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1" r:id="rId3"/>
    <p:sldId id="257" r:id="rId4"/>
    <p:sldId id="258" r:id="rId5"/>
    <p:sldId id="259" r:id="rId6"/>
    <p:sldId id="276" r:id="rId7"/>
    <p:sldId id="277" r:id="rId8"/>
    <p:sldId id="278" r:id="rId9"/>
    <p:sldId id="280" r:id="rId10"/>
    <p:sldId id="260" r:id="rId11"/>
    <p:sldId id="261" r:id="rId12"/>
    <p:sldId id="262" r:id="rId13"/>
    <p:sldId id="263" r:id="rId14"/>
    <p:sldId id="264" r:id="rId15"/>
    <p:sldId id="279" r:id="rId16"/>
    <p:sldId id="265" r:id="rId17"/>
    <p:sldId id="266" r:id="rId18"/>
    <p:sldId id="268" r:id="rId19"/>
    <p:sldId id="267" r:id="rId20"/>
    <p:sldId id="274" r:id="rId21"/>
    <p:sldId id="275" r:id="rId22"/>
    <p:sldId id="272" r:id="rId23"/>
    <p:sldId id="273" r:id="rId24"/>
    <p:sldId id="269" r:id="rId25"/>
    <p:sldId id="27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6E72B-B3E4-4F77-8F3E-31C5A09BE8C9}" v="81" dt="2019-05-03T19:05:18.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24" autoAdjust="0"/>
  </p:normalViewPr>
  <p:slideViewPr>
    <p:cSldViewPr snapToGrid="0">
      <p:cViewPr varScale="1">
        <p:scale>
          <a:sx n="96" d="100"/>
          <a:sy n="96" d="100"/>
        </p:scale>
        <p:origin x="12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Turschak" userId="b88f41c2-1f48-445b-a315-273878dbfe61" providerId="ADAL" clId="{EA66E72B-B3E4-4F77-8F3E-31C5A09BE8C9}"/>
    <pc:docChg chg="undo custSel mod addSld modSld">
      <pc:chgData name="Ben Turschak" userId="b88f41c2-1f48-445b-a315-273878dbfe61" providerId="ADAL" clId="{EA66E72B-B3E4-4F77-8F3E-31C5A09BE8C9}" dt="2019-05-03T16:15:24.854" v="3367" actId="20577"/>
      <pc:docMkLst>
        <pc:docMk/>
      </pc:docMkLst>
      <pc:sldChg chg="addSp delSp modSp modNotesTx">
        <pc:chgData name="Ben Turschak" userId="b88f41c2-1f48-445b-a315-273878dbfe61" providerId="ADAL" clId="{EA66E72B-B3E4-4F77-8F3E-31C5A09BE8C9}" dt="2019-05-03T12:35:53.629" v="480" actId="20577"/>
        <pc:sldMkLst>
          <pc:docMk/>
          <pc:sldMk cId="3375168576" sldId="257"/>
        </pc:sldMkLst>
        <pc:spChg chg="add del mod">
          <ac:chgData name="Ben Turschak" userId="b88f41c2-1f48-445b-a315-273878dbfe61" providerId="ADAL" clId="{EA66E72B-B3E4-4F77-8F3E-31C5A09BE8C9}" dt="2019-05-03T12:34:32.118" v="431"/>
          <ac:spMkLst>
            <pc:docMk/>
            <pc:sldMk cId="3375168576" sldId="257"/>
            <ac:spMk id="7" creationId="{79A8851D-864A-40A1-AEF3-91A634EED802}"/>
          </ac:spMkLst>
        </pc:spChg>
        <pc:picChg chg="del">
          <ac:chgData name="Ben Turschak" userId="b88f41c2-1f48-445b-a315-273878dbfe61" providerId="ADAL" clId="{EA66E72B-B3E4-4F77-8F3E-31C5A09BE8C9}" dt="2019-05-03T12:34:29.597" v="430" actId="478"/>
          <ac:picMkLst>
            <pc:docMk/>
            <pc:sldMk cId="3375168576" sldId="257"/>
            <ac:picMk id="5" creationId="{86D89AD4-BC19-4E26-B124-E4A0779777DE}"/>
          </ac:picMkLst>
        </pc:picChg>
        <pc:picChg chg="add mod">
          <ac:chgData name="Ben Turschak" userId="b88f41c2-1f48-445b-a315-273878dbfe61" providerId="ADAL" clId="{EA66E72B-B3E4-4F77-8F3E-31C5A09BE8C9}" dt="2019-05-03T12:34:34.993" v="432" actId="26606"/>
          <ac:picMkLst>
            <pc:docMk/>
            <pc:sldMk cId="3375168576" sldId="257"/>
            <ac:picMk id="9" creationId="{E52A56FB-F523-4221-884C-E7A9F839D76D}"/>
          </ac:picMkLst>
        </pc:picChg>
      </pc:sldChg>
      <pc:sldChg chg="addSp delSp modSp modNotesTx">
        <pc:chgData name="Ben Turschak" userId="b88f41c2-1f48-445b-a315-273878dbfe61" providerId="ADAL" clId="{EA66E72B-B3E4-4F77-8F3E-31C5A09BE8C9}" dt="2019-05-03T12:36:50.188" v="504" actId="20577"/>
        <pc:sldMkLst>
          <pc:docMk/>
          <pc:sldMk cId="1929066504" sldId="258"/>
        </pc:sldMkLst>
        <pc:spChg chg="add del mod">
          <ac:chgData name="Ben Turschak" userId="b88f41c2-1f48-445b-a315-273878dbfe61" providerId="ADAL" clId="{EA66E72B-B3E4-4F77-8F3E-31C5A09BE8C9}" dt="2019-05-03T12:36:11.734" v="482"/>
          <ac:spMkLst>
            <pc:docMk/>
            <pc:sldMk cId="1929066504" sldId="258"/>
            <ac:spMk id="7" creationId="{8A45CDFF-6A3D-4EC0-8203-DEE8ED1D2F96}"/>
          </ac:spMkLst>
        </pc:spChg>
        <pc:picChg chg="del">
          <ac:chgData name="Ben Turschak" userId="b88f41c2-1f48-445b-a315-273878dbfe61" providerId="ADAL" clId="{EA66E72B-B3E4-4F77-8F3E-31C5A09BE8C9}" dt="2019-05-03T12:36:04.992" v="481" actId="478"/>
          <ac:picMkLst>
            <pc:docMk/>
            <pc:sldMk cId="1929066504" sldId="258"/>
            <ac:picMk id="5" creationId="{A3B20712-AA2E-414F-BA45-079940604FED}"/>
          </ac:picMkLst>
        </pc:picChg>
        <pc:picChg chg="add mod">
          <ac:chgData name="Ben Turschak" userId="b88f41c2-1f48-445b-a315-273878dbfe61" providerId="ADAL" clId="{EA66E72B-B3E4-4F77-8F3E-31C5A09BE8C9}" dt="2019-05-03T12:36:14.067" v="483" actId="26606"/>
          <ac:picMkLst>
            <pc:docMk/>
            <pc:sldMk cId="1929066504" sldId="258"/>
            <ac:picMk id="9" creationId="{7CEF7BB0-65AE-4C2E-A22D-E7DED70B440A}"/>
          </ac:picMkLst>
        </pc:picChg>
      </pc:sldChg>
      <pc:sldChg chg="addSp delSp modSp modNotesTx">
        <pc:chgData name="Ben Turschak" userId="b88f41c2-1f48-445b-a315-273878dbfe61" providerId="ADAL" clId="{EA66E72B-B3E4-4F77-8F3E-31C5A09BE8C9}" dt="2019-05-03T12:48:29.804" v="1252" actId="6549"/>
        <pc:sldMkLst>
          <pc:docMk/>
          <pc:sldMk cId="498658517" sldId="259"/>
        </pc:sldMkLst>
        <pc:spChg chg="add del mod">
          <ac:chgData name="Ben Turschak" userId="b88f41c2-1f48-445b-a315-273878dbfe61" providerId="ADAL" clId="{EA66E72B-B3E4-4F77-8F3E-31C5A09BE8C9}" dt="2019-05-03T12:37:01.216" v="506"/>
          <ac:spMkLst>
            <pc:docMk/>
            <pc:sldMk cId="498658517" sldId="259"/>
            <ac:spMk id="7" creationId="{C6271CF7-0DFA-47B3-AB17-FB03E898674F}"/>
          </ac:spMkLst>
        </pc:spChg>
        <pc:picChg chg="del">
          <ac:chgData name="Ben Turschak" userId="b88f41c2-1f48-445b-a315-273878dbfe61" providerId="ADAL" clId="{EA66E72B-B3E4-4F77-8F3E-31C5A09BE8C9}" dt="2019-05-03T12:36:58.513" v="505" actId="478"/>
          <ac:picMkLst>
            <pc:docMk/>
            <pc:sldMk cId="498658517" sldId="259"/>
            <ac:picMk id="5" creationId="{5D10EDF2-FC96-4C4D-8935-341E0FB31E8D}"/>
          </ac:picMkLst>
        </pc:picChg>
        <pc:picChg chg="add mod">
          <ac:chgData name="Ben Turschak" userId="b88f41c2-1f48-445b-a315-273878dbfe61" providerId="ADAL" clId="{EA66E72B-B3E4-4F77-8F3E-31C5A09BE8C9}" dt="2019-05-03T12:37:03.451" v="507" actId="26606"/>
          <ac:picMkLst>
            <pc:docMk/>
            <pc:sldMk cId="498658517" sldId="259"/>
            <ac:picMk id="9" creationId="{CD9CB28F-4112-4FB2-9E6B-5EDFDE480412}"/>
          </ac:picMkLst>
        </pc:picChg>
      </pc:sldChg>
      <pc:sldChg chg="addSp delSp modSp modNotesTx">
        <pc:chgData name="Ben Turschak" userId="b88f41c2-1f48-445b-a315-273878dbfe61" providerId="ADAL" clId="{EA66E72B-B3E4-4F77-8F3E-31C5A09BE8C9}" dt="2019-05-03T15:15:00.445" v="2222" actId="26606"/>
        <pc:sldMkLst>
          <pc:docMk/>
          <pc:sldMk cId="1904800871" sldId="260"/>
        </pc:sldMkLst>
        <pc:spChg chg="add del mod">
          <ac:chgData name="Ben Turschak" userId="b88f41c2-1f48-445b-a315-273878dbfe61" providerId="ADAL" clId="{EA66E72B-B3E4-4F77-8F3E-31C5A09BE8C9}" dt="2019-05-03T15:05:52.412" v="2214" actId="478"/>
          <ac:spMkLst>
            <pc:docMk/>
            <pc:sldMk cId="1904800871" sldId="260"/>
            <ac:spMk id="6" creationId="{574E49AB-FE4B-4CD6-B4CD-44B481FF5209}"/>
          </ac:spMkLst>
        </pc:spChg>
        <pc:spChg chg="add del mod">
          <ac:chgData name="Ben Turschak" userId="b88f41c2-1f48-445b-a315-273878dbfe61" providerId="ADAL" clId="{EA66E72B-B3E4-4F77-8F3E-31C5A09BE8C9}" dt="2019-05-03T15:14:37.844" v="2216"/>
          <ac:spMkLst>
            <pc:docMk/>
            <pc:sldMk cId="1904800871" sldId="260"/>
            <ac:spMk id="8" creationId="{A324FB9C-3BFE-4379-BA97-7588E09AE063}"/>
          </ac:spMkLst>
        </pc:spChg>
        <pc:spChg chg="add del mod">
          <ac:chgData name="Ben Turschak" userId="b88f41c2-1f48-445b-a315-273878dbfe61" providerId="ADAL" clId="{EA66E72B-B3E4-4F77-8F3E-31C5A09BE8C9}" dt="2019-05-03T15:15:00.445" v="2222" actId="26606"/>
          <ac:spMkLst>
            <pc:docMk/>
            <pc:sldMk cId="1904800871" sldId="260"/>
            <ac:spMk id="11" creationId="{FA85CFD8-D00A-429C-9121-1ED9E4EFDA79}"/>
          </ac:spMkLst>
        </pc:spChg>
        <pc:picChg chg="del mod">
          <ac:chgData name="Ben Turschak" userId="b88f41c2-1f48-445b-a315-273878dbfe61" providerId="ADAL" clId="{EA66E72B-B3E4-4F77-8F3E-31C5A09BE8C9}" dt="2019-05-03T15:14:34.342" v="2215" actId="478"/>
          <ac:picMkLst>
            <pc:docMk/>
            <pc:sldMk cId="1904800871" sldId="260"/>
            <ac:picMk id="5" creationId="{B1FC5D62-01B6-4196-B1B4-32077C066F2F}"/>
          </ac:picMkLst>
        </pc:picChg>
        <pc:picChg chg="add del mod">
          <ac:chgData name="Ben Turschak" userId="b88f41c2-1f48-445b-a315-273878dbfe61" providerId="ADAL" clId="{EA66E72B-B3E4-4F77-8F3E-31C5A09BE8C9}" dt="2019-05-03T15:14:51.087" v="2220" actId="478"/>
          <ac:picMkLst>
            <pc:docMk/>
            <pc:sldMk cId="1904800871" sldId="260"/>
            <ac:picMk id="9" creationId="{5375E4CE-C138-4BC9-8F67-F0F9F1E2982A}"/>
          </ac:picMkLst>
        </pc:picChg>
        <pc:picChg chg="add del">
          <ac:chgData name="Ben Turschak" userId="b88f41c2-1f48-445b-a315-273878dbfe61" providerId="ADAL" clId="{EA66E72B-B3E4-4F77-8F3E-31C5A09BE8C9}" dt="2019-05-03T15:15:00.445" v="2222" actId="26606"/>
          <ac:picMkLst>
            <pc:docMk/>
            <pc:sldMk cId="1904800871" sldId="260"/>
            <ac:picMk id="12" creationId="{4D3879C5-FE4C-4365-85AC-9A4043AE162A}"/>
          </ac:picMkLst>
        </pc:picChg>
        <pc:picChg chg="add">
          <ac:chgData name="Ben Turschak" userId="b88f41c2-1f48-445b-a315-273878dbfe61" providerId="ADAL" clId="{EA66E72B-B3E4-4F77-8F3E-31C5A09BE8C9}" dt="2019-05-03T15:15:00.445" v="2222" actId="26606"/>
          <ac:picMkLst>
            <pc:docMk/>
            <pc:sldMk cId="1904800871" sldId="260"/>
            <ac:picMk id="15" creationId="{4D3879C5-FE4C-4365-85AC-9A4043AE162A}"/>
          </ac:picMkLst>
        </pc:picChg>
      </pc:sldChg>
      <pc:sldChg chg="addSp delSp modSp">
        <pc:chgData name="Ben Turschak" userId="b88f41c2-1f48-445b-a315-273878dbfe61" providerId="ADAL" clId="{EA66E72B-B3E4-4F77-8F3E-31C5A09BE8C9}" dt="2019-05-03T12:47:16.479" v="1176" actId="26606"/>
        <pc:sldMkLst>
          <pc:docMk/>
          <pc:sldMk cId="3572839425" sldId="263"/>
        </pc:sldMkLst>
        <pc:spChg chg="add del mod">
          <ac:chgData name="Ben Turschak" userId="b88f41c2-1f48-445b-a315-273878dbfe61" providerId="ADAL" clId="{EA66E72B-B3E4-4F77-8F3E-31C5A09BE8C9}" dt="2019-05-03T12:47:14.168" v="1175"/>
          <ac:spMkLst>
            <pc:docMk/>
            <pc:sldMk cId="3572839425" sldId="263"/>
            <ac:spMk id="7" creationId="{C9E26022-53BD-4949-8160-DB7A3A833162}"/>
          </ac:spMkLst>
        </pc:spChg>
        <pc:picChg chg="del">
          <ac:chgData name="Ben Turschak" userId="b88f41c2-1f48-445b-a315-273878dbfe61" providerId="ADAL" clId="{EA66E72B-B3E4-4F77-8F3E-31C5A09BE8C9}" dt="2019-05-03T12:47:10.847" v="1174" actId="478"/>
          <ac:picMkLst>
            <pc:docMk/>
            <pc:sldMk cId="3572839425" sldId="263"/>
            <ac:picMk id="5" creationId="{D1E25201-A057-4C30-A3F4-04637461729E}"/>
          </ac:picMkLst>
        </pc:picChg>
        <pc:picChg chg="add mod">
          <ac:chgData name="Ben Turschak" userId="b88f41c2-1f48-445b-a315-273878dbfe61" providerId="ADAL" clId="{EA66E72B-B3E4-4F77-8F3E-31C5A09BE8C9}" dt="2019-05-03T12:47:16.479" v="1176" actId="26606"/>
          <ac:picMkLst>
            <pc:docMk/>
            <pc:sldMk cId="3572839425" sldId="263"/>
            <ac:picMk id="9" creationId="{C7714614-9556-487C-B465-EDBE4FCB6E9A}"/>
          </ac:picMkLst>
        </pc:picChg>
      </pc:sldChg>
      <pc:sldChg chg="addSp delSp modSp">
        <pc:chgData name="Ben Turschak" userId="b88f41c2-1f48-445b-a315-273878dbfe61" providerId="ADAL" clId="{EA66E72B-B3E4-4F77-8F3E-31C5A09BE8C9}" dt="2019-05-03T12:47:27.382" v="1179" actId="26606"/>
        <pc:sldMkLst>
          <pc:docMk/>
          <pc:sldMk cId="476343949" sldId="264"/>
        </pc:sldMkLst>
        <pc:spChg chg="add del mod">
          <ac:chgData name="Ben Turschak" userId="b88f41c2-1f48-445b-a315-273878dbfe61" providerId="ADAL" clId="{EA66E72B-B3E4-4F77-8F3E-31C5A09BE8C9}" dt="2019-05-03T12:47:24.541" v="1178"/>
          <ac:spMkLst>
            <pc:docMk/>
            <pc:sldMk cId="476343949" sldId="264"/>
            <ac:spMk id="7" creationId="{84C53D98-F640-4167-A1B4-4FE2329055CD}"/>
          </ac:spMkLst>
        </pc:spChg>
        <pc:picChg chg="del">
          <ac:chgData name="Ben Turschak" userId="b88f41c2-1f48-445b-a315-273878dbfe61" providerId="ADAL" clId="{EA66E72B-B3E4-4F77-8F3E-31C5A09BE8C9}" dt="2019-05-03T12:47:22.513" v="1177" actId="478"/>
          <ac:picMkLst>
            <pc:docMk/>
            <pc:sldMk cId="476343949" sldId="264"/>
            <ac:picMk id="5" creationId="{D37432AA-F599-4583-A868-8A6D0758012E}"/>
          </ac:picMkLst>
        </pc:picChg>
        <pc:picChg chg="add mod">
          <ac:chgData name="Ben Turschak" userId="b88f41c2-1f48-445b-a315-273878dbfe61" providerId="ADAL" clId="{EA66E72B-B3E4-4F77-8F3E-31C5A09BE8C9}" dt="2019-05-03T12:47:27.382" v="1179" actId="26606"/>
          <ac:picMkLst>
            <pc:docMk/>
            <pc:sldMk cId="476343949" sldId="264"/>
            <ac:picMk id="9" creationId="{DE847AB0-2AF4-4D9B-AE5A-9DB216C2A6DE}"/>
          </ac:picMkLst>
        </pc:picChg>
      </pc:sldChg>
      <pc:sldChg chg="addSp delSp modSp">
        <pc:chgData name="Ben Turschak" userId="b88f41c2-1f48-445b-a315-273878dbfe61" providerId="ADAL" clId="{EA66E72B-B3E4-4F77-8F3E-31C5A09BE8C9}" dt="2019-05-03T12:47:38.248" v="1182" actId="26606"/>
        <pc:sldMkLst>
          <pc:docMk/>
          <pc:sldMk cId="1500112866" sldId="265"/>
        </pc:sldMkLst>
        <pc:spChg chg="add del mod">
          <ac:chgData name="Ben Turschak" userId="b88f41c2-1f48-445b-a315-273878dbfe61" providerId="ADAL" clId="{EA66E72B-B3E4-4F77-8F3E-31C5A09BE8C9}" dt="2019-05-03T12:47:35.672" v="1181"/>
          <ac:spMkLst>
            <pc:docMk/>
            <pc:sldMk cId="1500112866" sldId="265"/>
            <ac:spMk id="7" creationId="{83D921D6-3C9A-4BC7-A4EA-214741506A78}"/>
          </ac:spMkLst>
        </pc:spChg>
        <pc:picChg chg="del">
          <ac:chgData name="Ben Turschak" userId="b88f41c2-1f48-445b-a315-273878dbfe61" providerId="ADAL" clId="{EA66E72B-B3E4-4F77-8F3E-31C5A09BE8C9}" dt="2019-05-03T12:47:33.584" v="1180" actId="478"/>
          <ac:picMkLst>
            <pc:docMk/>
            <pc:sldMk cId="1500112866" sldId="265"/>
            <ac:picMk id="5" creationId="{EAEBB066-FA46-41AB-9457-41BA022913D1}"/>
          </ac:picMkLst>
        </pc:picChg>
        <pc:picChg chg="add mod">
          <ac:chgData name="Ben Turschak" userId="b88f41c2-1f48-445b-a315-273878dbfe61" providerId="ADAL" clId="{EA66E72B-B3E4-4F77-8F3E-31C5A09BE8C9}" dt="2019-05-03T12:47:38.248" v="1182" actId="26606"/>
          <ac:picMkLst>
            <pc:docMk/>
            <pc:sldMk cId="1500112866" sldId="265"/>
            <ac:picMk id="9" creationId="{A6B556A8-6BF4-4A43-8A5F-9B26DC1A978F}"/>
          </ac:picMkLst>
        </pc:picChg>
      </pc:sldChg>
      <pc:sldChg chg="modNotesTx">
        <pc:chgData name="Ben Turschak" userId="b88f41c2-1f48-445b-a315-273878dbfe61" providerId="ADAL" clId="{EA66E72B-B3E4-4F77-8F3E-31C5A09BE8C9}" dt="2019-05-03T16:07:36.738" v="2938" actId="6549"/>
        <pc:sldMkLst>
          <pc:docMk/>
          <pc:sldMk cId="3217613643" sldId="270"/>
        </pc:sldMkLst>
      </pc:sldChg>
      <pc:sldChg chg="modNotesTx">
        <pc:chgData name="Ben Turschak" userId="b88f41c2-1f48-445b-a315-273878dbfe61" providerId="ADAL" clId="{EA66E72B-B3E4-4F77-8F3E-31C5A09BE8C9}" dt="2019-05-03T13:18:02.624" v="2050" actId="20577"/>
        <pc:sldMkLst>
          <pc:docMk/>
          <pc:sldMk cId="1274810273" sldId="271"/>
        </pc:sldMkLst>
      </pc:sldChg>
      <pc:sldChg chg="addSp delSp modSp add mod setBg modNotesTx">
        <pc:chgData name="Ben Turschak" userId="b88f41c2-1f48-445b-a315-273878dbfe61" providerId="ADAL" clId="{EA66E72B-B3E4-4F77-8F3E-31C5A09BE8C9}" dt="2019-05-03T12:05:48.999" v="378" actId="20577"/>
        <pc:sldMkLst>
          <pc:docMk/>
          <pc:sldMk cId="3635365471" sldId="272"/>
        </pc:sldMkLst>
        <pc:spChg chg="del">
          <ac:chgData name="Ben Turschak" userId="b88f41c2-1f48-445b-a315-273878dbfe61" providerId="ADAL" clId="{EA66E72B-B3E4-4F77-8F3E-31C5A09BE8C9}" dt="2019-05-03T11:59:05.138" v="2" actId="26606"/>
          <ac:spMkLst>
            <pc:docMk/>
            <pc:sldMk cId="3635365471" sldId="272"/>
            <ac:spMk id="2" creationId="{B20CD217-BF6B-4325-BE52-BBE3405D28E7}"/>
          </ac:spMkLst>
        </pc:spChg>
        <pc:spChg chg="del">
          <ac:chgData name="Ben Turschak" userId="b88f41c2-1f48-445b-a315-273878dbfe61" providerId="ADAL" clId="{EA66E72B-B3E4-4F77-8F3E-31C5A09BE8C9}" dt="2019-05-03T11:59:01.785" v="1"/>
          <ac:spMkLst>
            <pc:docMk/>
            <pc:sldMk cId="3635365471" sldId="272"/>
            <ac:spMk id="3" creationId="{940ECADA-E60C-4249-BD87-2D1143048089}"/>
          </ac:spMkLst>
        </pc:spChg>
        <pc:picChg chg="add mod">
          <ac:chgData name="Ben Turschak" userId="b88f41c2-1f48-445b-a315-273878dbfe61" providerId="ADAL" clId="{EA66E72B-B3E4-4F77-8F3E-31C5A09BE8C9}" dt="2019-05-03T11:59:05.138" v="2" actId="26606"/>
          <ac:picMkLst>
            <pc:docMk/>
            <pc:sldMk cId="3635365471" sldId="272"/>
            <ac:picMk id="5" creationId="{E8CD2013-CE4E-42B2-82E8-1BC13DF4F289}"/>
          </ac:picMkLst>
        </pc:picChg>
      </pc:sldChg>
      <pc:sldChg chg="addSp delSp modSp add mod setBg modNotesTx">
        <pc:chgData name="Ben Turschak" userId="b88f41c2-1f48-445b-a315-273878dbfe61" providerId="ADAL" clId="{EA66E72B-B3E4-4F77-8F3E-31C5A09BE8C9}" dt="2019-05-03T12:06:16.080" v="429" actId="20577"/>
        <pc:sldMkLst>
          <pc:docMk/>
          <pc:sldMk cId="451179499" sldId="273"/>
        </pc:sldMkLst>
        <pc:spChg chg="del">
          <ac:chgData name="Ben Turschak" userId="b88f41c2-1f48-445b-a315-273878dbfe61" providerId="ADAL" clId="{EA66E72B-B3E4-4F77-8F3E-31C5A09BE8C9}" dt="2019-05-03T11:59:18.716" v="5" actId="26606"/>
          <ac:spMkLst>
            <pc:docMk/>
            <pc:sldMk cId="451179499" sldId="273"/>
            <ac:spMk id="2" creationId="{033EC50C-0BBC-4B19-B3D6-3CD54187A01E}"/>
          </ac:spMkLst>
        </pc:spChg>
        <pc:spChg chg="del">
          <ac:chgData name="Ben Turschak" userId="b88f41c2-1f48-445b-a315-273878dbfe61" providerId="ADAL" clId="{EA66E72B-B3E4-4F77-8F3E-31C5A09BE8C9}" dt="2019-05-03T11:59:15.481" v="4"/>
          <ac:spMkLst>
            <pc:docMk/>
            <pc:sldMk cId="451179499" sldId="273"/>
            <ac:spMk id="3" creationId="{EBEBFA29-255F-40A8-8683-0038781A96B4}"/>
          </ac:spMkLst>
        </pc:spChg>
        <pc:picChg chg="add mod">
          <ac:chgData name="Ben Turschak" userId="b88f41c2-1f48-445b-a315-273878dbfe61" providerId="ADAL" clId="{EA66E72B-B3E4-4F77-8F3E-31C5A09BE8C9}" dt="2019-05-03T11:59:18.716" v="5" actId="26606"/>
          <ac:picMkLst>
            <pc:docMk/>
            <pc:sldMk cId="451179499" sldId="273"/>
            <ac:picMk id="5" creationId="{802E2445-965B-4FF6-BE1F-288B88C91B7D}"/>
          </ac:picMkLst>
        </pc:picChg>
      </pc:sldChg>
      <pc:sldChg chg="addSp delSp modSp add mod setBg modNotesTx">
        <pc:chgData name="Ben Turschak" userId="b88f41c2-1f48-445b-a315-273878dbfe61" providerId="ADAL" clId="{EA66E72B-B3E4-4F77-8F3E-31C5A09BE8C9}" dt="2019-05-03T16:13:47.116" v="3361" actId="20577"/>
        <pc:sldMkLst>
          <pc:docMk/>
          <pc:sldMk cId="24949758" sldId="274"/>
        </pc:sldMkLst>
        <pc:spChg chg="del">
          <ac:chgData name="Ben Turschak" userId="b88f41c2-1f48-445b-a315-273878dbfe61" providerId="ADAL" clId="{EA66E72B-B3E4-4F77-8F3E-31C5A09BE8C9}" dt="2019-05-03T11:59:40.785" v="8" actId="26606"/>
          <ac:spMkLst>
            <pc:docMk/>
            <pc:sldMk cId="24949758" sldId="274"/>
            <ac:spMk id="2" creationId="{8E06AD14-A434-4401-B03B-C0810A644746}"/>
          </ac:spMkLst>
        </pc:spChg>
        <pc:spChg chg="del">
          <ac:chgData name="Ben Turschak" userId="b88f41c2-1f48-445b-a315-273878dbfe61" providerId="ADAL" clId="{EA66E72B-B3E4-4F77-8F3E-31C5A09BE8C9}" dt="2019-05-03T11:59:37.524" v="7"/>
          <ac:spMkLst>
            <pc:docMk/>
            <pc:sldMk cId="24949758" sldId="274"/>
            <ac:spMk id="3" creationId="{33332D03-EE6A-46C8-B8E4-FC5FCA4B6B2A}"/>
          </ac:spMkLst>
        </pc:spChg>
        <pc:picChg chg="add mod">
          <ac:chgData name="Ben Turschak" userId="b88f41c2-1f48-445b-a315-273878dbfe61" providerId="ADAL" clId="{EA66E72B-B3E4-4F77-8F3E-31C5A09BE8C9}" dt="2019-05-03T11:59:40.785" v="8" actId="26606"/>
          <ac:picMkLst>
            <pc:docMk/>
            <pc:sldMk cId="24949758" sldId="274"/>
            <ac:picMk id="5" creationId="{36F8C3ED-6B61-4AE5-8FA2-4AF279C55239}"/>
          </ac:picMkLst>
        </pc:picChg>
      </pc:sldChg>
      <pc:sldChg chg="addSp delSp modSp add mod setBg modNotesTx">
        <pc:chgData name="Ben Turschak" userId="b88f41c2-1f48-445b-a315-273878dbfe61" providerId="ADAL" clId="{EA66E72B-B3E4-4F77-8F3E-31C5A09BE8C9}" dt="2019-05-03T12:05:01.440" v="296" actId="20577"/>
        <pc:sldMkLst>
          <pc:docMk/>
          <pc:sldMk cId="1061874699" sldId="275"/>
        </pc:sldMkLst>
        <pc:spChg chg="del">
          <ac:chgData name="Ben Turschak" userId="b88f41c2-1f48-445b-a315-273878dbfe61" providerId="ADAL" clId="{EA66E72B-B3E4-4F77-8F3E-31C5A09BE8C9}" dt="2019-05-03T11:59:55.828" v="11" actId="26606"/>
          <ac:spMkLst>
            <pc:docMk/>
            <pc:sldMk cId="1061874699" sldId="275"/>
            <ac:spMk id="2" creationId="{7F3A03D7-8E18-4E3D-9214-F25DDD838E74}"/>
          </ac:spMkLst>
        </pc:spChg>
        <pc:spChg chg="del">
          <ac:chgData name="Ben Turschak" userId="b88f41c2-1f48-445b-a315-273878dbfe61" providerId="ADAL" clId="{EA66E72B-B3E4-4F77-8F3E-31C5A09BE8C9}" dt="2019-05-03T11:59:52.585" v="10"/>
          <ac:spMkLst>
            <pc:docMk/>
            <pc:sldMk cId="1061874699" sldId="275"/>
            <ac:spMk id="3" creationId="{064F3788-CC1D-4D47-956D-7E95720940A8}"/>
          </ac:spMkLst>
        </pc:spChg>
        <pc:picChg chg="add mod">
          <ac:chgData name="Ben Turschak" userId="b88f41c2-1f48-445b-a315-273878dbfe61" providerId="ADAL" clId="{EA66E72B-B3E4-4F77-8F3E-31C5A09BE8C9}" dt="2019-05-03T11:59:55.828" v="11" actId="26606"/>
          <ac:picMkLst>
            <pc:docMk/>
            <pc:sldMk cId="1061874699" sldId="275"/>
            <ac:picMk id="5" creationId="{EF0BDE66-C03E-4868-8666-43F239CAA94F}"/>
          </ac:picMkLst>
        </pc:picChg>
      </pc:sldChg>
      <pc:sldChg chg="addSp delSp modSp add mod setBg modNotesTx">
        <pc:chgData name="Ben Turschak" userId="b88f41c2-1f48-445b-a315-273878dbfe61" providerId="ADAL" clId="{EA66E72B-B3E4-4F77-8F3E-31C5A09BE8C9}" dt="2019-05-03T14:58:59.357" v="2158" actId="20577"/>
        <pc:sldMkLst>
          <pc:docMk/>
          <pc:sldMk cId="2241825896" sldId="276"/>
        </pc:sldMkLst>
        <pc:spChg chg="del">
          <ac:chgData name="Ben Turschak" userId="b88f41c2-1f48-445b-a315-273878dbfe61" providerId="ADAL" clId="{EA66E72B-B3E4-4F77-8F3E-31C5A09BE8C9}" dt="2019-05-03T12:37:42.844" v="510" actId="26606"/>
          <ac:spMkLst>
            <pc:docMk/>
            <pc:sldMk cId="2241825896" sldId="276"/>
            <ac:spMk id="2" creationId="{74DDA730-6D40-4588-BC90-FA7253D6E47C}"/>
          </ac:spMkLst>
        </pc:spChg>
        <pc:spChg chg="del">
          <ac:chgData name="Ben Turschak" userId="b88f41c2-1f48-445b-a315-273878dbfe61" providerId="ADAL" clId="{EA66E72B-B3E4-4F77-8F3E-31C5A09BE8C9}" dt="2019-05-03T12:37:39.867" v="509"/>
          <ac:spMkLst>
            <pc:docMk/>
            <pc:sldMk cId="2241825896" sldId="276"/>
            <ac:spMk id="3" creationId="{2470331E-3F2E-4D5F-82E5-FC60E477F57A}"/>
          </ac:spMkLst>
        </pc:spChg>
        <pc:picChg chg="add mod">
          <ac:chgData name="Ben Turschak" userId="b88f41c2-1f48-445b-a315-273878dbfe61" providerId="ADAL" clId="{EA66E72B-B3E4-4F77-8F3E-31C5A09BE8C9}" dt="2019-05-03T12:37:42.844" v="510" actId="26606"/>
          <ac:picMkLst>
            <pc:docMk/>
            <pc:sldMk cId="2241825896" sldId="276"/>
            <ac:picMk id="5" creationId="{0DE6A97A-B345-4CA8-A7CC-6B11CA31A191}"/>
          </ac:picMkLst>
        </pc:picChg>
      </pc:sldChg>
      <pc:sldChg chg="addSp delSp modSp add mod setBg modNotesTx">
        <pc:chgData name="Ben Turschak" userId="b88f41c2-1f48-445b-a315-273878dbfe61" providerId="ADAL" clId="{EA66E72B-B3E4-4F77-8F3E-31C5A09BE8C9}" dt="2019-05-03T12:45:34.012" v="1087" actId="20577"/>
        <pc:sldMkLst>
          <pc:docMk/>
          <pc:sldMk cId="2571867152" sldId="277"/>
        </pc:sldMkLst>
        <pc:spChg chg="del">
          <ac:chgData name="Ben Turschak" userId="b88f41c2-1f48-445b-a315-273878dbfe61" providerId="ADAL" clId="{EA66E72B-B3E4-4F77-8F3E-31C5A09BE8C9}" dt="2019-05-03T12:42:45.875" v="861" actId="26606"/>
          <ac:spMkLst>
            <pc:docMk/>
            <pc:sldMk cId="2571867152" sldId="277"/>
            <ac:spMk id="2" creationId="{61CE718F-51D8-41FF-86F6-974016AA973A}"/>
          </ac:spMkLst>
        </pc:spChg>
        <pc:spChg chg="del">
          <ac:chgData name="Ben Turschak" userId="b88f41c2-1f48-445b-a315-273878dbfe61" providerId="ADAL" clId="{EA66E72B-B3E4-4F77-8F3E-31C5A09BE8C9}" dt="2019-05-03T12:42:43.047" v="860"/>
          <ac:spMkLst>
            <pc:docMk/>
            <pc:sldMk cId="2571867152" sldId="277"/>
            <ac:spMk id="3" creationId="{34B682A0-1C77-4ADE-A440-9F51B9139080}"/>
          </ac:spMkLst>
        </pc:spChg>
        <pc:picChg chg="add mod">
          <ac:chgData name="Ben Turschak" userId="b88f41c2-1f48-445b-a315-273878dbfe61" providerId="ADAL" clId="{EA66E72B-B3E4-4F77-8F3E-31C5A09BE8C9}" dt="2019-05-03T12:42:45.875" v="861" actId="26606"/>
          <ac:picMkLst>
            <pc:docMk/>
            <pc:sldMk cId="2571867152" sldId="277"/>
            <ac:picMk id="5" creationId="{2ADEEBB6-8E60-4578-B32C-D69DA889191F}"/>
          </ac:picMkLst>
        </pc:picChg>
      </pc:sldChg>
      <pc:sldChg chg="addSp delSp modSp add mod setBg modNotesTx">
        <pc:chgData name="Ben Turschak" userId="b88f41c2-1f48-445b-a315-273878dbfe61" providerId="ADAL" clId="{EA66E72B-B3E4-4F77-8F3E-31C5A09BE8C9}" dt="2019-05-03T14:50:50.250" v="2075" actId="20577"/>
        <pc:sldMkLst>
          <pc:docMk/>
          <pc:sldMk cId="865154186" sldId="278"/>
        </pc:sldMkLst>
        <pc:spChg chg="add del">
          <ac:chgData name="Ben Turschak" userId="b88f41c2-1f48-445b-a315-273878dbfe61" providerId="ADAL" clId="{EA66E72B-B3E4-4F77-8F3E-31C5A09BE8C9}" dt="2019-05-03T12:50:15.499" v="1257" actId="26606"/>
          <ac:spMkLst>
            <pc:docMk/>
            <pc:sldMk cId="865154186" sldId="278"/>
            <ac:spMk id="2" creationId="{2A0DC8C0-ECF4-4854-AC47-F694D044B8FB}"/>
          </ac:spMkLst>
        </pc:spChg>
        <pc:spChg chg="del">
          <ac:chgData name="Ben Turschak" userId="b88f41c2-1f48-445b-a315-273878dbfe61" providerId="ADAL" clId="{EA66E72B-B3E4-4F77-8F3E-31C5A09BE8C9}" dt="2019-05-03T12:50:08.145" v="1254"/>
          <ac:spMkLst>
            <pc:docMk/>
            <pc:sldMk cId="865154186" sldId="278"/>
            <ac:spMk id="3" creationId="{30777F2E-CF30-493C-BA88-765777BBE85A}"/>
          </ac:spMkLst>
        </pc:spChg>
        <pc:spChg chg="add del mod">
          <ac:chgData name="Ben Turschak" userId="b88f41c2-1f48-445b-a315-273878dbfe61" providerId="ADAL" clId="{EA66E72B-B3E4-4F77-8F3E-31C5A09BE8C9}" dt="2019-05-03T14:49:48.192" v="2052"/>
          <ac:spMkLst>
            <pc:docMk/>
            <pc:sldMk cId="865154186" sldId="278"/>
            <ac:spMk id="7" creationId="{A3B35159-508F-43C3-B3D4-F58CE758258D}"/>
          </ac:spMkLst>
        </pc:spChg>
        <pc:spChg chg="add">
          <ac:chgData name="Ben Turschak" userId="b88f41c2-1f48-445b-a315-273878dbfe61" providerId="ADAL" clId="{EA66E72B-B3E4-4F77-8F3E-31C5A09BE8C9}" dt="2019-05-03T12:50:15.499" v="1257" actId="26606"/>
          <ac:spMkLst>
            <pc:docMk/>
            <pc:sldMk cId="865154186" sldId="278"/>
            <ac:spMk id="10" creationId="{01D0AF59-99C3-4251-AB9A-C966C6AD4400}"/>
          </ac:spMkLst>
        </pc:spChg>
        <pc:spChg chg="add">
          <ac:chgData name="Ben Turschak" userId="b88f41c2-1f48-445b-a315-273878dbfe61" providerId="ADAL" clId="{EA66E72B-B3E4-4F77-8F3E-31C5A09BE8C9}" dt="2019-05-03T12:50:15.499" v="1257" actId="26606"/>
          <ac:spMkLst>
            <pc:docMk/>
            <pc:sldMk cId="865154186" sldId="278"/>
            <ac:spMk id="12" creationId="{1855405F-37A2-4869-9154-F8BE3BECE6C3}"/>
          </ac:spMkLst>
        </pc:spChg>
        <pc:picChg chg="add del mod">
          <ac:chgData name="Ben Turschak" userId="b88f41c2-1f48-445b-a315-273878dbfe61" providerId="ADAL" clId="{EA66E72B-B3E4-4F77-8F3E-31C5A09BE8C9}" dt="2019-05-03T14:49:44.979" v="2051" actId="478"/>
          <ac:picMkLst>
            <pc:docMk/>
            <pc:sldMk cId="865154186" sldId="278"/>
            <ac:picMk id="5" creationId="{58BEC4E7-9DD5-42FE-A3D2-948A8FEDA0B6}"/>
          </ac:picMkLst>
        </pc:picChg>
        <pc:picChg chg="add mod">
          <ac:chgData name="Ben Turschak" userId="b88f41c2-1f48-445b-a315-273878dbfe61" providerId="ADAL" clId="{EA66E72B-B3E4-4F77-8F3E-31C5A09BE8C9}" dt="2019-05-03T14:50:04.564" v="2056" actId="1076"/>
          <ac:picMkLst>
            <pc:docMk/>
            <pc:sldMk cId="865154186" sldId="278"/>
            <ac:picMk id="8" creationId="{6B74E5C6-0CBE-4ED2-8943-9DBA3DDEC68E}"/>
          </ac:picMkLst>
        </pc:picChg>
      </pc:sldChg>
      <pc:sldChg chg="addSp delSp modSp add mod setBg modNotesTx">
        <pc:chgData name="Ben Turschak" userId="b88f41c2-1f48-445b-a315-273878dbfe61" providerId="ADAL" clId="{EA66E72B-B3E4-4F77-8F3E-31C5A09BE8C9}" dt="2019-05-03T13:01:42.349" v="1974" actId="20577"/>
        <pc:sldMkLst>
          <pc:docMk/>
          <pc:sldMk cId="2509744094" sldId="279"/>
        </pc:sldMkLst>
        <pc:spChg chg="add del">
          <ac:chgData name="Ben Turschak" userId="b88f41c2-1f48-445b-a315-273878dbfe61" providerId="ADAL" clId="{EA66E72B-B3E4-4F77-8F3E-31C5A09BE8C9}" dt="2019-05-03T13:00:41.894" v="1848" actId="26606"/>
          <ac:spMkLst>
            <pc:docMk/>
            <pc:sldMk cId="2509744094" sldId="279"/>
            <ac:spMk id="2" creationId="{F5A89AD4-A3EF-4D3E-A475-89B395B4F19C}"/>
          </ac:spMkLst>
        </pc:spChg>
        <pc:spChg chg="del">
          <ac:chgData name="Ben Turschak" userId="b88f41c2-1f48-445b-a315-273878dbfe61" providerId="ADAL" clId="{EA66E72B-B3E4-4F77-8F3E-31C5A09BE8C9}" dt="2019-05-03T13:00:32.749" v="1845"/>
          <ac:spMkLst>
            <pc:docMk/>
            <pc:sldMk cId="2509744094" sldId="279"/>
            <ac:spMk id="3" creationId="{012F89CD-AEB1-4B05-B4C6-CB6C8173EFBF}"/>
          </ac:spMkLst>
        </pc:spChg>
        <pc:picChg chg="add mod">
          <ac:chgData name="Ben Turschak" userId="b88f41c2-1f48-445b-a315-273878dbfe61" providerId="ADAL" clId="{EA66E72B-B3E4-4F77-8F3E-31C5A09BE8C9}" dt="2019-05-03T13:00:54.549" v="1852" actId="1076"/>
          <ac:picMkLst>
            <pc:docMk/>
            <pc:sldMk cId="2509744094" sldId="279"/>
            <ac:picMk id="4" creationId="{A21957BC-4752-456F-A051-9F1E6BEEA635}"/>
          </ac:picMkLst>
        </pc:picChg>
      </pc:sldChg>
      <pc:sldChg chg="addSp add modNotesTx">
        <pc:chgData name="Ben Turschak" userId="b88f41c2-1f48-445b-a315-273878dbfe61" providerId="ADAL" clId="{EA66E72B-B3E4-4F77-8F3E-31C5A09BE8C9}" dt="2019-05-03T14:58:22.749" v="2144" actId="20577"/>
        <pc:sldMkLst>
          <pc:docMk/>
          <pc:sldMk cId="3825907776" sldId="280"/>
        </pc:sldMkLst>
        <pc:picChg chg="add">
          <ac:chgData name="Ben Turschak" userId="b88f41c2-1f48-445b-a315-273878dbfe61" providerId="ADAL" clId="{EA66E72B-B3E4-4F77-8F3E-31C5A09BE8C9}" dt="2019-05-03T14:58:01.759" v="2077"/>
          <ac:picMkLst>
            <pc:docMk/>
            <pc:sldMk cId="3825907776" sldId="280"/>
            <ac:picMk id="4" creationId="{B53F9355-913E-4FD5-91EA-8CBBEE9FF5C0}"/>
          </ac:picMkLst>
        </pc:picChg>
      </pc:sldChg>
      <pc:sldChg chg="addSp delSp modSp add mod setBg modNotesTx">
        <pc:chgData name="Ben Turschak" userId="b88f41c2-1f48-445b-a315-273878dbfe61" providerId="ADAL" clId="{EA66E72B-B3E4-4F77-8F3E-31C5A09BE8C9}" dt="2019-05-03T16:15:24.854" v="3367" actId="20577"/>
        <pc:sldMkLst>
          <pc:docMk/>
          <pc:sldMk cId="4139307427" sldId="281"/>
        </pc:sldMkLst>
        <pc:spChg chg="del">
          <ac:chgData name="Ben Turschak" userId="b88f41c2-1f48-445b-a315-273878dbfe61" providerId="ADAL" clId="{EA66E72B-B3E4-4F77-8F3E-31C5A09BE8C9}" dt="2019-05-03T16:08:49.697" v="2941" actId="26606"/>
          <ac:spMkLst>
            <pc:docMk/>
            <pc:sldMk cId="4139307427" sldId="281"/>
            <ac:spMk id="2" creationId="{38ADE697-4228-48EF-9F02-2FDB134F8F49}"/>
          </ac:spMkLst>
        </pc:spChg>
        <pc:spChg chg="del">
          <ac:chgData name="Ben Turschak" userId="b88f41c2-1f48-445b-a315-273878dbfe61" providerId="ADAL" clId="{EA66E72B-B3E4-4F77-8F3E-31C5A09BE8C9}" dt="2019-05-03T16:08:46.632" v="2940"/>
          <ac:spMkLst>
            <pc:docMk/>
            <pc:sldMk cId="4139307427" sldId="281"/>
            <ac:spMk id="3" creationId="{C46CB7EC-04EB-4BD3-A208-9298705B248D}"/>
          </ac:spMkLst>
        </pc:spChg>
        <pc:picChg chg="add mod">
          <ac:chgData name="Ben Turschak" userId="b88f41c2-1f48-445b-a315-273878dbfe61" providerId="ADAL" clId="{EA66E72B-B3E4-4F77-8F3E-31C5A09BE8C9}" dt="2019-05-03T16:09:08.038" v="2945" actId="1076"/>
          <ac:picMkLst>
            <pc:docMk/>
            <pc:sldMk cId="4139307427" sldId="281"/>
            <ac:picMk id="5" creationId="{38F9397B-7CC2-49BD-B582-B065A0FC3AE7}"/>
          </ac:picMkLst>
        </pc:picChg>
      </pc:sldChg>
    </pc:docChg>
  </pc:docChgLst>
  <pc:docChgLst>
    <pc:chgData name="Turschak, Ben (DNR)" userId="b88f41c2-1f48-445b-a315-273878dbfe61" providerId="ADAL" clId="{EA66E72B-B3E4-4F77-8F3E-31C5A09BE8C9}"/>
    <pc:docChg chg="custSel mod modSld">
      <pc:chgData name="Turschak, Ben (DNR)" userId="b88f41c2-1f48-445b-a315-273878dbfe61" providerId="ADAL" clId="{EA66E72B-B3E4-4F77-8F3E-31C5A09BE8C9}" dt="2019-05-03T19:05:18.425" v="54"/>
      <pc:docMkLst>
        <pc:docMk/>
      </pc:docMkLst>
      <pc:sldChg chg="addSp delSp modSp">
        <pc:chgData name="Turschak, Ben (DNR)" userId="b88f41c2-1f48-445b-a315-273878dbfe61" providerId="ADAL" clId="{EA66E72B-B3E4-4F77-8F3E-31C5A09BE8C9}" dt="2019-05-03T16:22:12.526" v="2" actId="26606"/>
        <pc:sldMkLst>
          <pc:docMk/>
          <pc:sldMk cId="1904800871" sldId="260"/>
        </pc:sldMkLst>
        <pc:spChg chg="add del mod">
          <ac:chgData name="Turschak, Ben (DNR)" userId="b88f41c2-1f48-445b-a315-273878dbfe61" providerId="ADAL" clId="{EA66E72B-B3E4-4F77-8F3E-31C5A09BE8C9}" dt="2019-05-03T16:22:08.667" v="1"/>
          <ac:spMkLst>
            <pc:docMk/>
            <pc:sldMk cId="1904800871" sldId="260"/>
            <ac:spMk id="3" creationId="{26A1682E-AC6B-44D2-BB56-978E980EC969}"/>
          </ac:spMkLst>
        </pc:spChg>
        <pc:picChg chg="add mod">
          <ac:chgData name="Turschak, Ben (DNR)" userId="b88f41c2-1f48-445b-a315-273878dbfe61" providerId="ADAL" clId="{EA66E72B-B3E4-4F77-8F3E-31C5A09BE8C9}" dt="2019-05-03T16:22:12.526" v="2" actId="26606"/>
          <ac:picMkLst>
            <pc:docMk/>
            <pc:sldMk cId="1904800871" sldId="260"/>
            <ac:picMk id="5" creationId="{DA1561D2-1F46-4369-87E0-4711268CE5EC}"/>
          </ac:picMkLst>
        </pc:picChg>
        <pc:picChg chg="del">
          <ac:chgData name="Turschak, Ben (DNR)" userId="b88f41c2-1f48-445b-a315-273878dbfe61" providerId="ADAL" clId="{EA66E72B-B3E4-4F77-8F3E-31C5A09BE8C9}" dt="2019-05-03T16:22:06.538" v="0" actId="478"/>
          <ac:picMkLst>
            <pc:docMk/>
            <pc:sldMk cId="1904800871" sldId="260"/>
            <ac:picMk id="15" creationId="{4D3879C5-FE4C-4365-85AC-9A4043AE162A}"/>
          </ac:picMkLst>
        </pc:picChg>
      </pc:sldChg>
      <pc:sldChg chg="addSp delSp modSp">
        <pc:chgData name="Turschak, Ben (DNR)" userId="b88f41c2-1f48-445b-a315-273878dbfe61" providerId="ADAL" clId="{EA66E72B-B3E4-4F77-8F3E-31C5A09BE8C9}" dt="2019-05-03T16:22:28.885" v="5" actId="26606"/>
        <pc:sldMkLst>
          <pc:docMk/>
          <pc:sldMk cId="1500112866" sldId="265"/>
        </pc:sldMkLst>
        <pc:spChg chg="add del mod">
          <ac:chgData name="Turschak, Ben (DNR)" userId="b88f41c2-1f48-445b-a315-273878dbfe61" providerId="ADAL" clId="{EA66E72B-B3E4-4F77-8F3E-31C5A09BE8C9}" dt="2019-05-03T16:22:25.940" v="4"/>
          <ac:spMkLst>
            <pc:docMk/>
            <pc:sldMk cId="1500112866" sldId="265"/>
            <ac:spMk id="3" creationId="{B43E711C-D119-4A33-87A6-70F86E73EDA6}"/>
          </ac:spMkLst>
        </pc:spChg>
        <pc:picChg chg="add mod">
          <ac:chgData name="Turschak, Ben (DNR)" userId="b88f41c2-1f48-445b-a315-273878dbfe61" providerId="ADAL" clId="{EA66E72B-B3E4-4F77-8F3E-31C5A09BE8C9}" dt="2019-05-03T16:22:28.885" v="5" actId="26606"/>
          <ac:picMkLst>
            <pc:docMk/>
            <pc:sldMk cId="1500112866" sldId="265"/>
            <ac:picMk id="5" creationId="{C09235C6-7512-4F90-98D7-3536B9D8223B}"/>
          </ac:picMkLst>
        </pc:picChg>
        <pc:picChg chg="del">
          <ac:chgData name="Turschak, Ben (DNR)" userId="b88f41c2-1f48-445b-a315-273878dbfe61" providerId="ADAL" clId="{EA66E72B-B3E4-4F77-8F3E-31C5A09BE8C9}" dt="2019-05-03T16:22:21.251" v="3" actId="478"/>
          <ac:picMkLst>
            <pc:docMk/>
            <pc:sldMk cId="1500112866" sldId="265"/>
            <ac:picMk id="9" creationId="{A6B556A8-6BF4-4A43-8A5F-9B26DC1A978F}"/>
          </ac:picMkLst>
        </pc:picChg>
      </pc:sldChg>
      <pc:sldChg chg="addSp delSp modSp modNotesTx">
        <pc:chgData name="Turschak, Ben (DNR)" userId="b88f41c2-1f48-445b-a315-273878dbfe61" providerId="ADAL" clId="{EA66E72B-B3E4-4F77-8F3E-31C5A09BE8C9}" dt="2019-05-03T19:05:18.425" v="54"/>
        <pc:sldMkLst>
          <pc:docMk/>
          <pc:sldMk cId="3635365471" sldId="272"/>
        </pc:sldMkLst>
        <pc:spChg chg="add del mod">
          <ac:chgData name="Turschak, Ben (DNR)" userId="b88f41c2-1f48-445b-a315-273878dbfe61" providerId="ADAL" clId="{EA66E72B-B3E4-4F77-8F3E-31C5A09BE8C9}" dt="2019-05-03T18:56:26.576" v="9" actId="478"/>
          <ac:spMkLst>
            <pc:docMk/>
            <pc:sldMk cId="3635365471" sldId="272"/>
            <ac:spMk id="6" creationId="{2645CA29-D3EF-4D0F-B80C-D3DD38685862}"/>
          </ac:spMkLst>
        </pc:spChg>
        <pc:picChg chg="add del mod ord">
          <ac:chgData name="Turschak, Ben (DNR)" userId="b88f41c2-1f48-445b-a315-273878dbfe61" providerId="ADAL" clId="{EA66E72B-B3E4-4F77-8F3E-31C5A09BE8C9}" dt="2019-05-03T19:05:16.743" v="53" actId="478"/>
          <ac:picMkLst>
            <pc:docMk/>
            <pc:sldMk cId="3635365471" sldId="272"/>
            <ac:picMk id="3" creationId="{1A55E5D0-29CD-4CD7-9EAA-8EAB4BEE15D7}"/>
          </ac:picMkLst>
        </pc:picChg>
        <pc:picChg chg="del">
          <ac:chgData name="Turschak, Ben (DNR)" userId="b88f41c2-1f48-445b-a315-273878dbfe61" providerId="ADAL" clId="{EA66E72B-B3E4-4F77-8F3E-31C5A09BE8C9}" dt="2019-05-03T18:56:22.854" v="8" actId="478"/>
          <ac:picMkLst>
            <pc:docMk/>
            <pc:sldMk cId="3635365471" sldId="272"/>
            <ac:picMk id="5" creationId="{E8CD2013-CE4E-42B2-82E8-1BC13DF4F289}"/>
          </ac:picMkLst>
        </pc:picChg>
        <pc:picChg chg="add mod">
          <ac:chgData name="Turschak, Ben (DNR)" userId="b88f41c2-1f48-445b-a315-273878dbfe61" providerId="ADAL" clId="{EA66E72B-B3E4-4F77-8F3E-31C5A09BE8C9}" dt="2019-05-03T19:05:18.425" v="54"/>
          <ac:picMkLst>
            <pc:docMk/>
            <pc:sldMk cId="3635365471" sldId="272"/>
            <ac:picMk id="8" creationId="{D743B578-4929-42AB-A33D-4C84CF089148}"/>
          </ac:picMkLst>
        </pc:picChg>
      </pc:sldChg>
      <pc:sldChg chg="addSp delSp modSp modNotesTx">
        <pc:chgData name="Turschak, Ben (DNR)" userId="b88f41c2-1f48-445b-a315-273878dbfe61" providerId="ADAL" clId="{EA66E72B-B3E4-4F77-8F3E-31C5A09BE8C9}" dt="2019-05-03T18:57:07.409" v="51" actId="20577"/>
        <pc:sldMkLst>
          <pc:docMk/>
          <pc:sldMk cId="451179499" sldId="273"/>
        </pc:sldMkLst>
        <pc:spChg chg="add del mod">
          <ac:chgData name="Turschak, Ben (DNR)" userId="b88f41c2-1f48-445b-a315-273878dbfe61" providerId="ADAL" clId="{EA66E72B-B3E4-4F77-8F3E-31C5A09BE8C9}" dt="2019-05-03T18:56:34.019" v="11"/>
          <ac:spMkLst>
            <pc:docMk/>
            <pc:sldMk cId="451179499" sldId="273"/>
            <ac:spMk id="3" creationId="{5C22FC30-2A1D-4DED-8941-0442E8B2BD70}"/>
          </ac:spMkLst>
        </pc:spChg>
        <pc:picChg chg="del">
          <ac:chgData name="Turschak, Ben (DNR)" userId="b88f41c2-1f48-445b-a315-273878dbfe61" providerId="ADAL" clId="{EA66E72B-B3E4-4F77-8F3E-31C5A09BE8C9}" dt="2019-05-03T18:56:31.796" v="10" actId="478"/>
          <ac:picMkLst>
            <pc:docMk/>
            <pc:sldMk cId="451179499" sldId="273"/>
            <ac:picMk id="5" creationId="{802E2445-965B-4FF6-BE1F-288B88C91B7D}"/>
          </ac:picMkLst>
        </pc:picChg>
        <pc:picChg chg="add mod">
          <ac:chgData name="Turschak, Ben (DNR)" userId="b88f41c2-1f48-445b-a315-273878dbfe61" providerId="ADAL" clId="{EA66E72B-B3E4-4F77-8F3E-31C5A09BE8C9}" dt="2019-05-03T18:56:36.571" v="12" actId="26606"/>
          <ac:picMkLst>
            <pc:docMk/>
            <pc:sldMk cId="451179499" sldId="273"/>
            <ac:picMk id="6" creationId="{BA5CA277-1AAE-41D0-919E-6A84FC9D2B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DC16A-3216-4916-9BE0-A0E6305AAD0F}" type="datetimeFigureOut">
              <a:rPr lang="en-US" smtClean="0"/>
              <a:t>05/03/2019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C518E-9A80-4119-BCA0-FB06B5A29A2A}" type="slidenum">
              <a:rPr lang="en-US" smtClean="0"/>
              <a:t>‹#›</a:t>
            </a:fld>
            <a:endParaRPr lang="en-US"/>
          </a:p>
        </p:txBody>
      </p:sp>
    </p:spTree>
    <p:extLst>
      <p:ext uri="{BB962C8B-B14F-4D97-AF65-F5344CB8AC3E}">
        <p14:creationId xmlns:p14="http://schemas.microsoft.com/office/powerpoint/2010/main" val="409081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1+ Chinook Biomass, age 1+ Alewife Biomass, and the predator Prey Ratio. Subsequent slides explain how we got here.</a:t>
            </a:r>
          </a:p>
        </p:txBody>
      </p:sp>
      <p:sp>
        <p:nvSpPr>
          <p:cNvPr id="4" name="Slide Number Placeholder 3"/>
          <p:cNvSpPr>
            <a:spLocks noGrp="1"/>
          </p:cNvSpPr>
          <p:nvPr>
            <p:ph type="sldNum" sz="quarter" idx="5"/>
          </p:nvPr>
        </p:nvSpPr>
        <p:spPr/>
        <p:txBody>
          <a:bodyPr/>
          <a:lstStyle/>
          <a:p>
            <a:fld id="{D07C518E-9A80-4119-BCA0-FB06B5A29A2A}" type="slidenum">
              <a:rPr lang="en-US" smtClean="0"/>
              <a:t>2</a:t>
            </a:fld>
            <a:endParaRPr lang="en-US"/>
          </a:p>
        </p:txBody>
      </p:sp>
    </p:spTree>
    <p:extLst>
      <p:ext uri="{BB962C8B-B14F-4D97-AF65-F5344CB8AC3E}">
        <p14:creationId xmlns:p14="http://schemas.microsoft.com/office/powerpoint/2010/main" val="3486201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salmon fingerling abundance. We appear to be in a new regime of Chinook abundance since the 2013 stocking reduction although wild recruitment is variable.</a:t>
            </a:r>
          </a:p>
        </p:txBody>
      </p:sp>
      <p:sp>
        <p:nvSpPr>
          <p:cNvPr id="4" name="Slide Number Placeholder 3"/>
          <p:cNvSpPr>
            <a:spLocks noGrp="1"/>
          </p:cNvSpPr>
          <p:nvPr>
            <p:ph type="sldNum" sz="quarter" idx="5"/>
          </p:nvPr>
        </p:nvSpPr>
        <p:spPr/>
        <p:txBody>
          <a:bodyPr/>
          <a:lstStyle/>
          <a:p>
            <a:fld id="{D07C518E-9A80-4119-BCA0-FB06B5A29A2A}" type="slidenum">
              <a:rPr lang="en-US" smtClean="0"/>
              <a:t>11</a:t>
            </a:fld>
            <a:endParaRPr lang="en-US"/>
          </a:p>
        </p:txBody>
      </p:sp>
    </p:spTree>
    <p:extLst>
      <p:ext uri="{BB962C8B-B14F-4D97-AF65-F5344CB8AC3E}">
        <p14:creationId xmlns:p14="http://schemas.microsoft.com/office/powerpoint/2010/main" val="166780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stocking numbers.</a:t>
            </a:r>
          </a:p>
        </p:txBody>
      </p:sp>
      <p:sp>
        <p:nvSpPr>
          <p:cNvPr id="4" name="Slide Number Placeholder 3"/>
          <p:cNvSpPr>
            <a:spLocks noGrp="1"/>
          </p:cNvSpPr>
          <p:nvPr>
            <p:ph type="sldNum" sz="quarter" idx="5"/>
          </p:nvPr>
        </p:nvSpPr>
        <p:spPr/>
        <p:txBody>
          <a:bodyPr/>
          <a:lstStyle/>
          <a:p>
            <a:fld id="{D07C518E-9A80-4119-BCA0-FB06B5A29A2A}" type="slidenum">
              <a:rPr lang="en-US" smtClean="0"/>
              <a:t>12</a:t>
            </a:fld>
            <a:endParaRPr lang="en-US"/>
          </a:p>
        </p:txBody>
      </p:sp>
    </p:spTree>
    <p:extLst>
      <p:ext uri="{BB962C8B-B14F-4D97-AF65-F5344CB8AC3E}">
        <p14:creationId xmlns:p14="http://schemas.microsoft.com/office/powerpoint/2010/main" val="274407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Targeted salmon and trout boat fishing effort.</a:t>
            </a:r>
          </a:p>
        </p:txBody>
      </p:sp>
      <p:sp>
        <p:nvSpPr>
          <p:cNvPr id="4" name="Slide Number Placeholder 3"/>
          <p:cNvSpPr>
            <a:spLocks noGrp="1"/>
          </p:cNvSpPr>
          <p:nvPr>
            <p:ph type="sldNum" sz="quarter" idx="5"/>
          </p:nvPr>
        </p:nvSpPr>
        <p:spPr/>
        <p:txBody>
          <a:bodyPr/>
          <a:lstStyle/>
          <a:p>
            <a:fld id="{D07C518E-9A80-4119-BCA0-FB06B5A29A2A}" type="slidenum">
              <a:rPr lang="en-US" smtClean="0"/>
              <a:t>13</a:t>
            </a:fld>
            <a:endParaRPr lang="en-US"/>
          </a:p>
        </p:txBody>
      </p:sp>
    </p:spTree>
    <p:extLst>
      <p:ext uri="{BB962C8B-B14F-4D97-AF65-F5344CB8AC3E}">
        <p14:creationId xmlns:p14="http://schemas.microsoft.com/office/powerpoint/2010/main" val="77118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Salmon harvest. Solid line is the observed values and the hashed line is model predicted harvest. As you can see the model does a nice job fitting harvest data and there has be a decreasing trend corresponding to reduced effort (prior slide).</a:t>
            </a:r>
          </a:p>
        </p:txBody>
      </p:sp>
      <p:sp>
        <p:nvSpPr>
          <p:cNvPr id="4" name="Slide Number Placeholder 3"/>
          <p:cNvSpPr>
            <a:spLocks noGrp="1"/>
          </p:cNvSpPr>
          <p:nvPr>
            <p:ph type="sldNum" sz="quarter" idx="5"/>
          </p:nvPr>
        </p:nvSpPr>
        <p:spPr/>
        <p:txBody>
          <a:bodyPr/>
          <a:lstStyle/>
          <a:p>
            <a:fld id="{D07C518E-9A80-4119-BCA0-FB06B5A29A2A}" type="slidenum">
              <a:rPr lang="en-US" smtClean="0"/>
              <a:t>14</a:t>
            </a:fld>
            <a:endParaRPr lang="en-US"/>
          </a:p>
        </p:txBody>
      </p:sp>
    </p:spTree>
    <p:extLst>
      <p:ext uri="{BB962C8B-B14F-4D97-AF65-F5344CB8AC3E}">
        <p14:creationId xmlns:p14="http://schemas.microsoft.com/office/powerpoint/2010/main" val="889147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Plot combining Chinook fingerling abundance, targeted boat effort and Chinook harvest.</a:t>
            </a:r>
          </a:p>
        </p:txBody>
      </p:sp>
      <p:sp>
        <p:nvSpPr>
          <p:cNvPr id="4" name="Slide Number Placeholder 3"/>
          <p:cNvSpPr>
            <a:spLocks noGrp="1"/>
          </p:cNvSpPr>
          <p:nvPr>
            <p:ph type="sldNum" sz="quarter" idx="5"/>
          </p:nvPr>
        </p:nvSpPr>
        <p:spPr/>
        <p:txBody>
          <a:bodyPr/>
          <a:lstStyle/>
          <a:p>
            <a:fld id="{D07C518E-9A80-4119-BCA0-FB06B5A29A2A}" type="slidenum">
              <a:rPr lang="en-US" smtClean="0"/>
              <a:t>15</a:t>
            </a:fld>
            <a:endParaRPr lang="en-US"/>
          </a:p>
        </p:txBody>
      </p:sp>
    </p:spTree>
    <p:extLst>
      <p:ext uri="{BB962C8B-B14F-4D97-AF65-F5344CB8AC3E}">
        <p14:creationId xmlns:p14="http://schemas.microsoft.com/office/powerpoint/2010/main" val="141081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Chinook Salmon consumption. Note the upward trend the last few years which corresponds to increasing growth rates and weight at age.</a:t>
            </a:r>
          </a:p>
        </p:txBody>
      </p:sp>
      <p:sp>
        <p:nvSpPr>
          <p:cNvPr id="4" name="Slide Number Placeholder 3"/>
          <p:cNvSpPr>
            <a:spLocks noGrp="1"/>
          </p:cNvSpPr>
          <p:nvPr>
            <p:ph type="sldNum" sz="quarter" idx="5"/>
          </p:nvPr>
        </p:nvSpPr>
        <p:spPr/>
        <p:txBody>
          <a:bodyPr/>
          <a:lstStyle/>
          <a:p>
            <a:fld id="{D07C518E-9A80-4119-BCA0-FB06B5A29A2A}" type="slidenum">
              <a:rPr lang="en-US" smtClean="0"/>
              <a:t>16</a:t>
            </a:fld>
            <a:endParaRPr lang="en-US"/>
          </a:p>
        </p:txBody>
      </p:sp>
    </p:spTree>
    <p:extLst>
      <p:ext uri="{BB962C8B-B14F-4D97-AF65-F5344CB8AC3E}">
        <p14:creationId xmlns:p14="http://schemas.microsoft.com/office/powerpoint/2010/main" val="4038443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the previous slide but broken down by age class.</a:t>
            </a:r>
          </a:p>
        </p:txBody>
      </p:sp>
      <p:sp>
        <p:nvSpPr>
          <p:cNvPr id="4" name="Slide Number Placeholder 3"/>
          <p:cNvSpPr>
            <a:spLocks noGrp="1"/>
          </p:cNvSpPr>
          <p:nvPr>
            <p:ph type="sldNum" sz="quarter" idx="5"/>
          </p:nvPr>
        </p:nvSpPr>
        <p:spPr/>
        <p:txBody>
          <a:bodyPr/>
          <a:lstStyle/>
          <a:p>
            <a:fld id="{D07C518E-9A80-4119-BCA0-FB06B5A29A2A}" type="slidenum">
              <a:rPr lang="en-US" smtClean="0"/>
              <a:t>17</a:t>
            </a:fld>
            <a:endParaRPr lang="en-US"/>
          </a:p>
        </p:txBody>
      </p:sp>
    </p:spTree>
    <p:extLst>
      <p:ext uri="{BB962C8B-B14F-4D97-AF65-F5344CB8AC3E}">
        <p14:creationId xmlns:p14="http://schemas.microsoft.com/office/powerpoint/2010/main" val="51925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plot depicting the relationship between abundance, biomass, and consumption for Chinook Salmon. Looking at the last several years, it is apparent that moderate increases in age 2 and 3 abundance coupled with increased weight at age have lead to much greater biomass of age 2 and 3 Chinook in in 2018. Greater biomass and growth rates led to greater total consumption despite a small declines in age 1 consumption in 2018.</a:t>
            </a:r>
          </a:p>
        </p:txBody>
      </p:sp>
      <p:sp>
        <p:nvSpPr>
          <p:cNvPr id="4" name="Slide Number Placeholder 3"/>
          <p:cNvSpPr>
            <a:spLocks noGrp="1"/>
          </p:cNvSpPr>
          <p:nvPr>
            <p:ph type="sldNum" sz="quarter" idx="5"/>
          </p:nvPr>
        </p:nvSpPr>
        <p:spPr/>
        <p:txBody>
          <a:bodyPr/>
          <a:lstStyle/>
          <a:p>
            <a:fld id="{D07C518E-9A80-4119-BCA0-FB06B5A29A2A}" type="slidenum">
              <a:rPr lang="en-US" smtClean="0"/>
              <a:t>18</a:t>
            </a:fld>
            <a:endParaRPr lang="en-US"/>
          </a:p>
        </p:txBody>
      </p:sp>
    </p:spTree>
    <p:extLst>
      <p:ext uri="{BB962C8B-B14F-4D97-AF65-F5344CB8AC3E}">
        <p14:creationId xmlns:p14="http://schemas.microsoft.com/office/powerpoint/2010/main" val="381322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Alewife abundance at age. We can track cohorts of alewives through time in this figure. Note the strong 1998, 2010, and 2012 year classes moving through each of the age class panels. However, keep in mind that the y scales vary and there are actually very few fish in the older age classes. Moderate recruitment in 2015 and 2016 appear to be providing most of the current alewife biomass in the lake.</a:t>
            </a:r>
          </a:p>
        </p:txBody>
      </p:sp>
      <p:sp>
        <p:nvSpPr>
          <p:cNvPr id="4" name="Slide Number Placeholder 3"/>
          <p:cNvSpPr>
            <a:spLocks noGrp="1"/>
          </p:cNvSpPr>
          <p:nvPr>
            <p:ph type="sldNum" sz="quarter" idx="5"/>
          </p:nvPr>
        </p:nvSpPr>
        <p:spPr/>
        <p:txBody>
          <a:bodyPr/>
          <a:lstStyle/>
          <a:p>
            <a:fld id="{D07C518E-9A80-4119-BCA0-FB06B5A29A2A}" type="slidenum">
              <a:rPr lang="en-US" smtClean="0"/>
              <a:t>19</a:t>
            </a:fld>
            <a:endParaRPr lang="en-US"/>
          </a:p>
        </p:txBody>
      </p:sp>
    </p:spTree>
    <p:extLst>
      <p:ext uri="{BB962C8B-B14F-4D97-AF65-F5344CB8AC3E}">
        <p14:creationId xmlns:p14="http://schemas.microsoft.com/office/powerpoint/2010/main" val="3446785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Alewife age 0 (top) and age 3+ (bottom) abundance from the bottom trawl. Red solid line represents observed data and blue hashed line represents model fits. Note the log scale. Catchability of bottom trawl was allowed to estimate differently starting in 2015 in because of divergence between estimates of alewife abundance from bottom trawl and hydroacoustic surveys. </a:t>
            </a:r>
          </a:p>
        </p:txBody>
      </p:sp>
      <p:sp>
        <p:nvSpPr>
          <p:cNvPr id="4" name="Slide Number Placeholder 3"/>
          <p:cNvSpPr>
            <a:spLocks noGrp="1"/>
          </p:cNvSpPr>
          <p:nvPr>
            <p:ph type="sldNum" sz="quarter" idx="5"/>
          </p:nvPr>
        </p:nvSpPr>
        <p:spPr/>
        <p:txBody>
          <a:bodyPr/>
          <a:lstStyle/>
          <a:p>
            <a:fld id="{D07C518E-9A80-4119-BCA0-FB06B5A29A2A}" type="slidenum">
              <a:rPr lang="en-US" smtClean="0"/>
              <a:t>20</a:t>
            </a:fld>
            <a:endParaRPr lang="en-US"/>
          </a:p>
        </p:txBody>
      </p:sp>
    </p:spTree>
    <p:extLst>
      <p:ext uri="{BB962C8B-B14F-4D97-AF65-F5344CB8AC3E}">
        <p14:creationId xmlns:p14="http://schemas.microsoft.com/office/powerpoint/2010/main" val="104132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Salmon abundance. Solid red line represents age 1 abundance and hashed blue line represents age 2+ abundance. Black squares mark years where there were stocking reduction decisions. </a:t>
            </a:r>
          </a:p>
        </p:txBody>
      </p:sp>
      <p:sp>
        <p:nvSpPr>
          <p:cNvPr id="4" name="Slide Number Placeholder 3"/>
          <p:cNvSpPr>
            <a:spLocks noGrp="1"/>
          </p:cNvSpPr>
          <p:nvPr>
            <p:ph type="sldNum" sz="quarter" idx="5"/>
          </p:nvPr>
        </p:nvSpPr>
        <p:spPr/>
        <p:txBody>
          <a:bodyPr/>
          <a:lstStyle/>
          <a:p>
            <a:fld id="{D07C518E-9A80-4119-BCA0-FB06B5A29A2A}" type="slidenum">
              <a:rPr lang="en-US" smtClean="0"/>
              <a:t>3</a:t>
            </a:fld>
            <a:endParaRPr lang="en-US"/>
          </a:p>
        </p:txBody>
      </p:sp>
    </p:spTree>
    <p:extLst>
      <p:ext uri="{BB962C8B-B14F-4D97-AF65-F5344CB8AC3E}">
        <p14:creationId xmlns:p14="http://schemas.microsoft.com/office/powerpoint/2010/main" val="2526701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Alewife age 0 (top) and age 1+ (bottom) abundance from </a:t>
            </a:r>
            <a:r>
              <a:rPr lang="en-US" dirty="0" err="1"/>
              <a:t>hydroacoustics</a:t>
            </a:r>
            <a:r>
              <a:rPr lang="en-US" dirty="0"/>
              <a:t>. Red solid line represents observed data and blue hashed line represents model fits. Note the log scale.</a:t>
            </a:r>
          </a:p>
          <a:p>
            <a:endParaRPr lang="en-US" dirty="0"/>
          </a:p>
        </p:txBody>
      </p:sp>
      <p:sp>
        <p:nvSpPr>
          <p:cNvPr id="4" name="Slide Number Placeholder 3"/>
          <p:cNvSpPr>
            <a:spLocks noGrp="1"/>
          </p:cNvSpPr>
          <p:nvPr>
            <p:ph type="sldNum" sz="quarter" idx="5"/>
          </p:nvPr>
        </p:nvSpPr>
        <p:spPr/>
        <p:txBody>
          <a:bodyPr/>
          <a:lstStyle/>
          <a:p>
            <a:fld id="{D07C518E-9A80-4119-BCA0-FB06B5A29A2A}" type="slidenum">
              <a:rPr lang="en-US" smtClean="0"/>
              <a:t>21</a:t>
            </a:fld>
            <a:endParaRPr lang="en-US"/>
          </a:p>
        </p:txBody>
      </p:sp>
    </p:spTree>
    <p:extLst>
      <p:ext uri="{BB962C8B-B14F-4D97-AF65-F5344CB8AC3E}">
        <p14:creationId xmlns:p14="http://schemas.microsoft.com/office/powerpoint/2010/main" val="916176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Consumption of age 1+ predators.</a:t>
            </a:r>
          </a:p>
        </p:txBody>
      </p:sp>
      <p:sp>
        <p:nvSpPr>
          <p:cNvPr id="4" name="Slide Number Placeholder 3"/>
          <p:cNvSpPr>
            <a:spLocks noGrp="1"/>
          </p:cNvSpPr>
          <p:nvPr>
            <p:ph type="sldNum" sz="quarter" idx="5"/>
          </p:nvPr>
        </p:nvSpPr>
        <p:spPr/>
        <p:txBody>
          <a:bodyPr/>
          <a:lstStyle/>
          <a:p>
            <a:fld id="{D07C518E-9A80-4119-BCA0-FB06B5A29A2A}" type="slidenum">
              <a:rPr lang="en-US" smtClean="0"/>
              <a:t>22</a:t>
            </a:fld>
            <a:endParaRPr lang="en-US"/>
          </a:p>
        </p:txBody>
      </p:sp>
    </p:spTree>
    <p:extLst>
      <p:ext uri="{BB962C8B-B14F-4D97-AF65-F5344CB8AC3E}">
        <p14:creationId xmlns:p14="http://schemas.microsoft.com/office/powerpoint/2010/main" val="1864043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Cumulative consumption of age 1+ predators.</a:t>
            </a:r>
          </a:p>
        </p:txBody>
      </p:sp>
      <p:sp>
        <p:nvSpPr>
          <p:cNvPr id="4" name="Slide Number Placeholder 3"/>
          <p:cNvSpPr>
            <a:spLocks noGrp="1"/>
          </p:cNvSpPr>
          <p:nvPr>
            <p:ph type="sldNum" sz="quarter" idx="5"/>
          </p:nvPr>
        </p:nvSpPr>
        <p:spPr/>
        <p:txBody>
          <a:bodyPr/>
          <a:lstStyle/>
          <a:p>
            <a:fld id="{D07C518E-9A80-4119-BCA0-FB06B5A29A2A}" type="slidenum">
              <a:rPr lang="en-US" smtClean="0"/>
              <a:t>23</a:t>
            </a:fld>
            <a:endParaRPr lang="en-US"/>
          </a:p>
        </p:txBody>
      </p:sp>
    </p:spTree>
    <p:extLst>
      <p:ext uri="{BB962C8B-B14F-4D97-AF65-F5344CB8AC3E}">
        <p14:creationId xmlns:p14="http://schemas.microsoft.com/office/powerpoint/2010/main" val="3697167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Alewife biomass. Somewhat of an increasing trend in recent years although 2018 may be less than 2017.</a:t>
            </a:r>
          </a:p>
        </p:txBody>
      </p:sp>
      <p:sp>
        <p:nvSpPr>
          <p:cNvPr id="4" name="Slide Number Placeholder 3"/>
          <p:cNvSpPr>
            <a:spLocks noGrp="1"/>
          </p:cNvSpPr>
          <p:nvPr>
            <p:ph type="sldNum" sz="quarter" idx="5"/>
          </p:nvPr>
        </p:nvSpPr>
        <p:spPr/>
        <p:txBody>
          <a:bodyPr/>
          <a:lstStyle/>
          <a:p>
            <a:fld id="{D07C518E-9A80-4119-BCA0-FB06B5A29A2A}" type="slidenum">
              <a:rPr lang="en-US" smtClean="0"/>
              <a:t>24</a:t>
            </a:fld>
            <a:endParaRPr lang="en-US"/>
          </a:p>
        </p:txBody>
      </p:sp>
    </p:spTree>
    <p:extLst>
      <p:ext uri="{BB962C8B-B14F-4D97-AF65-F5344CB8AC3E}">
        <p14:creationId xmlns:p14="http://schemas.microsoft.com/office/powerpoint/2010/main" val="1139102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PPR estimates (bottom panel) calculated by dividing age 1+ Chinook biomass (top panel) by Age 1+ Alewife biomass (middle panel).  The dashed lines indicate the upper (red) and lower (green) threshold for management action and 0.068 is the 2018 PPR. This year’s model run rescaled alewife biomass slightly upward in the recent time series which moved the entire PPR downward relative to previous years. There are perhaps two reasons for this change: 1) Bottom trawl catchability was allowed to estimate differently starting in 2015 when acoustic and bottom trawl alewife abundance estimates diverged (Warner, Bunnell, Turschak), 2) Chinook weight at age was estimated using an updated cohort based </a:t>
            </a:r>
            <a:r>
              <a:rPr lang="en-US" dirty="0" err="1"/>
              <a:t>VonB</a:t>
            </a:r>
            <a:r>
              <a:rPr lang="en-US" dirty="0"/>
              <a:t> growth model which better fits observed Chinook weight values (Turschak, Jonas, Clark).</a:t>
            </a:r>
          </a:p>
        </p:txBody>
      </p:sp>
      <p:sp>
        <p:nvSpPr>
          <p:cNvPr id="4" name="Slide Number Placeholder 3"/>
          <p:cNvSpPr>
            <a:spLocks noGrp="1"/>
          </p:cNvSpPr>
          <p:nvPr>
            <p:ph type="sldNum" sz="quarter" idx="5"/>
          </p:nvPr>
        </p:nvSpPr>
        <p:spPr/>
        <p:txBody>
          <a:bodyPr/>
          <a:lstStyle/>
          <a:p>
            <a:fld id="{D07C518E-9A80-4119-BCA0-FB06B5A29A2A}" type="slidenum">
              <a:rPr lang="en-US" smtClean="0"/>
              <a:t>25</a:t>
            </a:fld>
            <a:endParaRPr lang="en-US"/>
          </a:p>
        </p:txBody>
      </p:sp>
    </p:spTree>
    <p:extLst>
      <p:ext uri="{BB962C8B-B14F-4D97-AF65-F5344CB8AC3E}">
        <p14:creationId xmlns:p14="http://schemas.microsoft.com/office/powerpoint/2010/main" val="584410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 demonstrating the fit of updated COHORT based </a:t>
            </a:r>
            <a:r>
              <a:rPr lang="en-US" dirty="0" err="1"/>
              <a:t>VonB</a:t>
            </a:r>
            <a:r>
              <a:rPr lang="en-US" dirty="0"/>
              <a:t> growth model to observed data.</a:t>
            </a:r>
          </a:p>
          <a:p>
            <a:endParaRPr lang="en-US" dirty="0"/>
          </a:p>
        </p:txBody>
      </p:sp>
      <p:sp>
        <p:nvSpPr>
          <p:cNvPr id="4" name="Slide Number Placeholder 3"/>
          <p:cNvSpPr>
            <a:spLocks noGrp="1"/>
          </p:cNvSpPr>
          <p:nvPr>
            <p:ph type="sldNum" sz="quarter" idx="5"/>
          </p:nvPr>
        </p:nvSpPr>
        <p:spPr/>
        <p:txBody>
          <a:bodyPr/>
          <a:lstStyle/>
          <a:p>
            <a:fld id="{D07C518E-9A80-4119-BCA0-FB06B5A29A2A}" type="slidenum">
              <a:rPr lang="en-US" smtClean="0"/>
              <a:t>26</a:t>
            </a:fld>
            <a:endParaRPr lang="en-US"/>
          </a:p>
        </p:txBody>
      </p:sp>
    </p:spTree>
    <p:extLst>
      <p:ext uri="{BB962C8B-B14F-4D97-AF65-F5344CB8AC3E}">
        <p14:creationId xmlns:p14="http://schemas.microsoft.com/office/powerpoint/2010/main" val="197169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salmon abundance by age with vertical hashed lines representing stocking reduction decision years. You can track cohorts in this figure. For instance, the 2001 and 2012 year class appear to be pretty good and you can see those fish moving through each of the age classes. 2016 appears to have been another good year class for wild recruitment and we are seeing those fish as 2 year old fish in 2018.</a:t>
            </a:r>
          </a:p>
        </p:txBody>
      </p:sp>
      <p:sp>
        <p:nvSpPr>
          <p:cNvPr id="4" name="Slide Number Placeholder 3"/>
          <p:cNvSpPr>
            <a:spLocks noGrp="1"/>
          </p:cNvSpPr>
          <p:nvPr>
            <p:ph type="sldNum" sz="quarter" idx="5"/>
          </p:nvPr>
        </p:nvSpPr>
        <p:spPr/>
        <p:txBody>
          <a:bodyPr/>
          <a:lstStyle/>
          <a:p>
            <a:fld id="{D07C518E-9A80-4119-BCA0-FB06B5A29A2A}" type="slidenum">
              <a:rPr lang="en-US" smtClean="0"/>
              <a:t>4</a:t>
            </a:fld>
            <a:endParaRPr lang="en-US"/>
          </a:p>
        </p:txBody>
      </p:sp>
    </p:spTree>
    <p:extLst>
      <p:ext uri="{BB962C8B-B14F-4D97-AF65-F5344CB8AC3E}">
        <p14:creationId xmlns:p14="http://schemas.microsoft.com/office/powerpoint/2010/main" val="297655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Salmon biomass with red squares indicating stocking reduction decision years. Note the increase at the end of the time series which driven largely by increased weight at age. </a:t>
            </a:r>
          </a:p>
        </p:txBody>
      </p:sp>
      <p:sp>
        <p:nvSpPr>
          <p:cNvPr id="4" name="Slide Number Placeholder 3"/>
          <p:cNvSpPr>
            <a:spLocks noGrp="1"/>
          </p:cNvSpPr>
          <p:nvPr>
            <p:ph type="sldNum" sz="quarter" idx="5"/>
          </p:nvPr>
        </p:nvSpPr>
        <p:spPr/>
        <p:txBody>
          <a:bodyPr/>
          <a:lstStyle/>
          <a:p>
            <a:fld id="{D07C518E-9A80-4119-BCA0-FB06B5A29A2A}" type="slidenum">
              <a:rPr lang="en-US" smtClean="0"/>
              <a:t>5</a:t>
            </a:fld>
            <a:endParaRPr lang="en-US"/>
          </a:p>
        </p:txBody>
      </p:sp>
    </p:spTree>
    <p:extLst>
      <p:ext uri="{BB962C8B-B14F-4D97-AF65-F5344CB8AC3E}">
        <p14:creationId xmlns:p14="http://schemas.microsoft.com/office/powerpoint/2010/main" val="232051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Salmon weight at age on January 1</a:t>
            </a:r>
            <a:r>
              <a:rPr lang="en-US" baseline="30000" dirty="0"/>
              <a:t>st</a:t>
            </a:r>
            <a:r>
              <a:rPr lang="en-US" dirty="0"/>
              <a:t>. Note the substantial increases for age 2+ fish in recent years. Also, keep in mind that age 4-5 fish are exceedingly rare most years (see slide 4) and so most fish caught by anglers are age 2 or 3 and these fish are the largest than we have seen since the 1970s!</a:t>
            </a:r>
          </a:p>
        </p:txBody>
      </p:sp>
      <p:sp>
        <p:nvSpPr>
          <p:cNvPr id="4" name="Slide Number Placeholder 3"/>
          <p:cNvSpPr>
            <a:spLocks noGrp="1"/>
          </p:cNvSpPr>
          <p:nvPr>
            <p:ph type="sldNum" sz="quarter" idx="5"/>
          </p:nvPr>
        </p:nvSpPr>
        <p:spPr/>
        <p:txBody>
          <a:bodyPr/>
          <a:lstStyle/>
          <a:p>
            <a:fld id="{D07C518E-9A80-4119-BCA0-FB06B5A29A2A}" type="slidenum">
              <a:rPr lang="en-US" smtClean="0"/>
              <a:t>6</a:t>
            </a:fld>
            <a:endParaRPr lang="en-US"/>
          </a:p>
        </p:txBody>
      </p:sp>
    </p:spTree>
    <p:extLst>
      <p:ext uri="{BB962C8B-B14F-4D97-AF65-F5344CB8AC3E}">
        <p14:creationId xmlns:p14="http://schemas.microsoft.com/office/powerpoint/2010/main" val="3818835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the previous slide except that this is weight at age on August 1</a:t>
            </a:r>
            <a:r>
              <a:rPr lang="en-US" baseline="30000" dirty="0"/>
              <a:t>st</a:t>
            </a:r>
            <a:r>
              <a:rPr lang="en-US" dirty="0"/>
              <a:t> instead of January 1</a:t>
            </a:r>
            <a:r>
              <a:rPr lang="en-US" baseline="30000" dirty="0"/>
              <a:t>st</a:t>
            </a:r>
            <a:r>
              <a:rPr lang="en-US" dirty="0"/>
              <a:t>.</a:t>
            </a:r>
          </a:p>
        </p:txBody>
      </p:sp>
      <p:sp>
        <p:nvSpPr>
          <p:cNvPr id="4" name="Slide Number Placeholder 3"/>
          <p:cNvSpPr>
            <a:spLocks noGrp="1"/>
          </p:cNvSpPr>
          <p:nvPr>
            <p:ph type="sldNum" sz="quarter" idx="5"/>
          </p:nvPr>
        </p:nvSpPr>
        <p:spPr/>
        <p:txBody>
          <a:bodyPr/>
          <a:lstStyle/>
          <a:p>
            <a:fld id="{D07C518E-9A80-4119-BCA0-FB06B5A29A2A}" type="slidenum">
              <a:rPr lang="en-US" smtClean="0"/>
              <a:t>7</a:t>
            </a:fld>
            <a:endParaRPr lang="en-US"/>
          </a:p>
        </p:txBody>
      </p:sp>
    </p:spTree>
    <p:extLst>
      <p:ext uri="{BB962C8B-B14F-4D97-AF65-F5344CB8AC3E}">
        <p14:creationId xmlns:p14="http://schemas.microsoft.com/office/powerpoint/2010/main" val="401686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side bar slide showing length frequency of Chinook Salmon from MDNR creel with colors demarcating age. Although this isn’t particularly relevant to the 2018 PPR, it is worth noting that it is NOT possible to look at the size of a Chinook salmon and determine its age. Larger size fish in 2018 do not necessarily mean that more age 4 fish were caught but more likely that weight at age has increased markedly for age 2+ Chinook.</a:t>
            </a:r>
          </a:p>
        </p:txBody>
      </p:sp>
      <p:sp>
        <p:nvSpPr>
          <p:cNvPr id="4" name="Slide Number Placeholder 3"/>
          <p:cNvSpPr>
            <a:spLocks noGrp="1"/>
          </p:cNvSpPr>
          <p:nvPr>
            <p:ph type="sldNum" sz="quarter" idx="5"/>
          </p:nvPr>
        </p:nvSpPr>
        <p:spPr/>
        <p:txBody>
          <a:bodyPr/>
          <a:lstStyle/>
          <a:p>
            <a:fld id="{D07C518E-9A80-4119-BCA0-FB06B5A29A2A}" type="slidenum">
              <a:rPr lang="en-US" smtClean="0"/>
              <a:t>8</a:t>
            </a:fld>
            <a:endParaRPr lang="en-US"/>
          </a:p>
        </p:txBody>
      </p:sp>
    </p:spTree>
    <p:extLst>
      <p:ext uri="{BB962C8B-B14F-4D97-AF65-F5344CB8AC3E}">
        <p14:creationId xmlns:p14="http://schemas.microsoft.com/office/powerpoint/2010/main" val="278913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the slide before but highlighting only the last 3 years.</a:t>
            </a:r>
          </a:p>
        </p:txBody>
      </p:sp>
      <p:sp>
        <p:nvSpPr>
          <p:cNvPr id="4" name="Slide Number Placeholder 3"/>
          <p:cNvSpPr>
            <a:spLocks noGrp="1"/>
          </p:cNvSpPr>
          <p:nvPr>
            <p:ph type="sldNum" sz="quarter" idx="5"/>
          </p:nvPr>
        </p:nvSpPr>
        <p:spPr/>
        <p:txBody>
          <a:bodyPr/>
          <a:lstStyle/>
          <a:p>
            <a:fld id="{D07C518E-9A80-4119-BCA0-FB06B5A29A2A}" type="slidenum">
              <a:rPr lang="en-US" smtClean="0"/>
              <a:t>9</a:t>
            </a:fld>
            <a:endParaRPr lang="en-US"/>
          </a:p>
        </p:txBody>
      </p:sp>
    </p:spTree>
    <p:extLst>
      <p:ext uri="{BB962C8B-B14F-4D97-AF65-F5344CB8AC3E}">
        <p14:creationId xmlns:p14="http://schemas.microsoft.com/office/powerpoint/2010/main" val="156684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Chinook Salmon biomass broken down by age. Using this figure, we can see that the increase in biomass in the last year of the time series corresponds to much higher biomass of age 2 fish and a moderate increase in age 3 biomass driven largely by greater weight at age for these fish.</a:t>
            </a:r>
          </a:p>
        </p:txBody>
      </p:sp>
      <p:sp>
        <p:nvSpPr>
          <p:cNvPr id="4" name="Slide Number Placeholder 3"/>
          <p:cNvSpPr>
            <a:spLocks noGrp="1"/>
          </p:cNvSpPr>
          <p:nvPr>
            <p:ph type="sldNum" sz="quarter" idx="5"/>
          </p:nvPr>
        </p:nvSpPr>
        <p:spPr/>
        <p:txBody>
          <a:bodyPr/>
          <a:lstStyle/>
          <a:p>
            <a:fld id="{D07C518E-9A80-4119-BCA0-FB06B5A29A2A}" type="slidenum">
              <a:rPr lang="en-US" smtClean="0"/>
              <a:t>10</a:t>
            </a:fld>
            <a:endParaRPr lang="en-US"/>
          </a:p>
        </p:txBody>
      </p:sp>
    </p:spTree>
    <p:extLst>
      <p:ext uri="{BB962C8B-B14F-4D97-AF65-F5344CB8AC3E}">
        <p14:creationId xmlns:p14="http://schemas.microsoft.com/office/powerpoint/2010/main" val="1389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8FCDCC-3326-4339-8B9C-0F770113E1BD}" type="datetimeFigureOut">
              <a:rPr lang="en-US" smtClean="0"/>
              <a:t>05/03/2019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138422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FCDCC-3326-4339-8B9C-0F770113E1BD}" type="datetimeFigureOut">
              <a:rPr lang="en-US" smtClean="0"/>
              <a:t>05/03/2019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18882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FCDCC-3326-4339-8B9C-0F770113E1BD}" type="datetimeFigureOut">
              <a:rPr lang="en-US" smtClean="0"/>
              <a:t>05/03/2019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32373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FCDCC-3326-4339-8B9C-0F770113E1BD}" type="datetimeFigureOut">
              <a:rPr lang="en-US" smtClean="0"/>
              <a:t>05/03/2019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269604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8FCDCC-3326-4339-8B9C-0F770113E1BD}" type="datetimeFigureOut">
              <a:rPr lang="en-US" smtClean="0"/>
              <a:t>05/03/2019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93396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8FCDCC-3326-4339-8B9C-0F770113E1BD}" type="datetimeFigureOut">
              <a:rPr lang="en-US" smtClean="0"/>
              <a:t>05/03/2019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209511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8FCDCC-3326-4339-8B9C-0F770113E1BD}" type="datetimeFigureOut">
              <a:rPr lang="en-US" smtClean="0"/>
              <a:t>05/03/2019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74001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8FCDCC-3326-4339-8B9C-0F770113E1BD}" type="datetimeFigureOut">
              <a:rPr lang="en-US" smtClean="0"/>
              <a:t>05/03/2019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284524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FCDCC-3326-4339-8B9C-0F770113E1BD}" type="datetimeFigureOut">
              <a:rPr lang="en-US" smtClean="0"/>
              <a:t>05/03/2019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177610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8FCDCC-3326-4339-8B9C-0F770113E1BD}" type="datetimeFigureOut">
              <a:rPr lang="en-US" smtClean="0"/>
              <a:t>05/03/2019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200446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8FCDCC-3326-4339-8B9C-0F770113E1BD}" type="datetimeFigureOut">
              <a:rPr lang="en-US" smtClean="0"/>
              <a:t>05/03/2019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F85F0-46F5-4A4F-984B-AE94196C52D6}" type="slidenum">
              <a:rPr lang="en-US" smtClean="0"/>
              <a:t>‹#›</a:t>
            </a:fld>
            <a:endParaRPr lang="en-US"/>
          </a:p>
        </p:txBody>
      </p:sp>
    </p:spTree>
    <p:extLst>
      <p:ext uri="{BB962C8B-B14F-4D97-AF65-F5344CB8AC3E}">
        <p14:creationId xmlns:p14="http://schemas.microsoft.com/office/powerpoint/2010/main" val="370436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FCDCC-3326-4339-8B9C-0F770113E1BD}" type="datetimeFigureOut">
              <a:rPr lang="en-US" smtClean="0"/>
              <a:t>05/03/2019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F85F0-46F5-4A4F-984B-AE94196C52D6}" type="slidenum">
              <a:rPr lang="en-US" smtClean="0"/>
              <a:t>‹#›</a:t>
            </a:fld>
            <a:endParaRPr lang="en-US"/>
          </a:p>
        </p:txBody>
      </p:sp>
    </p:spTree>
    <p:extLst>
      <p:ext uri="{BB962C8B-B14F-4D97-AF65-F5344CB8AC3E}">
        <p14:creationId xmlns:p14="http://schemas.microsoft.com/office/powerpoint/2010/main" val="4117464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469E-CB9F-4598-8D64-F9D020A39B98}"/>
              </a:ext>
            </a:extLst>
          </p:cNvPr>
          <p:cNvSpPr>
            <a:spLocks noGrp="1"/>
          </p:cNvSpPr>
          <p:nvPr>
            <p:ph type="ctrTitle"/>
          </p:nvPr>
        </p:nvSpPr>
        <p:spPr/>
        <p:txBody>
          <a:bodyPr/>
          <a:lstStyle/>
          <a:p>
            <a:r>
              <a:rPr lang="en-US" dirty="0"/>
              <a:t>Predator Prey Ratio</a:t>
            </a:r>
          </a:p>
        </p:txBody>
      </p:sp>
      <p:sp>
        <p:nvSpPr>
          <p:cNvPr id="3" name="Subtitle 2">
            <a:extLst>
              <a:ext uri="{FF2B5EF4-FFF2-40B4-BE49-F238E27FC236}">
                <a16:creationId xmlns:a16="http://schemas.microsoft.com/office/drawing/2014/main" id="{8F116253-4AC4-4CFF-A7D1-30CD0D116E4D}"/>
              </a:ext>
            </a:extLst>
          </p:cNvPr>
          <p:cNvSpPr>
            <a:spLocks noGrp="1"/>
          </p:cNvSpPr>
          <p:nvPr>
            <p:ph type="subTitle" idx="1"/>
          </p:nvPr>
        </p:nvSpPr>
        <p:spPr/>
        <p:txBody>
          <a:bodyPr/>
          <a:lstStyle/>
          <a:p>
            <a:r>
              <a:rPr lang="en-US" dirty="0"/>
              <a:t>Salmonid Working Group</a:t>
            </a:r>
          </a:p>
          <a:p>
            <a:r>
              <a:rPr lang="en-US" dirty="0"/>
              <a:t>5-3-19</a:t>
            </a:r>
          </a:p>
        </p:txBody>
      </p:sp>
    </p:spTree>
    <p:extLst>
      <p:ext uri="{BB962C8B-B14F-4D97-AF65-F5344CB8AC3E}">
        <p14:creationId xmlns:p14="http://schemas.microsoft.com/office/powerpoint/2010/main" val="154882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1561D2-1F46-4369-87E0-4711268CE5E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19048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165A9A-3439-4DF4-BC26-FFAF8A21664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247825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371699-3AD3-4A88-A783-5F8AF8C518D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323228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7714614-9556-487C-B465-EDBE4FCB6E9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357283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E847AB0-2AF4-4D9B-AE5A-9DB216C2A6D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47634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1957BC-4752-456F-A051-9F1E6BEEA635}"/>
              </a:ext>
            </a:extLst>
          </p:cNvPr>
          <p:cNvPicPr>
            <a:picLocks noGrp="1" noChangeAspect="1"/>
          </p:cNvPicPr>
          <p:nvPr>
            <p:ph idx="1"/>
          </p:nvPr>
        </p:nvPicPr>
        <p:blipFill>
          <a:blip r:embed="rId3"/>
          <a:stretch>
            <a:fillRect/>
          </a:stretch>
        </p:blipFill>
        <p:spPr>
          <a:xfrm>
            <a:off x="0" y="129208"/>
            <a:ext cx="9071592" cy="6599583"/>
          </a:xfrm>
          <a:prstGeom prst="rect">
            <a:avLst/>
          </a:prstGeom>
        </p:spPr>
      </p:pic>
    </p:spTree>
    <p:extLst>
      <p:ext uri="{BB962C8B-B14F-4D97-AF65-F5344CB8AC3E}">
        <p14:creationId xmlns:p14="http://schemas.microsoft.com/office/powerpoint/2010/main" val="250974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9235C6-7512-4F90-98D7-3536B9D8223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150011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C55196-36FD-474B-AD54-7EFC2684B12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114303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C8A0DD-B9BD-4FFA-A864-8FDA13824E3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127609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E94C42-6CA9-4928-AEB8-F58C3B91A50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71114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692C67-0A99-44EB-B3A8-736C6C97FC9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1274810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F8C3ED-6B61-4AE5-8FA2-4AF279C5523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2494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0BDE66-C03E-4868-8666-43F239CAA9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1061874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43B578-4929-42AB-A33D-4C84CF089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3536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A5CA277-1AAE-41D0-919E-6A84FC9D2B6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45117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ECE2B7-C7F1-4020-A16C-545F6F7EC92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317612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C3C73E7-D1DB-4C3A-A7FA-BD59FBD4A97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321761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F9397B-7CC2-49BD-B582-B065A0FC3A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2706"/>
            <a:ext cx="9045120" cy="6532587"/>
          </a:xfrm>
          <a:prstGeom prst="rect">
            <a:avLst/>
          </a:prstGeom>
        </p:spPr>
      </p:pic>
    </p:spTree>
    <p:extLst>
      <p:ext uri="{BB962C8B-B14F-4D97-AF65-F5344CB8AC3E}">
        <p14:creationId xmlns:p14="http://schemas.microsoft.com/office/powerpoint/2010/main" val="413930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52A56FB-F523-4221-884C-E7A9F839D76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337516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CEF7BB0-65AE-4C2E-A22D-E7DED70B440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192906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D9CB28F-4112-4FB2-9E6B-5EDFDE48041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49865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E6A97A-B345-4CA8-A7CC-6B11CA31A19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22418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DEEBB6-8E60-4578-B32C-D69DA889191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20" y="10"/>
            <a:ext cx="9143980" cy="6857990"/>
          </a:xfrm>
          <a:prstGeom prst="rect">
            <a:avLst/>
          </a:prstGeom>
        </p:spPr>
      </p:pic>
    </p:spTree>
    <p:extLst>
      <p:ext uri="{BB962C8B-B14F-4D97-AF65-F5344CB8AC3E}">
        <p14:creationId xmlns:p14="http://schemas.microsoft.com/office/powerpoint/2010/main" val="257186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6B74E5C6-0CBE-4ED2-8943-9DBA3DDEC68E}"/>
              </a:ext>
            </a:extLst>
          </p:cNvPr>
          <p:cNvPicPr>
            <a:picLocks noGrp="1" noChangeAspect="1"/>
          </p:cNvPicPr>
          <p:nvPr>
            <p:ph idx="1"/>
          </p:nvPr>
        </p:nvPicPr>
        <p:blipFill>
          <a:blip r:embed="rId3"/>
          <a:stretch>
            <a:fillRect/>
          </a:stretch>
        </p:blipFill>
        <p:spPr>
          <a:xfrm>
            <a:off x="531718" y="487304"/>
            <a:ext cx="8080563" cy="5883392"/>
          </a:xfrm>
          <a:prstGeom prst="rect">
            <a:avLst/>
          </a:prstGeom>
        </p:spPr>
      </p:pic>
    </p:spTree>
    <p:extLst>
      <p:ext uri="{BB962C8B-B14F-4D97-AF65-F5344CB8AC3E}">
        <p14:creationId xmlns:p14="http://schemas.microsoft.com/office/powerpoint/2010/main" val="86515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E7C9-4C39-457D-8E44-7452764CBB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FA6779-AB75-497F-B859-2E0080D11BA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53F9355-913E-4FD5-91EA-8CBBEE9FF5C0}"/>
              </a:ext>
            </a:extLst>
          </p:cNvPr>
          <p:cNvPicPr>
            <a:picLocks noChangeAspect="1"/>
          </p:cNvPicPr>
          <p:nvPr/>
        </p:nvPicPr>
        <p:blipFill>
          <a:blip r:embed="rId3"/>
          <a:stretch>
            <a:fillRect/>
          </a:stretch>
        </p:blipFill>
        <p:spPr>
          <a:xfrm>
            <a:off x="0" y="100164"/>
            <a:ext cx="9144000" cy="6657671"/>
          </a:xfrm>
          <a:prstGeom prst="rect">
            <a:avLst/>
          </a:prstGeom>
        </p:spPr>
      </p:pic>
    </p:spTree>
    <p:extLst>
      <p:ext uri="{BB962C8B-B14F-4D97-AF65-F5344CB8AC3E}">
        <p14:creationId xmlns:p14="http://schemas.microsoft.com/office/powerpoint/2010/main" val="38259077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1031</Words>
  <Application>Microsoft Office PowerPoint</Application>
  <PresentationFormat>On-screen Show (4:3)</PresentationFormat>
  <Paragraphs>53</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Predator Prey Ratio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Predator Prey Ratio</dc:title>
  <dc:creator>Turschak, Ben (DNR)</dc:creator>
  <cp:lastModifiedBy>Turschak, Ben (DNR)</cp:lastModifiedBy>
  <cp:revision>1</cp:revision>
  <dcterms:created xsi:type="dcterms:W3CDTF">2019-05-03T18:56:36Z</dcterms:created>
  <dcterms:modified xsi:type="dcterms:W3CDTF">2019-05-03T19:05:25Z</dcterms:modified>
</cp:coreProperties>
</file>