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626" y="24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4550" y="14144625"/>
            <a:ext cx="14274800" cy="1114425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Objective/Background/Motivation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249525" y="7770813"/>
            <a:ext cx="14266863" cy="1112837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Results/Application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047913" y="27392313"/>
            <a:ext cx="14258925" cy="1111250"/>
          </a:xfrm>
        </p:spPr>
        <p:txBody>
          <a:bodyPr/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Discussion/Conclusion</a:t>
            </a:r>
            <a:endParaRPr lang="zh-CN" altLang="en-US" sz="6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C9169CA-67F4-2F9C-C09A-738B22839DB1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1477963" y="15440025"/>
            <a:ext cx="13373100" cy="14333312"/>
          </a:xfrm>
        </p:spPr>
        <p:txBody>
          <a:bodyPr/>
          <a:lstStyle/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/>
              <a:t>Mental troubles are one of the prominent problems that people from all age groups have to deal with.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people needed someone to talk to just to release their stress and fear, but it is often difficult to find those people.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</a:rPr>
              <a:t>Social workers can achieve that goal, but as a mostly volunteer job, there too few.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AI is intended to be able filter people with light mental disorder and severe mental disorder.</a:t>
            </a:r>
          </a:p>
          <a:p>
            <a:pPr marL="857250" indent="-857250" defTabSz="4163707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5700" dirty="0" smtClean="0">
                <a:solidFill>
                  <a:srgbClr val="314375"/>
                </a:solidFill>
              </a:rPr>
              <a:t>The AI should be able to deal with light mental disorder while redirecting people who have severe mental disorder to professional social workers.</a:t>
            </a:r>
            <a:endParaRPr lang="en-US" altLang="zh-CN" sz="5516" dirty="0">
              <a:solidFill>
                <a:srgbClr val="3143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Student(s): </a:t>
            </a:r>
            <a:r>
              <a:rPr lang="en-US" altLang="zh-CN" sz="6300" dirty="0" smtClean="0"/>
              <a:t>34 Tsang Siu Yin                                        </a:t>
            </a:r>
            <a:r>
              <a:rPr lang="en-US" altLang="zh-CN" sz="6300" dirty="0"/>
              <a:t>Project ID</a:t>
            </a:r>
            <a:r>
              <a:rPr lang="en-US" altLang="zh-CN" sz="6300"/>
              <a:t>: </a:t>
            </a:r>
            <a:r>
              <a:rPr lang="en-US" altLang="zh-CN" sz="6300" smtClean="0"/>
              <a:t>P28</a:t>
            </a:r>
            <a:endParaRPr lang="en-US" altLang="zh-CN" sz="630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77500" lnSpcReduction="2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Trusted Friend</a:t>
            </a:r>
            <a:endParaRPr lang="zh-CN" altLang="en-US" dirty="0"/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C63D17-9AC1-C28A-4975-3B8AFA14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0313" y="9115425"/>
            <a:ext cx="13563600" cy="4859949"/>
          </a:xfrm>
        </p:spPr>
        <p:txBody>
          <a:bodyPr/>
          <a:lstStyle/>
          <a:p>
            <a:pPr algn="just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 smtClean="0"/>
              <a:t>There is a lack of social workers to deal with the increasing cases of mental disorders. This AI can detect emotions which can be useful to mimic a social worker when combined with a linguistic model.</a:t>
            </a:r>
            <a:endParaRPr lang="zh-CN" altLang="en-US" sz="5700" dirty="0"/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024388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sp>
        <p:nvSpPr>
          <p:cNvPr id="4111" name="文本占位符 9">
            <a:extLst>
              <a:ext uri="{FF2B5EF4-FFF2-40B4-BE49-F238E27FC236}">
                <a16:creationId xmlns:a16="http://schemas.microsoft.com/office/drawing/2014/main" id="{E7F4B5CB-04DC-1DEC-2179-3F63906A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5775" y="9267825"/>
            <a:ext cx="7904162" cy="48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shows that there wasn’t sufficient data to properly recognize different emotions.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2" name="文本占位符 9">
            <a:extLst>
              <a:ext uri="{FF2B5EF4-FFF2-40B4-BE49-F238E27FC236}">
                <a16:creationId xmlns:a16="http://schemas.microsoft.com/office/drawing/2014/main" id="{36C5CCE0-6054-E6D7-A116-7F438546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25" y="29003625"/>
            <a:ext cx="13090525" cy="122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aren’t very satisfactory, the major reason is due to the lack of labelled data processed, more data should be processed to improve the ability of the AI.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RNN should also be implemented to better get a time varying data for emotions which can better reflex multi-emotional conversations and allow for real time capabilities.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linguistic AI can be trained based on the data provided by the emotion-detection AI.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文本占位符 9">
            <a:extLst>
              <a:ext uri="{FF2B5EF4-FFF2-40B4-BE49-F238E27FC236}">
                <a16:creationId xmlns:a16="http://schemas.microsoft.com/office/drawing/2014/main" id="{FA25A16B-1AE0-9249-5F31-F0FD1319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0995938"/>
            <a:ext cx="13382625" cy="871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turn the audio from the dataset to a </a:t>
            </a:r>
            <a:r>
              <a:rPr lang="en-US" altLang="zh-CN" sz="5700" dirty="0" err="1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-spectrogram, which is a spectrogram with logarithmic frequency that mimics hearing of a person.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spectrogram is processed by a CNN model, similar to regular image recognition.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815B7A-5558-AEEE-967F-80AD051FF87D}"/>
              </a:ext>
            </a:extLst>
          </p:cNvPr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Video 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E80FF-3014-0139-2CC3-D4E3D5A7EC42}"/>
              </a:ext>
            </a:extLst>
          </p:cNvPr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GitHub Page</a:t>
            </a: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999700" y="24229217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YouTube Link</a:t>
            </a:r>
            <a:endParaRPr lang="zh-CN" altLang="en-US" sz="5700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dirty="0"/>
              <a:t>GitHub Link</a:t>
            </a:r>
            <a:endParaRPr lang="zh-CN" altLang="en-US" sz="5700" dirty="0"/>
          </a:p>
        </p:txBody>
      </p:sp>
      <p:pic>
        <p:nvPicPr>
          <p:cNvPr id="1026" name="Picture 2" descr="喇沙書院-La Salle College-香港專業導師會-補習須知-名校巡禮 | PTHK 香港專業導師會 - 免費上門補習中介，奪最佳奬 ...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987" y1="45294" x2="25987" y2="45294"/>
                        <a14:foregroundMark x1="27303" y1="44118" x2="37829" y2="42941"/>
                        <a14:foregroundMark x1="34539" y1="65588" x2="49342" y2="57941"/>
                        <a14:foregroundMark x1="41447" y1="71176" x2="40132" y2="67059"/>
                        <a14:backgroundMark x1="18092" y1="36765" x2="18092" y2="36765"/>
                        <a14:backgroundMark x1="16776" y1="54706" x2="16776" y2="54706"/>
                        <a14:backgroundMark x1="26645" y1="70588" x2="26645" y2="70588"/>
                        <a14:backgroundMark x1="28947" y1="76176" x2="28947" y2="76176"/>
                        <a14:backgroundMark x1="51316" y1="80588" x2="51316" y2="80588"/>
                        <a14:backgroundMark x1="73355" y1="72647" x2="73355" y2="72647"/>
                        <a14:backgroundMark x1="78618" y1="69412" x2="78618" y2="69412"/>
                        <a14:backgroundMark x1="69737" y1="76176" x2="69737" y2="76176"/>
                        <a14:backgroundMark x1="76316" y1="66176" x2="76316" y2="66176"/>
                        <a14:backgroundMark x1="79605" y1="56765" x2="79605" y2="56765"/>
                        <a14:backgroundMark x1="79605" y1="58529" x2="79605" y2="58529"/>
                        <a14:backgroundMark x1="73684" y1="67941" x2="73684" y2="67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513" y="27495"/>
            <a:ext cx="2090937" cy="233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74" y="9134089"/>
            <a:ext cx="6920271" cy="4564435"/>
          </a:xfrm>
          <a:prstGeom prst="rect">
            <a:avLst/>
          </a:prstGeom>
        </p:spPr>
      </p:pic>
      <p:sp>
        <p:nvSpPr>
          <p:cNvPr id="28" name="文本占位符 9">
            <a:extLst>
              <a:ext uri="{FF2B5EF4-FFF2-40B4-BE49-F238E27FC236}">
                <a16:creationId xmlns:a16="http://schemas.microsoft.com/office/drawing/2014/main" id="{E7F4B5CB-04DC-1DEC-2179-3F63906A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6888" y="13752499"/>
            <a:ext cx="13569950" cy="222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 smtClean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it was able to recognize happiness with relative ease.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58" y="19100397"/>
            <a:ext cx="4974559" cy="48763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940" y="19117358"/>
            <a:ext cx="4987285" cy="5084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331</Words>
  <Application>Microsoft Office PowerPoint</Application>
  <PresentationFormat>自訂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宋体</vt:lpstr>
      <vt:lpstr>新細明體</vt:lpstr>
      <vt:lpstr>Arial</vt:lpstr>
      <vt:lpstr>Calibri</vt:lpstr>
      <vt:lpstr>等线</vt:lpstr>
      <vt:lpstr>Times New Roman</vt:lpstr>
      <vt:lpstr>Trebuchet MS</vt:lpstr>
      <vt:lpstr>PosterPresentations.com-91CMx122CM</vt:lpstr>
      <vt:lpstr>PowerPoint 簡報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Cheng</cp:lastModifiedBy>
  <cp:revision>54</cp:revision>
  <dcterms:created xsi:type="dcterms:W3CDTF">2004-09-24T09:27:01Z</dcterms:created>
  <dcterms:modified xsi:type="dcterms:W3CDTF">2023-02-07T14:34:39Z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