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9" r:id="rId1"/>
  </p:sldMasterIdLst>
  <p:sldIdLst>
    <p:sldId id="256" r:id="rId2"/>
    <p:sldId id="257" r:id="rId3"/>
    <p:sldId id="268" r:id="rId4"/>
    <p:sldId id="260" r:id="rId5"/>
    <p:sldId id="280" r:id="rId6"/>
    <p:sldId id="269" r:id="rId7"/>
    <p:sldId id="270" r:id="rId8"/>
    <p:sldId id="277" r:id="rId9"/>
    <p:sldId id="271" r:id="rId10"/>
    <p:sldId id="272" r:id="rId11"/>
    <p:sldId id="274" r:id="rId12"/>
    <p:sldId id="278" r:id="rId13"/>
    <p:sldId id="275" r:id="rId14"/>
    <p:sldId id="276" r:id="rId15"/>
    <p:sldId id="279" r:id="rId16"/>
    <p:sldId id="281" r:id="rId17"/>
    <p:sldId id="266" r:id="rId18"/>
    <p:sldId id="26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F4736C90-90C1-45EA-895F-E57AA2DD6008}">
          <p14:sldIdLst>
            <p14:sldId id="256"/>
            <p14:sldId id="257"/>
            <p14:sldId id="268"/>
            <p14:sldId id="260"/>
            <p14:sldId id="280"/>
            <p14:sldId id="269"/>
            <p14:sldId id="270"/>
            <p14:sldId id="277"/>
            <p14:sldId id="271"/>
            <p14:sldId id="272"/>
            <p14:sldId id="274"/>
            <p14:sldId id="278"/>
            <p14:sldId id="275"/>
            <p14:sldId id="276"/>
            <p14:sldId id="279"/>
            <p14:sldId id="281"/>
            <p14:sldId id="266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F6600"/>
    <a:srgbClr val="F351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7A6F-CF9C-46F8-A0CC-9BC161E1C8AC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058E-38AE-4608-A9F5-BD1DE40512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397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7A6F-CF9C-46F8-A0CC-9BC161E1C8AC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058E-38AE-4608-A9F5-BD1DE40512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096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7A6F-CF9C-46F8-A0CC-9BC161E1C8AC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058E-38AE-4608-A9F5-BD1DE40512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008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7A6F-CF9C-46F8-A0CC-9BC161E1C8AC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058E-38AE-4608-A9F5-BD1DE40512B9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1448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7A6F-CF9C-46F8-A0CC-9BC161E1C8AC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058E-38AE-4608-A9F5-BD1DE40512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6274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7A6F-CF9C-46F8-A0CC-9BC161E1C8AC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058E-38AE-4608-A9F5-BD1DE40512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964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7A6F-CF9C-46F8-A0CC-9BC161E1C8AC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058E-38AE-4608-A9F5-BD1DE40512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5133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7A6F-CF9C-46F8-A0CC-9BC161E1C8AC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058E-38AE-4608-A9F5-BD1DE40512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296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7A6F-CF9C-46F8-A0CC-9BC161E1C8AC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058E-38AE-4608-A9F5-BD1DE40512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90819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7A6F-CF9C-46F8-A0CC-9BC161E1C8AC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058E-38AE-4608-A9F5-BD1DE40512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52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7A6F-CF9C-46F8-A0CC-9BC161E1C8AC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058E-38AE-4608-A9F5-BD1DE40512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120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7A6F-CF9C-46F8-A0CC-9BC161E1C8AC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058E-38AE-4608-A9F5-BD1DE40512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22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7A6F-CF9C-46F8-A0CC-9BC161E1C8AC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058E-38AE-4608-A9F5-BD1DE40512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7424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7A6F-CF9C-46F8-A0CC-9BC161E1C8AC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058E-38AE-4608-A9F5-BD1DE40512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96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7A6F-CF9C-46F8-A0CC-9BC161E1C8AC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058E-38AE-4608-A9F5-BD1DE40512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45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7A6F-CF9C-46F8-A0CC-9BC161E1C8AC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058E-38AE-4608-A9F5-BD1DE40512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875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7A6F-CF9C-46F8-A0CC-9BC161E1C8AC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058E-38AE-4608-A9F5-BD1DE40512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6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A7A6F-CF9C-46F8-A0CC-9BC161E1C8AC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D058E-38AE-4608-A9F5-BD1DE40512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05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3EA7A6F-CF9C-46F8-A0CC-9BC161E1C8AC}" type="datetimeFigureOut">
              <a:rPr lang="ru-RU" smtClean="0"/>
              <a:t>26.06.2024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8CD058E-38AE-4608-A9F5-BD1DE40512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645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0" r:id="rId1"/>
    <p:sldLayoutId id="2147484201" r:id="rId2"/>
    <p:sldLayoutId id="2147484202" r:id="rId3"/>
    <p:sldLayoutId id="2147484203" r:id="rId4"/>
    <p:sldLayoutId id="2147484204" r:id="rId5"/>
    <p:sldLayoutId id="2147484205" r:id="rId6"/>
    <p:sldLayoutId id="2147484206" r:id="rId7"/>
    <p:sldLayoutId id="2147484207" r:id="rId8"/>
    <p:sldLayoutId id="2147484208" r:id="rId9"/>
    <p:sldLayoutId id="2147484209" r:id="rId10"/>
    <p:sldLayoutId id="2147484210" r:id="rId11"/>
    <p:sldLayoutId id="2147484211" r:id="rId12"/>
    <p:sldLayoutId id="2147484212" r:id="rId13"/>
    <p:sldLayoutId id="2147484213" r:id="rId14"/>
    <p:sldLayoutId id="2147484214" r:id="rId15"/>
    <p:sldLayoutId id="2147484215" r:id="rId16"/>
    <p:sldLayoutId id="2147484216" r:id="rId17"/>
    <p:sldLayoutId id="2147484217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DED04BE-3DF6-4134-B944-1D8285E5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124" y="1901829"/>
            <a:ext cx="10351752" cy="2736819"/>
          </a:xfrm>
        </p:spPr>
        <p:txBody>
          <a:bodyPr>
            <a:normAutofit fontScale="90000"/>
          </a:bodyPr>
          <a:lstStyle/>
          <a:p>
            <a:r>
              <a:rPr lang="ru-RU" sz="1400" dirty="0"/>
              <a:t>МИНИСТЕРСТВО ОБРАЗОВАНИЯ РЕСПУБЛИКИ БЕЛАРУСЬ</a:t>
            </a:r>
            <a:br>
              <a:rPr lang="ru-RU" sz="1400" dirty="0"/>
            </a:br>
            <a:br>
              <a:rPr lang="ru-RU" sz="1400" dirty="0"/>
            </a:br>
            <a:r>
              <a:rPr lang="ru-RU" sz="1400" dirty="0"/>
              <a:t>УЧРЕЖДЕНИЕ ОБРАЗОВАНИЯ «ВИТЕБСКИЙ ГОСУДАРСТВЕННЫЙ УНИВЕРСИТЕТ ИМЕНИ П.М. МАШЕРОВА»</a:t>
            </a:r>
            <a:br>
              <a:rPr lang="ru-RU" sz="1400" dirty="0"/>
            </a:br>
            <a:br>
              <a:rPr lang="ru-RU" sz="1400" dirty="0"/>
            </a:br>
            <a:r>
              <a:rPr lang="ru-RU" sz="1400" dirty="0"/>
              <a:t>Факультет математики и информационных технологий</a:t>
            </a:r>
            <a:br>
              <a:rPr lang="ru-RU" sz="1400" dirty="0"/>
            </a:br>
            <a:r>
              <a:rPr lang="ru-RU" sz="1400" dirty="0"/>
              <a:t>Кафедра прикладного и системного программирования</a:t>
            </a:r>
            <a:br>
              <a:rPr lang="ru-RU" sz="1400" dirty="0"/>
            </a:br>
            <a:br>
              <a:rPr lang="ru-RU" sz="1400" dirty="0"/>
            </a:br>
            <a:br>
              <a:rPr lang="ru-RU" sz="1400" dirty="0"/>
            </a:br>
            <a:r>
              <a:rPr lang="ru-RU" sz="3600" dirty="0"/>
              <a:t>ДИПЛОМНАЯ РАБОТА</a:t>
            </a:r>
            <a:br>
              <a:rPr lang="ru-RU" sz="3600" dirty="0"/>
            </a:br>
            <a:br>
              <a:rPr lang="ru-RU" sz="1400" dirty="0"/>
            </a:br>
            <a:br>
              <a:rPr lang="ru-RU" sz="1400" dirty="0"/>
            </a:br>
            <a:br>
              <a:rPr lang="ru-RU" sz="1400" dirty="0"/>
            </a:br>
            <a:r>
              <a:rPr lang="ru-RU" sz="22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ohit Devanagari"/>
              </a:rPr>
              <a:t>ИСПОЛЬЗОВАНИЕ ПЛАТФОРМЫ </a:t>
            </a:r>
            <a:r>
              <a:rPr lang="en-US" sz="22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ohit Devanagari"/>
              </a:rPr>
              <a:t>NODEJS </a:t>
            </a:r>
            <a:br>
              <a:rPr lang="ru-RU" sz="22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ohit Devanagari"/>
              </a:rPr>
            </a:br>
            <a:r>
              <a:rPr lang="ru-RU" sz="2200" kern="1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Lohit Devanagari"/>
              </a:rPr>
              <a:t>ДЛЯ РАЗРАБОТКИ СЕРВЕРНОЙ ЧАСТИ ИНФОРМАЦИОННОЙ СИСТЕМЫ</a:t>
            </a:r>
            <a:br>
              <a:rPr lang="ru-BY" sz="1800" kern="150" dirty="0">
                <a:effectLst/>
                <a:latin typeface="Liberation Serif"/>
                <a:ea typeface="Noto Serif CJK SC"/>
                <a:cs typeface="Lohit Devanagari"/>
              </a:rPr>
            </a:br>
            <a:br>
              <a:rPr lang="ru-RU" sz="1400" dirty="0"/>
            </a:br>
            <a:br>
              <a:rPr lang="ru-RU" sz="1400" dirty="0"/>
            </a:br>
            <a:br>
              <a:rPr lang="ru-RU" sz="1400" dirty="0"/>
            </a:br>
            <a:br>
              <a:rPr lang="ru-RU" sz="1400" dirty="0"/>
            </a:br>
            <a:br>
              <a:rPr lang="ru-RU" sz="1400" dirty="0"/>
            </a:br>
            <a:endParaRPr lang="ru-RU" sz="1400" dirty="0"/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06F243E3-6549-4F97-B4AE-96C165887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8001" y="4956171"/>
            <a:ext cx="10351752" cy="1368183"/>
          </a:xfrm>
        </p:spPr>
        <p:txBody>
          <a:bodyPr>
            <a:noAutofit/>
          </a:bodyPr>
          <a:lstStyle/>
          <a:p>
            <a:r>
              <a:rPr lang="ru-RU" sz="1600" dirty="0">
                <a:solidFill>
                  <a:schemeClr val="tx1"/>
                </a:solidFill>
              </a:rPr>
              <a:t>Выполнил</a:t>
            </a:r>
            <a:r>
              <a:rPr lang="en-US" sz="1600" dirty="0">
                <a:solidFill>
                  <a:schemeClr val="tx1"/>
                </a:solidFill>
              </a:rPr>
              <a:t>: </a:t>
            </a:r>
            <a:r>
              <a:rPr lang="ru-RU" sz="1600" dirty="0">
                <a:solidFill>
                  <a:schemeClr val="tx1"/>
                </a:solidFill>
              </a:rPr>
              <a:t>Царенко АНТОН Дмитриевич</a:t>
            </a:r>
          </a:p>
          <a:p>
            <a:r>
              <a:rPr lang="ru-RU" sz="1600" dirty="0">
                <a:solidFill>
                  <a:schemeClr val="tx1"/>
                </a:solidFill>
              </a:rPr>
              <a:t>4 курс, 44 группа</a:t>
            </a:r>
          </a:p>
          <a:p>
            <a:r>
              <a:rPr lang="ru-RU" sz="1600" dirty="0">
                <a:solidFill>
                  <a:schemeClr val="tx1"/>
                </a:solidFill>
              </a:rPr>
              <a:t>Научный руководитель: Новый Вадим Владимирович</a:t>
            </a:r>
          </a:p>
          <a:p>
            <a:r>
              <a:rPr lang="ru-RU" sz="1600" dirty="0">
                <a:solidFill>
                  <a:schemeClr val="tx1"/>
                </a:solidFill>
              </a:rPr>
              <a:t>Старший преподаватель</a:t>
            </a:r>
          </a:p>
          <a:p>
            <a:r>
              <a:rPr lang="ru-RU" sz="1600" dirty="0">
                <a:solidFill>
                  <a:schemeClr val="tx1"/>
                </a:solidFill>
              </a:rPr>
              <a:t>						</a:t>
            </a:r>
          </a:p>
        </p:txBody>
      </p:sp>
    </p:spTree>
    <p:extLst>
      <p:ext uri="{BB962C8B-B14F-4D97-AF65-F5344CB8AC3E}">
        <p14:creationId xmlns:p14="http://schemas.microsoft.com/office/powerpoint/2010/main" val="2286934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935199-B1B7-D50F-6BE7-2112BB831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216568"/>
            <a:ext cx="10364451" cy="999505"/>
          </a:xfrm>
        </p:spPr>
        <p:txBody>
          <a:bodyPr/>
          <a:lstStyle/>
          <a:p>
            <a:r>
              <a:rPr lang="ru-RU" dirty="0"/>
              <a:t>СХЕМА БАЗЫ ДАННЫХ</a:t>
            </a:r>
            <a:endParaRPr lang="ru-BY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98DF19-FC8E-9EFE-5B8F-6B321985A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566" y="1216073"/>
            <a:ext cx="8118863" cy="513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22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>
            <a:extLst>
              <a:ext uri="{FF2B5EF4-FFF2-40B4-BE49-F238E27FC236}">
                <a16:creationId xmlns:a16="http://schemas.microsoft.com/office/drawing/2014/main" id="{374A3F5B-CEE6-D7E6-381C-711BDA788405}"/>
              </a:ext>
            </a:extLst>
          </p:cNvPr>
          <p:cNvSpPr/>
          <p:nvPr/>
        </p:nvSpPr>
        <p:spPr>
          <a:xfrm>
            <a:off x="703094" y="2518552"/>
            <a:ext cx="1624263" cy="16242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BY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19EE9680-CFF9-3955-57B9-6DEE4E269FDE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2327357" y="3295927"/>
            <a:ext cx="1402432" cy="34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Овал 5">
            <a:extLst>
              <a:ext uri="{FF2B5EF4-FFF2-40B4-BE49-F238E27FC236}">
                <a16:creationId xmlns:a16="http://schemas.microsoft.com/office/drawing/2014/main" id="{CC56EE8E-0A81-A909-1AD0-8891FC12FDAA}"/>
              </a:ext>
            </a:extLst>
          </p:cNvPr>
          <p:cNvSpPr/>
          <p:nvPr/>
        </p:nvSpPr>
        <p:spPr>
          <a:xfrm>
            <a:off x="3729789" y="2483795"/>
            <a:ext cx="1624263" cy="16242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Сервер</a:t>
            </a:r>
            <a:endParaRPr lang="ru-BY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DD6F7D5-EED4-50BF-C805-BE9AC59832B0}"/>
              </a:ext>
            </a:extLst>
          </p:cNvPr>
          <p:cNvSpPr/>
          <p:nvPr/>
        </p:nvSpPr>
        <p:spPr>
          <a:xfrm>
            <a:off x="9052505" y="2483795"/>
            <a:ext cx="1624263" cy="16242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  <a:endParaRPr lang="ru-BY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6C23B0F9-AA49-6F36-A1F2-98B86CE799C4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5354052" y="3295927"/>
            <a:ext cx="3698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Дуга 8">
            <a:extLst>
              <a:ext uri="{FF2B5EF4-FFF2-40B4-BE49-F238E27FC236}">
                <a16:creationId xmlns:a16="http://schemas.microsoft.com/office/drawing/2014/main" id="{BF0DA483-DD0A-82AE-AAFF-F3C32F5C20BA}"/>
              </a:ext>
            </a:extLst>
          </p:cNvPr>
          <p:cNvSpPr/>
          <p:nvPr/>
        </p:nvSpPr>
        <p:spPr>
          <a:xfrm flipV="1">
            <a:off x="1092304" y="2794974"/>
            <a:ext cx="845845" cy="386050"/>
          </a:xfrm>
          <a:prstGeom prst="arc">
            <a:avLst>
              <a:gd name="adj1" fmla="val 71302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0" name="Дуга 9">
            <a:extLst>
              <a:ext uri="{FF2B5EF4-FFF2-40B4-BE49-F238E27FC236}">
                <a16:creationId xmlns:a16="http://schemas.microsoft.com/office/drawing/2014/main" id="{E680D618-4099-116C-85D8-D439C1F07DD7}"/>
              </a:ext>
            </a:extLst>
          </p:cNvPr>
          <p:cNvSpPr/>
          <p:nvPr/>
        </p:nvSpPr>
        <p:spPr>
          <a:xfrm flipV="1">
            <a:off x="1092303" y="2966316"/>
            <a:ext cx="845845" cy="386050"/>
          </a:xfrm>
          <a:prstGeom prst="arc">
            <a:avLst>
              <a:gd name="adj1" fmla="val 10839677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1" name="Дуга 10">
            <a:extLst>
              <a:ext uri="{FF2B5EF4-FFF2-40B4-BE49-F238E27FC236}">
                <a16:creationId xmlns:a16="http://schemas.microsoft.com/office/drawing/2014/main" id="{56061EE6-81B8-7C8E-230A-7BB8AF3A5C63}"/>
              </a:ext>
            </a:extLst>
          </p:cNvPr>
          <p:cNvSpPr/>
          <p:nvPr/>
        </p:nvSpPr>
        <p:spPr>
          <a:xfrm flipV="1">
            <a:off x="1092303" y="3137658"/>
            <a:ext cx="845845" cy="386050"/>
          </a:xfrm>
          <a:prstGeom prst="arc">
            <a:avLst>
              <a:gd name="adj1" fmla="val 10839677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2" name="Дуга 11">
            <a:extLst>
              <a:ext uri="{FF2B5EF4-FFF2-40B4-BE49-F238E27FC236}">
                <a16:creationId xmlns:a16="http://schemas.microsoft.com/office/drawing/2014/main" id="{6E8EEBC9-6DA1-CC7E-AC55-2F4486A1B6A9}"/>
              </a:ext>
            </a:extLst>
          </p:cNvPr>
          <p:cNvSpPr/>
          <p:nvPr/>
        </p:nvSpPr>
        <p:spPr>
          <a:xfrm flipV="1">
            <a:off x="1092303" y="3330683"/>
            <a:ext cx="845845" cy="386050"/>
          </a:xfrm>
          <a:prstGeom prst="arc">
            <a:avLst>
              <a:gd name="adj1" fmla="val 10839677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9C706C7B-4097-96E2-F0B3-AB4BE1FFA526}"/>
              </a:ext>
            </a:extLst>
          </p:cNvPr>
          <p:cNvCxnSpPr/>
          <p:nvPr/>
        </p:nvCxnSpPr>
        <p:spPr>
          <a:xfrm>
            <a:off x="1092303" y="2987999"/>
            <a:ext cx="0" cy="535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592E97EA-9C0D-5061-6940-751D8AE51DAF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1938148" y="2987999"/>
            <a:ext cx="1" cy="535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62E0B80-7F7F-2BBF-28F3-632E3E9BD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066" y="3523708"/>
            <a:ext cx="3400425" cy="277685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FB2E9BE7-49C0-1602-D2B0-F424A694D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264" y="1532877"/>
            <a:ext cx="2771775" cy="1654175"/>
          </a:xfrm>
          <a:prstGeom prst="rect">
            <a:avLst/>
          </a:prstGeom>
        </p:spPr>
      </p:pic>
      <p:sp>
        <p:nvSpPr>
          <p:cNvPr id="19" name="Заголовок 1">
            <a:extLst>
              <a:ext uri="{FF2B5EF4-FFF2-40B4-BE49-F238E27FC236}">
                <a16:creationId xmlns:a16="http://schemas.microsoft.com/office/drawing/2014/main" id="{A3CC2B5D-9F98-FB2B-792D-A9D7A5752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331843"/>
            <a:ext cx="10364451" cy="794968"/>
          </a:xfrm>
        </p:spPr>
        <p:txBody>
          <a:bodyPr>
            <a:normAutofit fontScale="90000"/>
          </a:bodyPr>
          <a:lstStyle/>
          <a:p>
            <a:r>
              <a:rPr lang="ru-RU" dirty="0"/>
              <a:t>Получение статистики по времени и периодам работы компьютеров</a:t>
            </a:r>
            <a:endParaRPr lang="ru-B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EAA0FA-CDA3-3DBD-9A05-7B962E7BC83C}"/>
              </a:ext>
            </a:extLst>
          </p:cNvPr>
          <p:cNvSpPr txBox="1"/>
          <p:nvPr/>
        </p:nvSpPr>
        <p:spPr>
          <a:xfrm>
            <a:off x="1294348" y="2811692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БД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36835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2CB86C16-85CE-AA74-4F7D-45F6BEAA8C80}"/>
              </a:ext>
            </a:extLst>
          </p:cNvPr>
          <p:cNvCxnSpPr>
            <a:cxnSpLocks/>
          </p:cNvCxnSpPr>
          <p:nvPr/>
        </p:nvCxnSpPr>
        <p:spPr>
          <a:xfrm flipV="1">
            <a:off x="901890" y="2820236"/>
            <a:ext cx="10515600" cy="11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913B7D76-40EF-85A9-B5B6-968E354CE268}"/>
              </a:ext>
            </a:extLst>
          </p:cNvPr>
          <p:cNvCxnSpPr/>
          <p:nvPr/>
        </p:nvCxnSpPr>
        <p:spPr>
          <a:xfrm>
            <a:off x="1840353" y="2736015"/>
            <a:ext cx="0" cy="37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1399A3EA-4034-9EBC-F043-2E5D5AEBC851}"/>
              </a:ext>
            </a:extLst>
          </p:cNvPr>
          <p:cNvCxnSpPr/>
          <p:nvPr/>
        </p:nvCxnSpPr>
        <p:spPr>
          <a:xfrm>
            <a:off x="3015438" y="2725168"/>
            <a:ext cx="0" cy="37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0A81EBCB-4796-3073-74F3-3F6CE803BC35}"/>
              </a:ext>
            </a:extLst>
          </p:cNvPr>
          <p:cNvCxnSpPr/>
          <p:nvPr/>
        </p:nvCxnSpPr>
        <p:spPr>
          <a:xfrm>
            <a:off x="4170469" y="2704296"/>
            <a:ext cx="0" cy="37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B120549F-DDF3-C72D-ED6C-9948F2F7C0A6}"/>
              </a:ext>
            </a:extLst>
          </p:cNvPr>
          <p:cNvCxnSpPr/>
          <p:nvPr/>
        </p:nvCxnSpPr>
        <p:spPr>
          <a:xfrm>
            <a:off x="5349563" y="2704296"/>
            <a:ext cx="0" cy="37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BC9690B-73F7-9E9A-02FD-2BED3D21C16D}"/>
              </a:ext>
            </a:extLst>
          </p:cNvPr>
          <p:cNvCxnSpPr/>
          <p:nvPr/>
        </p:nvCxnSpPr>
        <p:spPr>
          <a:xfrm>
            <a:off x="6528658" y="2704296"/>
            <a:ext cx="0" cy="37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A24B3922-DC36-93E5-70CB-7AD9E2BC0093}"/>
              </a:ext>
            </a:extLst>
          </p:cNvPr>
          <p:cNvCxnSpPr/>
          <p:nvPr/>
        </p:nvCxnSpPr>
        <p:spPr>
          <a:xfrm>
            <a:off x="7707753" y="2683878"/>
            <a:ext cx="0" cy="37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E7222337-DA55-81CF-923D-9E189490D0AA}"/>
              </a:ext>
            </a:extLst>
          </p:cNvPr>
          <p:cNvCxnSpPr/>
          <p:nvPr/>
        </p:nvCxnSpPr>
        <p:spPr>
          <a:xfrm>
            <a:off x="8874817" y="2683878"/>
            <a:ext cx="0" cy="37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76683E0B-E638-A474-565B-8C9ADFFAC709}"/>
              </a:ext>
            </a:extLst>
          </p:cNvPr>
          <p:cNvCxnSpPr/>
          <p:nvPr/>
        </p:nvCxnSpPr>
        <p:spPr>
          <a:xfrm>
            <a:off x="10053911" y="2683878"/>
            <a:ext cx="0" cy="37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EB0449-B180-E16F-FACA-5EBEBB24CB0B}"/>
              </a:ext>
            </a:extLst>
          </p:cNvPr>
          <p:cNvSpPr txBox="1"/>
          <p:nvPr/>
        </p:nvSpPr>
        <p:spPr>
          <a:xfrm>
            <a:off x="2669830" y="3234505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  <a:r>
              <a:rPr lang="en-US" dirty="0"/>
              <a:t>:00</a:t>
            </a:r>
            <a:endParaRPr lang="ru-BY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0F19AA-E000-85ED-F3FB-52E259234C5C}"/>
              </a:ext>
            </a:extLst>
          </p:cNvPr>
          <p:cNvSpPr txBox="1"/>
          <p:nvPr/>
        </p:nvSpPr>
        <p:spPr>
          <a:xfrm>
            <a:off x="3824861" y="3213633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9:15</a:t>
            </a:r>
            <a:endParaRPr lang="ru-BY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E1D9E0-67EE-B138-0F78-94F22CE0A7D5}"/>
              </a:ext>
            </a:extLst>
          </p:cNvPr>
          <p:cNvSpPr txBox="1"/>
          <p:nvPr/>
        </p:nvSpPr>
        <p:spPr>
          <a:xfrm>
            <a:off x="4979892" y="3193215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9:45</a:t>
            </a:r>
            <a:endParaRPr lang="ru-B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856FC4-29A5-9979-92CD-C8AFC414522D}"/>
              </a:ext>
            </a:extLst>
          </p:cNvPr>
          <p:cNvSpPr txBox="1"/>
          <p:nvPr/>
        </p:nvSpPr>
        <p:spPr>
          <a:xfrm>
            <a:off x="6183050" y="317653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10:00</a:t>
            </a:r>
            <a:endParaRPr lang="ru-B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F99F06-2EC4-03C5-BD2A-ACE7DF4A550E}"/>
              </a:ext>
            </a:extLst>
          </p:cNvPr>
          <p:cNvSpPr txBox="1"/>
          <p:nvPr/>
        </p:nvSpPr>
        <p:spPr>
          <a:xfrm>
            <a:off x="7362145" y="317234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10:15</a:t>
            </a:r>
            <a:endParaRPr lang="ru-BY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C37EC9-0BE6-3DD8-4502-11FB2E68922D}"/>
              </a:ext>
            </a:extLst>
          </p:cNvPr>
          <p:cNvSpPr txBox="1"/>
          <p:nvPr/>
        </p:nvSpPr>
        <p:spPr>
          <a:xfrm>
            <a:off x="8541240" y="318838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15:00</a:t>
            </a:r>
            <a:endParaRPr lang="ru-BY" dirty="0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13615DDA-A704-9B02-C9D3-063A5CC9752B}"/>
              </a:ext>
            </a:extLst>
          </p:cNvPr>
          <p:cNvCxnSpPr>
            <a:cxnSpLocks/>
          </p:cNvCxnSpPr>
          <p:nvPr/>
        </p:nvCxnSpPr>
        <p:spPr>
          <a:xfrm>
            <a:off x="3536305" y="2470117"/>
            <a:ext cx="0" cy="11559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DEA25EA5-CC40-4505-CDB9-6C7BD19D4E82}"/>
              </a:ext>
            </a:extLst>
          </p:cNvPr>
          <p:cNvCxnSpPr>
            <a:cxnSpLocks/>
          </p:cNvCxnSpPr>
          <p:nvPr/>
        </p:nvCxnSpPr>
        <p:spPr>
          <a:xfrm>
            <a:off x="3007686" y="270946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Дуга 24">
            <a:extLst>
              <a:ext uri="{FF2B5EF4-FFF2-40B4-BE49-F238E27FC236}">
                <a16:creationId xmlns:a16="http://schemas.microsoft.com/office/drawing/2014/main" id="{160A1C3F-25A3-8277-C1D9-0E72A702932E}"/>
              </a:ext>
            </a:extLst>
          </p:cNvPr>
          <p:cNvSpPr/>
          <p:nvPr/>
        </p:nvSpPr>
        <p:spPr>
          <a:xfrm>
            <a:off x="4160653" y="2470117"/>
            <a:ext cx="1192577" cy="538114"/>
          </a:xfrm>
          <a:prstGeom prst="arc">
            <a:avLst>
              <a:gd name="adj1" fmla="val 1088510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1" name="Дуга 30">
            <a:extLst>
              <a:ext uri="{FF2B5EF4-FFF2-40B4-BE49-F238E27FC236}">
                <a16:creationId xmlns:a16="http://schemas.microsoft.com/office/drawing/2014/main" id="{4382CFE9-B777-D34E-ED0F-08F30E691C8C}"/>
              </a:ext>
            </a:extLst>
          </p:cNvPr>
          <p:cNvSpPr/>
          <p:nvPr/>
        </p:nvSpPr>
        <p:spPr>
          <a:xfrm>
            <a:off x="6518077" y="2423411"/>
            <a:ext cx="1186008" cy="575772"/>
          </a:xfrm>
          <a:prstGeom prst="arc">
            <a:avLst>
              <a:gd name="adj1" fmla="val 1088510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7" name="Дуга 36">
            <a:extLst>
              <a:ext uri="{FF2B5EF4-FFF2-40B4-BE49-F238E27FC236}">
                <a16:creationId xmlns:a16="http://schemas.microsoft.com/office/drawing/2014/main" id="{5F05CFF1-6D43-160F-FBF7-BF102D19B4D5}"/>
              </a:ext>
            </a:extLst>
          </p:cNvPr>
          <p:cNvSpPr/>
          <p:nvPr/>
        </p:nvSpPr>
        <p:spPr>
          <a:xfrm>
            <a:off x="8868932" y="2386537"/>
            <a:ext cx="1184977" cy="591773"/>
          </a:xfrm>
          <a:prstGeom prst="arc">
            <a:avLst>
              <a:gd name="adj1" fmla="val 1088510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42" name="Знак ''плюс'' 41">
            <a:extLst>
              <a:ext uri="{FF2B5EF4-FFF2-40B4-BE49-F238E27FC236}">
                <a16:creationId xmlns:a16="http://schemas.microsoft.com/office/drawing/2014/main" id="{37EADABB-9D4F-B550-69BE-B9D6E24C985C}"/>
              </a:ext>
            </a:extLst>
          </p:cNvPr>
          <p:cNvSpPr/>
          <p:nvPr/>
        </p:nvSpPr>
        <p:spPr>
          <a:xfrm>
            <a:off x="4615616" y="2120225"/>
            <a:ext cx="266312" cy="266312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44" name="Знак ''плюс'' 43">
            <a:extLst>
              <a:ext uri="{FF2B5EF4-FFF2-40B4-BE49-F238E27FC236}">
                <a16:creationId xmlns:a16="http://schemas.microsoft.com/office/drawing/2014/main" id="{27298BFE-779C-7495-442A-DA0893FFFB3E}"/>
              </a:ext>
            </a:extLst>
          </p:cNvPr>
          <p:cNvSpPr/>
          <p:nvPr/>
        </p:nvSpPr>
        <p:spPr>
          <a:xfrm>
            <a:off x="6952324" y="2120225"/>
            <a:ext cx="266312" cy="266312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46" name="Знак ''минус'' 45">
            <a:extLst>
              <a:ext uri="{FF2B5EF4-FFF2-40B4-BE49-F238E27FC236}">
                <a16:creationId xmlns:a16="http://schemas.microsoft.com/office/drawing/2014/main" id="{3DC23FBD-A770-7C32-5718-D7D5290A30D4}"/>
              </a:ext>
            </a:extLst>
          </p:cNvPr>
          <p:cNvSpPr/>
          <p:nvPr/>
        </p:nvSpPr>
        <p:spPr>
          <a:xfrm>
            <a:off x="9324782" y="2157098"/>
            <a:ext cx="266312" cy="266312"/>
          </a:xfrm>
          <a:prstGeom prst="mathMinus">
            <a:avLst/>
          </a:prstGeom>
          <a:solidFill>
            <a:srgbClr val="F351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47" name="Знак ''минус'' 46">
            <a:extLst>
              <a:ext uri="{FF2B5EF4-FFF2-40B4-BE49-F238E27FC236}">
                <a16:creationId xmlns:a16="http://schemas.microsoft.com/office/drawing/2014/main" id="{36DFBFB4-28A4-9C2C-DB48-67659AC4AA9B}"/>
              </a:ext>
            </a:extLst>
          </p:cNvPr>
          <p:cNvSpPr/>
          <p:nvPr/>
        </p:nvSpPr>
        <p:spPr>
          <a:xfrm>
            <a:off x="2278908" y="2217121"/>
            <a:ext cx="266312" cy="266312"/>
          </a:xfrm>
          <a:prstGeom prst="mathMinus">
            <a:avLst/>
          </a:prstGeom>
          <a:solidFill>
            <a:srgbClr val="F351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48" name="Дуга 47">
            <a:extLst>
              <a:ext uri="{FF2B5EF4-FFF2-40B4-BE49-F238E27FC236}">
                <a16:creationId xmlns:a16="http://schemas.microsoft.com/office/drawing/2014/main" id="{1EF1D617-AED4-9DA5-7463-08D4CFDC5DF6}"/>
              </a:ext>
            </a:extLst>
          </p:cNvPr>
          <p:cNvSpPr/>
          <p:nvPr/>
        </p:nvSpPr>
        <p:spPr>
          <a:xfrm>
            <a:off x="1834468" y="2483433"/>
            <a:ext cx="1180970" cy="539253"/>
          </a:xfrm>
          <a:prstGeom prst="arc">
            <a:avLst>
              <a:gd name="adj1" fmla="val 1088510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3DA0D0-7C9F-E4C0-42B7-4DCB02B9488B}"/>
              </a:ext>
            </a:extLst>
          </p:cNvPr>
          <p:cNvSpPr txBox="1"/>
          <p:nvPr/>
        </p:nvSpPr>
        <p:spPr>
          <a:xfrm>
            <a:off x="9742198" y="319309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16:45</a:t>
            </a:r>
            <a:endParaRPr lang="ru-BY" dirty="0"/>
          </a:p>
        </p:txBody>
      </p: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A89192B9-7405-49DA-4C17-9CB42888E844}"/>
              </a:ext>
            </a:extLst>
          </p:cNvPr>
          <p:cNvCxnSpPr>
            <a:cxnSpLocks/>
          </p:cNvCxnSpPr>
          <p:nvPr/>
        </p:nvCxnSpPr>
        <p:spPr>
          <a:xfrm>
            <a:off x="8275945" y="2361735"/>
            <a:ext cx="0" cy="11559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3699ED8-E88A-2279-AAFA-E65E886C8B00}"/>
              </a:ext>
            </a:extLst>
          </p:cNvPr>
          <p:cNvSpPr txBox="1"/>
          <p:nvPr/>
        </p:nvSpPr>
        <p:spPr>
          <a:xfrm>
            <a:off x="1590140" y="3213633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7:30</a:t>
            </a:r>
            <a:endParaRPr lang="ru-BY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A0FCB5B-A52D-B7CA-9883-CCAAD13BE25A}"/>
              </a:ext>
            </a:extLst>
          </p:cNvPr>
          <p:cNvSpPr txBox="1"/>
          <p:nvPr/>
        </p:nvSpPr>
        <p:spPr>
          <a:xfrm>
            <a:off x="3228368" y="3670635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9:00</a:t>
            </a:r>
            <a:endParaRPr lang="ru-BY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6681EE5-A073-9AFC-8544-4670B25069C1}"/>
              </a:ext>
            </a:extLst>
          </p:cNvPr>
          <p:cNvSpPr txBox="1"/>
          <p:nvPr/>
        </p:nvSpPr>
        <p:spPr>
          <a:xfrm>
            <a:off x="7968008" y="360920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11:00</a:t>
            </a:r>
            <a:endParaRPr lang="ru-BY" dirty="0"/>
          </a:p>
        </p:txBody>
      </p:sp>
      <p:sp>
        <p:nvSpPr>
          <p:cNvPr id="57" name="Дуга 56">
            <a:extLst>
              <a:ext uri="{FF2B5EF4-FFF2-40B4-BE49-F238E27FC236}">
                <a16:creationId xmlns:a16="http://schemas.microsoft.com/office/drawing/2014/main" id="{7A89848E-50A1-65E2-C370-3261D8106D5D}"/>
              </a:ext>
            </a:extLst>
          </p:cNvPr>
          <p:cNvSpPr/>
          <p:nvPr/>
        </p:nvSpPr>
        <p:spPr>
          <a:xfrm>
            <a:off x="3530545" y="1604450"/>
            <a:ext cx="4804649" cy="1913278"/>
          </a:xfrm>
          <a:prstGeom prst="arc">
            <a:avLst>
              <a:gd name="adj1" fmla="val 10885109"/>
              <a:gd name="adj2" fmla="val 2133115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4F0B13C2-C34C-8077-A0A6-BB926D830F55}"/>
              </a:ext>
            </a:extLst>
          </p:cNvPr>
          <p:cNvCxnSpPr>
            <a:cxnSpLocks/>
          </p:cNvCxnSpPr>
          <p:nvPr/>
        </p:nvCxnSpPr>
        <p:spPr>
          <a:xfrm flipV="1">
            <a:off x="925250" y="5111522"/>
            <a:ext cx="10515600" cy="11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68670A35-3711-802E-5A7F-D9EE624AEAAF}"/>
              </a:ext>
            </a:extLst>
          </p:cNvPr>
          <p:cNvCxnSpPr/>
          <p:nvPr/>
        </p:nvCxnSpPr>
        <p:spPr>
          <a:xfrm>
            <a:off x="1863713" y="5027301"/>
            <a:ext cx="0" cy="37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52672156-8EB5-9FBB-B705-2DD76CBF39AC}"/>
              </a:ext>
            </a:extLst>
          </p:cNvPr>
          <p:cNvCxnSpPr/>
          <p:nvPr/>
        </p:nvCxnSpPr>
        <p:spPr>
          <a:xfrm>
            <a:off x="3038798" y="5016454"/>
            <a:ext cx="0" cy="37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5265956C-21F5-BD6C-60FF-12CF7812411B}"/>
              </a:ext>
            </a:extLst>
          </p:cNvPr>
          <p:cNvCxnSpPr/>
          <p:nvPr/>
        </p:nvCxnSpPr>
        <p:spPr>
          <a:xfrm>
            <a:off x="4193829" y="4995582"/>
            <a:ext cx="0" cy="37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44A8BAEA-0F49-C3D4-891E-63FC376ECF10}"/>
              </a:ext>
            </a:extLst>
          </p:cNvPr>
          <p:cNvCxnSpPr/>
          <p:nvPr/>
        </p:nvCxnSpPr>
        <p:spPr>
          <a:xfrm>
            <a:off x="5372923" y="4995582"/>
            <a:ext cx="0" cy="37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AC14932C-84E1-2F9E-2C09-F75FE119A15D}"/>
              </a:ext>
            </a:extLst>
          </p:cNvPr>
          <p:cNvCxnSpPr/>
          <p:nvPr/>
        </p:nvCxnSpPr>
        <p:spPr>
          <a:xfrm>
            <a:off x="6552018" y="4995582"/>
            <a:ext cx="0" cy="37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6F4ED1E4-022A-6A29-2BD3-AC2B0027A59F}"/>
              </a:ext>
            </a:extLst>
          </p:cNvPr>
          <p:cNvCxnSpPr/>
          <p:nvPr/>
        </p:nvCxnSpPr>
        <p:spPr>
          <a:xfrm>
            <a:off x="7731113" y="4975164"/>
            <a:ext cx="0" cy="37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8D3431DA-7D33-8F79-C4B6-57E48BAC05C6}"/>
              </a:ext>
            </a:extLst>
          </p:cNvPr>
          <p:cNvCxnSpPr/>
          <p:nvPr/>
        </p:nvCxnSpPr>
        <p:spPr>
          <a:xfrm>
            <a:off x="8898177" y="4975164"/>
            <a:ext cx="0" cy="37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554CEC80-B446-72FA-6DB1-9235BAAF5027}"/>
              </a:ext>
            </a:extLst>
          </p:cNvPr>
          <p:cNvCxnSpPr/>
          <p:nvPr/>
        </p:nvCxnSpPr>
        <p:spPr>
          <a:xfrm>
            <a:off x="10077271" y="4975164"/>
            <a:ext cx="0" cy="37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051D85A-B9C9-1B7B-C9E3-E931C67BE3F9}"/>
              </a:ext>
            </a:extLst>
          </p:cNvPr>
          <p:cNvSpPr txBox="1"/>
          <p:nvPr/>
        </p:nvSpPr>
        <p:spPr>
          <a:xfrm>
            <a:off x="2693190" y="5525791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  <a:r>
              <a:rPr lang="en-US" dirty="0"/>
              <a:t>:00</a:t>
            </a:r>
            <a:endParaRPr lang="ru-BY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7F9DAC-72B5-F193-8688-EDF69B05BD74}"/>
              </a:ext>
            </a:extLst>
          </p:cNvPr>
          <p:cNvSpPr txBox="1"/>
          <p:nvPr/>
        </p:nvSpPr>
        <p:spPr>
          <a:xfrm>
            <a:off x="3848221" y="5504919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9:15</a:t>
            </a:r>
            <a:endParaRPr lang="ru-BY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700223-0209-E48E-93DB-668E98E9B2F6}"/>
              </a:ext>
            </a:extLst>
          </p:cNvPr>
          <p:cNvSpPr txBox="1"/>
          <p:nvPr/>
        </p:nvSpPr>
        <p:spPr>
          <a:xfrm>
            <a:off x="5003252" y="5484501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9:45</a:t>
            </a:r>
            <a:endParaRPr lang="ru-BY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0CCB196-D2FE-72C8-E70E-47B5CEBDD815}"/>
              </a:ext>
            </a:extLst>
          </p:cNvPr>
          <p:cNvSpPr txBox="1"/>
          <p:nvPr/>
        </p:nvSpPr>
        <p:spPr>
          <a:xfrm>
            <a:off x="6206410" y="546782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10:00</a:t>
            </a:r>
            <a:endParaRPr lang="ru-BY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85DAE67-A0CB-60C6-8E88-AC78D9D846F6}"/>
              </a:ext>
            </a:extLst>
          </p:cNvPr>
          <p:cNvSpPr txBox="1"/>
          <p:nvPr/>
        </p:nvSpPr>
        <p:spPr>
          <a:xfrm>
            <a:off x="7385505" y="546362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10:15</a:t>
            </a:r>
            <a:endParaRPr lang="ru-BY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C8EF508-F976-1A78-782D-348D0564ECDC}"/>
              </a:ext>
            </a:extLst>
          </p:cNvPr>
          <p:cNvSpPr txBox="1"/>
          <p:nvPr/>
        </p:nvSpPr>
        <p:spPr>
          <a:xfrm>
            <a:off x="8564600" y="547966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15:00</a:t>
            </a:r>
            <a:endParaRPr lang="ru-BY" dirty="0"/>
          </a:p>
        </p:txBody>
      </p: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7D379C93-41B2-16A1-FE81-F2C79B7B9E72}"/>
              </a:ext>
            </a:extLst>
          </p:cNvPr>
          <p:cNvCxnSpPr>
            <a:cxnSpLocks/>
          </p:cNvCxnSpPr>
          <p:nvPr/>
        </p:nvCxnSpPr>
        <p:spPr>
          <a:xfrm>
            <a:off x="2699062" y="4721520"/>
            <a:ext cx="0" cy="14456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E6991F4F-F043-8C9B-E1CD-B053483744B6}"/>
              </a:ext>
            </a:extLst>
          </p:cNvPr>
          <p:cNvCxnSpPr>
            <a:cxnSpLocks/>
          </p:cNvCxnSpPr>
          <p:nvPr/>
        </p:nvCxnSpPr>
        <p:spPr>
          <a:xfrm>
            <a:off x="3031046" y="500074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Дуга 74">
            <a:extLst>
              <a:ext uri="{FF2B5EF4-FFF2-40B4-BE49-F238E27FC236}">
                <a16:creationId xmlns:a16="http://schemas.microsoft.com/office/drawing/2014/main" id="{BC1428AA-C3AF-FF74-DF73-62F9F80B5282}"/>
              </a:ext>
            </a:extLst>
          </p:cNvPr>
          <p:cNvSpPr/>
          <p:nvPr/>
        </p:nvSpPr>
        <p:spPr>
          <a:xfrm>
            <a:off x="4184013" y="4761403"/>
            <a:ext cx="1192577" cy="538114"/>
          </a:xfrm>
          <a:prstGeom prst="arc">
            <a:avLst>
              <a:gd name="adj1" fmla="val 1088510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76" name="Дуга 75">
            <a:extLst>
              <a:ext uri="{FF2B5EF4-FFF2-40B4-BE49-F238E27FC236}">
                <a16:creationId xmlns:a16="http://schemas.microsoft.com/office/drawing/2014/main" id="{CC1FB182-EF22-5DEB-B148-8342C084898E}"/>
              </a:ext>
            </a:extLst>
          </p:cNvPr>
          <p:cNvSpPr/>
          <p:nvPr/>
        </p:nvSpPr>
        <p:spPr>
          <a:xfrm>
            <a:off x="6541437" y="4714697"/>
            <a:ext cx="1186008" cy="575772"/>
          </a:xfrm>
          <a:prstGeom prst="arc">
            <a:avLst>
              <a:gd name="adj1" fmla="val 1088510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77" name="Дуга 76">
            <a:extLst>
              <a:ext uri="{FF2B5EF4-FFF2-40B4-BE49-F238E27FC236}">
                <a16:creationId xmlns:a16="http://schemas.microsoft.com/office/drawing/2014/main" id="{15743ED3-86A9-57D0-5A22-3DDCBAF36C06}"/>
              </a:ext>
            </a:extLst>
          </p:cNvPr>
          <p:cNvSpPr/>
          <p:nvPr/>
        </p:nvSpPr>
        <p:spPr>
          <a:xfrm>
            <a:off x="8892292" y="4677823"/>
            <a:ext cx="1184977" cy="591773"/>
          </a:xfrm>
          <a:prstGeom prst="arc">
            <a:avLst>
              <a:gd name="adj1" fmla="val 1088510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78" name="Знак ''плюс'' 77">
            <a:extLst>
              <a:ext uri="{FF2B5EF4-FFF2-40B4-BE49-F238E27FC236}">
                <a16:creationId xmlns:a16="http://schemas.microsoft.com/office/drawing/2014/main" id="{6355550D-1B9A-E873-809C-1A01B6B8B75E}"/>
              </a:ext>
            </a:extLst>
          </p:cNvPr>
          <p:cNvSpPr/>
          <p:nvPr/>
        </p:nvSpPr>
        <p:spPr>
          <a:xfrm>
            <a:off x="4638976" y="4411511"/>
            <a:ext cx="266312" cy="266312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79" name="Знак ''плюс'' 78">
            <a:extLst>
              <a:ext uri="{FF2B5EF4-FFF2-40B4-BE49-F238E27FC236}">
                <a16:creationId xmlns:a16="http://schemas.microsoft.com/office/drawing/2014/main" id="{BF7E5AA4-C605-8F66-217A-DA4F6232E319}"/>
              </a:ext>
            </a:extLst>
          </p:cNvPr>
          <p:cNvSpPr/>
          <p:nvPr/>
        </p:nvSpPr>
        <p:spPr>
          <a:xfrm>
            <a:off x="6975684" y="4411511"/>
            <a:ext cx="266312" cy="266312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80" name="Знак ''минус'' 79">
            <a:extLst>
              <a:ext uri="{FF2B5EF4-FFF2-40B4-BE49-F238E27FC236}">
                <a16:creationId xmlns:a16="http://schemas.microsoft.com/office/drawing/2014/main" id="{1424C23B-E115-FC42-0355-9E1A94D78AD3}"/>
              </a:ext>
            </a:extLst>
          </p:cNvPr>
          <p:cNvSpPr/>
          <p:nvPr/>
        </p:nvSpPr>
        <p:spPr>
          <a:xfrm>
            <a:off x="9363901" y="4420667"/>
            <a:ext cx="266312" cy="266312"/>
          </a:xfrm>
          <a:prstGeom prst="mathMinus">
            <a:avLst/>
          </a:prstGeom>
          <a:solidFill>
            <a:srgbClr val="F351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81" name="Знак ''минус'' 80">
            <a:extLst>
              <a:ext uri="{FF2B5EF4-FFF2-40B4-BE49-F238E27FC236}">
                <a16:creationId xmlns:a16="http://schemas.microsoft.com/office/drawing/2014/main" id="{E5AEE921-50C4-797C-9407-89B4C589720F}"/>
              </a:ext>
            </a:extLst>
          </p:cNvPr>
          <p:cNvSpPr/>
          <p:nvPr/>
        </p:nvSpPr>
        <p:spPr>
          <a:xfrm>
            <a:off x="2294317" y="4543653"/>
            <a:ext cx="266312" cy="266312"/>
          </a:xfrm>
          <a:prstGeom prst="mathMinus">
            <a:avLst/>
          </a:prstGeom>
          <a:solidFill>
            <a:srgbClr val="F351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82" name="Дуга 81">
            <a:extLst>
              <a:ext uri="{FF2B5EF4-FFF2-40B4-BE49-F238E27FC236}">
                <a16:creationId xmlns:a16="http://schemas.microsoft.com/office/drawing/2014/main" id="{0892ACD3-BA31-E1D3-95A2-18C36D8A4DF7}"/>
              </a:ext>
            </a:extLst>
          </p:cNvPr>
          <p:cNvSpPr/>
          <p:nvPr/>
        </p:nvSpPr>
        <p:spPr>
          <a:xfrm>
            <a:off x="1857828" y="4774719"/>
            <a:ext cx="1180970" cy="539253"/>
          </a:xfrm>
          <a:prstGeom prst="arc">
            <a:avLst>
              <a:gd name="adj1" fmla="val 1088510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26ABDBB-DACF-3ED3-4444-5A9EBBBD7EFD}"/>
              </a:ext>
            </a:extLst>
          </p:cNvPr>
          <p:cNvSpPr txBox="1"/>
          <p:nvPr/>
        </p:nvSpPr>
        <p:spPr>
          <a:xfrm>
            <a:off x="9765558" y="548437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16:45</a:t>
            </a:r>
            <a:endParaRPr lang="ru-BY" dirty="0"/>
          </a:p>
        </p:txBody>
      </p:sp>
      <p:cxnSp>
        <p:nvCxnSpPr>
          <p:cNvPr id="84" name="Прямая соединительная линия 83">
            <a:extLst>
              <a:ext uri="{FF2B5EF4-FFF2-40B4-BE49-F238E27FC236}">
                <a16:creationId xmlns:a16="http://schemas.microsoft.com/office/drawing/2014/main" id="{D2491370-2849-E2DE-3938-39DA79CA7983}"/>
              </a:ext>
            </a:extLst>
          </p:cNvPr>
          <p:cNvCxnSpPr>
            <a:cxnSpLocks/>
          </p:cNvCxnSpPr>
          <p:nvPr/>
        </p:nvCxnSpPr>
        <p:spPr>
          <a:xfrm>
            <a:off x="9305789" y="4652147"/>
            <a:ext cx="0" cy="11559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E7A56AA-88F9-9BDB-4211-D840945440F7}"/>
              </a:ext>
            </a:extLst>
          </p:cNvPr>
          <p:cNvSpPr txBox="1"/>
          <p:nvPr/>
        </p:nvSpPr>
        <p:spPr>
          <a:xfrm>
            <a:off x="1613500" y="5504919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7:30</a:t>
            </a:r>
            <a:endParaRPr lang="ru-BY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2FBFA3F-C146-99E1-1E50-4C867FD2FCF4}"/>
              </a:ext>
            </a:extLst>
          </p:cNvPr>
          <p:cNvSpPr txBox="1"/>
          <p:nvPr/>
        </p:nvSpPr>
        <p:spPr>
          <a:xfrm>
            <a:off x="2448313" y="6142727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7:40</a:t>
            </a:r>
            <a:endParaRPr lang="ru-BY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3CCEDEA-153C-3BC6-9498-D7B89A39073E}"/>
              </a:ext>
            </a:extLst>
          </p:cNvPr>
          <p:cNvSpPr txBox="1"/>
          <p:nvPr/>
        </p:nvSpPr>
        <p:spPr>
          <a:xfrm>
            <a:off x="8953526" y="607096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15:30</a:t>
            </a:r>
            <a:endParaRPr lang="ru-BY" dirty="0"/>
          </a:p>
        </p:txBody>
      </p:sp>
      <p:sp>
        <p:nvSpPr>
          <p:cNvPr id="88" name="Дуга 87">
            <a:extLst>
              <a:ext uri="{FF2B5EF4-FFF2-40B4-BE49-F238E27FC236}">
                <a16:creationId xmlns:a16="http://schemas.microsoft.com/office/drawing/2014/main" id="{4CC15584-769E-6227-0341-F93F3615E661}"/>
              </a:ext>
            </a:extLst>
          </p:cNvPr>
          <p:cNvSpPr/>
          <p:nvPr/>
        </p:nvSpPr>
        <p:spPr>
          <a:xfrm>
            <a:off x="2669830" y="3725370"/>
            <a:ext cx="6702267" cy="2332526"/>
          </a:xfrm>
          <a:prstGeom prst="arc">
            <a:avLst>
              <a:gd name="adj1" fmla="val 10961324"/>
              <a:gd name="adj2" fmla="val 21331156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90" name="Прямая соединительная линия 89">
            <a:extLst>
              <a:ext uri="{FF2B5EF4-FFF2-40B4-BE49-F238E27FC236}">
                <a16:creationId xmlns:a16="http://schemas.microsoft.com/office/drawing/2014/main" id="{6877D760-3DA0-EFB3-3F03-346BA6914D37}"/>
              </a:ext>
            </a:extLst>
          </p:cNvPr>
          <p:cNvCxnSpPr>
            <a:cxnSpLocks/>
          </p:cNvCxnSpPr>
          <p:nvPr/>
        </p:nvCxnSpPr>
        <p:spPr>
          <a:xfrm>
            <a:off x="9305789" y="4625321"/>
            <a:ext cx="0" cy="14456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Знак ''плюс'' 90">
            <a:extLst>
              <a:ext uri="{FF2B5EF4-FFF2-40B4-BE49-F238E27FC236}">
                <a16:creationId xmlns:a16="http://schemas.microsoft.com/office/drawing/2014/main" id="{E2B10C6E-00F2-365E-158E-8D3D3A4A3E26}"/>
              </a:ext>
            </a:extLst>
          </p:cNvPr>
          <p:cNvSpPr/>
          <p:nvPr/>
        </p:nvSpPr>
        <p:spPr>
          <a:xfrm>
            <a:off x="2809197" y="4549011"/>
            <a:ext cx="266312" cy="266312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92" name="Знак ''плюс'' 91">
            <a:extLst>
              <a:ext uri="{FF2B5EF4-FFF2-40B4-BE49-F238E27FC236}">
                <a16:creationId xmlns:a16="http://schemas.microsoft.com/office/drawing/2014/main" id="{42B0D65B-7B60-6E10-1C50-776CB70FDB75}"/>
              </a:ext>
            </a:extLst>
          </p:cNvPr>
          <p:cNvSpPr/>
          <p:nvPr/>
        </p:nvSpPr>
        <p:spPr>
          <a:xfrm>
            <a:off x="8912328" y="4455208"/>
            <a:ext cx="266312" cy="266312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93" name="Заголовок 1">
            <a:extLst>
              <a:ext uri="{FF2B5EF4-FFF2-40B4-BE49-F238E27FC236}">
                <a16:creationId xmlns:a16="http://schemas.microsoft.com/office/drawing/2014/main" id="{50D401AF-75C1-8878-C641-B0AA21B77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075" y="333925"/>
            <a:ext cx="10364451" cy="794968"/>
          </a:xfrm>
        </p:spPr>
        <p:txBody>
          <a:bodyPr/>
          <a:lstStyle/>
          <a:p>
            <a:r>
              <a:rPr lang="ru-RU" dirty="0"/>
              <a:t>ПОЛУЧЕНИЕ СТАТИСТИКИ ПО периодам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445122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2EB15DEA-112C-9542-BE06-D154FE14CD7E}"/>
              </a:ext>
            </a:extLst>
          </p:cNvPr>
          <p:cNvCxnSpPr>
            <a:cxnSpLocks/>
          </p:cNvCxnSpPr>
          <p:nvPr/>
        </p:nvCxnSpPr>
        <p:spPr>
          <a:xfrm flipV="1">
            <a:off x="698775" y="3998718"/>
            <a:ext cx="10515600" cy="11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9AC4335-CDC8-26DB-4821-E4A832E8FFB1}"/>
              </a:ext>
            </a:extLst>
          </p:cNvPr>
          <p:cNvCxnSpPr/>
          <p:nvPr/>
        </p:nvCxnSpPr>
        <p:spPr>
          <a:xfrm>
            <a:off x="1637238" y="3914497"/>
            <a:ext cx="0" cy="37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6BF6B7C0-121E-683E-73FB-88A1CB21B106}"/>
              </a:ext>
            </a:extLst>
          </p:cNvPr>
          <p:cNvCxnSpPr/>
          <p:nvPr/>
        </p:nvCxnSpPr>
        <p:spPr>
          <a:xfrm>
            <a:off x="2812323" y="3903650"/>
            <a:ext cx="0" cy="37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A8592E20-3C6C-939E-1871-A430B8B711C0}"/>
              </a:ext>
            </a:extLst>
          </p:cNvPr>
          <p:cNvCxnSpPr/>
          <p:nvPr/>
        </p:nvCxnSpPr>
        <p:spPr>
          <a:xfrm>
            <a:off x="3967354" y="3882778"/>
            <a:ext cx="0" cy="37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F0E7048C-F277-FDE6-E2ED-891E514F5101}"/>
              </a:ext>
            </a:extLst>
          </p:cNvPr>
          <p:cNvCxnSpPr/>
          <p:nvPr/>
        </p:nvCxnSpPr>
        <p:spPr>
          <a:xfrm>
            <a:off x="5146448" y="3882778"/>
            <a:ext cx="0" cy="37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54E1017-4217-701E-FE35-5976FFC3CF8E}"/>
              </a:ext>
            </a:extLst>
          </p:cNvPr>
          <p:cNvCxnSpPr/>
          <p:nvPr/>
        </p:nvCxnSpPr>
        <p:spPr>
          <a:xfrm>
            <a:off x="6325543" y="3882778"/>
            <a:ext cx="0" cy="37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E0EBCD24-CC2F-3754-050D-3EB59C0785AC}"/>
              </a:ext>
            </a:extLst>
          </p:cNvPr>
          <p:cNvCxnSpPr/>
          <p:nvPr/>
        </p:nvCxnSpPr>
        <p:spPr>
          <a:xfrm>
            <a:off x="7504638" y="3862360"/>
            <a:ext cx="0" cy="37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C16551DC-854D-2AEA-6495-CACD1825FBF8}"/>
              </a:ext>
            </a:extLst>
          </p:cNvPr>
          <p:cNvCxnSpPr/>
          <p:nvPr/>
        </p:nvCxnSpPr>
        <p:spPr>
          <a:xfrm>
            <a:off x="8671702" y="3862360"/>
            <a:ext cx="0" cy="37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7067CBA5-55D1-C7D9-5845-1497CFE8CDC3}"/>
              </a:ext>
            </a:extLst>
          </p:cNvPr>
          <p:cNvCxnSpPr/>
          <p:nvPr/>
        </p:nvCxnSpPr>
        <p:spPr>
          <a:xfrm>
            <a:off x="9850796" y="3862360"/>
            <a:ext cx="0" cy="37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CE5FA40-14A9-DEA2-153C-E4236C037586}"/>
              </a:ext>
            </a:extLst>
          </p:cNvPr>
          <p:cNvSpPr txBox="1"/>
          <p:nvPr/>
        </p:nvSpPr>
        <p:spPr>
          <a:xfrm>
            <a:off x="2466715" y="441298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2022</a:t>
            </a:r>
            <a:endParaRPr lang="ru-BY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23AD86-D07F-3D16-5AC5-0BBDA3EA79A9}"/>
              </a:ext>
            </a:extLst>
          </p:cNvPr>
          <p:cNvSpPr txBox="1"/>
          <p:nvPr/>
        </p:nvSpPr>
        <p:spPr>
          <a:xfrm>
            <a:off x="3621746" y="439211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2023</a:t>
            </a:r>
            <a:endParaRPr lang="ru-BY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A38775-8A72-9904-11D3-566A02858E54}"/>
              </a:ext>
            </a:extLst>
          </p:cNvPr>
          <p:cNvSpPr txBox="1"/>
          <p:nvPr/>
        </p:nvSpPr>
        <p:spPr>
          <a:xfrm>
            <a:off x="4776777" y="437169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2024</a:t>
            </a:r>
            <a:endParaRPr lang="ru-BY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62D4B0-EA4B-63E6-842D-515CE84AFDFE}"/>
              </a:ext>
            </a:extLst>
          </p:cNvPr>
          <p:cNvSpPr txBox="1"/>
          <p:nvPr/>
        </p:nvSpPr>
        <p:spPr>
          <a:xfrm>
            <a:off x="5979935" y="43550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2025</a:t>
            </a:r>
            <a:endParaRPr lang="ru-BY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44419-631E-B2F4-4090-AE1747C856CB}"/>
              </a:ext>
            </a:extLst>
          </p:cNvPr>
          <p:cNvSpPr txBox="1"/>
          <p:nvPr/>
        </p:nvSpPr>
        <p:spPr>
          <a:xfrm>
            <a:off x="7159030" y="435082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2026</a:t>
            </a:r>
            <a:endParaRPr lang="ru-BY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66506F-C3BD-5EE6-72DC-FAFCCDE89096}"/>
              </a:ext>
            </a:extLst>
          </p:cNvPr>
          <p:cNvSpPr txBox="1"/>
          <p:nvPr/>
        </p:nvSpPr>
        <p:spPr>
          <a:xfrm>
            <a:off x="8338125" y="436686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2027</a:t>
            </a:r>
            <a:endParaRPr lang="ru-BY" dirty="0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B8D32997-8063-7C8E-243C-7ABF3C49CF7A}"/>
              </a:ext>
            </a:extLst>
          </p:cNvPr>
          <p:cNvCxnSpPr>
            <a:cxnSpLocks/>
          </p:cNvCxnSpPr>
          <p:nvPr/>
        </p:nvCxnSpPr>
        <p:spPr>
          <a:xfrm flipV="1">
            <a:off x="733926" y="5458326"/>
            <a:ext cx="10515600" cy="11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6D691076-7B3A-91C5-0772-8B99123EDB43}"/>
              </a:ext>
            </a:extLst>
          </p:cNvPr>
          <p:cNvCxnSpPr/>
          <p:nvPr/>
        </p:nvCxnSpPr>
        <p:spPr>
          <a:xfrm>
            <a:off x="1672389" y="5374105"/>
            <a:ext cx="0" cy="37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144FEED0-91C9-F8D2-20F0-86819074C24F}"/>
              </a:ext>
            </a:extLst>
          </p:cNvPr>
          <p:cNvCxnSpPr/>
          <p:nvPr/>
        </p:nvCxnSpPr>
        <p:spPr>
          <a:xfrm>
            <a:off x="2847474" y="5363258"/>
            <a:ext cx="0" cy="37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C6AC97B5-9C70-1BBF-0054-9E15900F1C95}"/>
              </a:ext>
            </a:extLst>
          </p:cNvPr>
          <p:cNvCxnSpPr/>
          <p:nvPr/>
        </p:nvCxnSpPr>
        <p:spPr>
          <a:xfrm>
            <a:off x="4002505" y="5342386"/>
            <a:ext cx="0" cy="37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FEDD2F82-9BFF-C434-3F34-0A2B50395C80}"/>
              </a:ext>
            </a:extLst>
          </p:cNvPr>
          <p:cNvCxnSpPr/>
          <p:nvPr/>
        </p:nvCxnSpPr>
        <p:spPr>
          <a:xfrm>
            <a:off x="5181599" y="5342386"/>
            <a:ext cx="0" cy="37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4A9D9AA8-A3FC-408B-4AEE-4E3EB0AE804D}"/>
              </a:ext>
            </a:extLst>
          </p:cNvPr>
          <p:cNvCxnSpPr/>
          <p:nvPr/>
        </p:nvCxnSpPr>
        <p:spPr>
          <a:xfrm>
            <a:off x="6360694" y="5342386"/>
            <a:ext cx="0" cy="37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CA925476-FB04-F64E-056B-5C79BAC3F180}"/>
              </a:ext>
            </a:extLst>
          </p:cNvPr>
          <p:cNvCxnSpPr/>
          <p:nvPr/>
        </p:nvCxnSpPr>
        <p:spPr>
          <a:xfrm>
            <a:off x="7539789" y="5321968"/>
            <a:ext cx="0" cy="37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367D2043-8C56-8C2E-A043-B8EA981DD1DE}"/>
              </a:ext>
            </a:extLst>
          </p:cNvPr>
          <p:cNvCxnSpPr/>
          <p:nvPr/>
        </p:nvCxnSpPr>
        <p:spPr>
          <a:xfrm>
            <a:off x="8706853" y="5321968"/>
            <a:ext cx="0" cy="37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4934F97E-1B2E-10BA-B741-3AF17586592E}"/>
              </a:ext>
            </a:extLst>
          </p:cNvPr>
          <p:cNvCxnSpPr/>
          <p:nvPr/>
        </p:nvCxnSpPr>
        <p:spPr>
          <a:xfrm>
            <a:off x="9885947" y="5321968"/>
            <a:ext cx="0" cy="37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5F57210-C1DF-95DF-6EE1-2C27683966A8}"/>
              </a:ext>
            </a:extLst>
          </p:cNvPr>
          <p:cNvSpPr txBox="1"/>
          <p:nvPr/>
        </p:nvSpPr>
        <p:spPr>
          <a:xfrm>
            <a:off x="2501866" y="587259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2022</a:t>
            </a:r>
            <a:endParaRPr lang="ru-BY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E10937-1325-8C0D-62F6-FD98E6FD6A6B}"/>
              </a:ext>
            </a:extLst>
          </p:cNvPr>
          <p:cNvSpPr txBox="1"/>
          <p:nvPr/>
        </p:nvSpPr>
        <p:spPr>
          <a:xfrm>
            <a:off x="3656897" y="585172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2023</a:t>
            </a:r>
            <a:endParaRPr lang="ru-BY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1CC9E8-F77B-C957-20B8-0546C3F6DDBA}"/>
              </a:ext>
            </a:extLst>
          </p:cNvPr>
          <p:cNvSpPr txBox="1"/>
          <p:nvPr/>
        </p:nvSpPr>
        <p:spPr>
          <a:xfrm>
            <a:off x="4811928" y="58313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2024</a:t>
            </a:r>
            <a:endParaRPr lang="ru-BY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A08F7B-A6B5-4408-8222-73A54E4DD9B8}"/>
              </a:ext>
            </a:extLst>
          </p:cNvPr>
          <p:cNvSpPr txBox="1"/>
          <p:nvPr/>
        </p:nvSpPr>
        <p:spPr>
          <a:xfrm>
            <a:off x="6015086" y="581462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2025</a:t>
            </a:r>
            <a:endParaRPr lang="ru-BY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B37474-BA71-05CE-2EE7-47197808035E}"/>
              </a:ext>
            </a:extLst>
          </p:cNvPr>
          <p:cNvSpPr txBox="1"/>
          <p:nvPr/>
        </p:nvSpPr>
        <p:spPr>
          <a:xfrm>
            <a:off x="7194181" y="581043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2026</a:t>
            </a:r>
            <a:endParaRPr lang="ru-BY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3D9C60-33B1-5A7D-F6D7-9B96245365CA}"/>
              </a:ext>
            </a:extLst>
          </p:cNvPr>
          <p:cNvSpPr txBox="1"/>
          <p:nvPr/>
        </p:nvSpPr>
        <p:spPr>
          <a:xfrm>
            <a:off x="8373276" y="582647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2027</a:t>
            </a:r>
            <a:endParaRPr lang="ru-BY" dirty="0"/>
          </a:p>
        </p:txBody>
      </p:sp>
      <p:cxnSp>
        <p:nvCxnSpPr>
          <p:cNvPr id="83" name="Прямая со стрелкой 82">
            <a:extLst>
              <a:ext uri="{FF2B5EF4-FFF2-40B4-BE49-F238E27FC236}">
                <a16:creationId xmlns:a16="http://schemas.microsoft.com/office/drawing/2014/main" id="{98C9C3C4-A75A-799C-8147-40F65340A681}"/>
              </a:ext>
            </a:extLst>
          </p:cNvPr>
          <p:cNvCxnSpPr>
            <a:cxnSpLocks/>
          </p:cNvCxnSpPr>
          <p:nvPr/>
        </p:nvCxnSpPr>
        <p:spPr>
          <a:xfrm flipV="1">
            <a:off x="753034" y="2416198"/>
            <a:ext cx="10515600" cy="11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>
            <a:extLst>
              <a:ext uri="{FF2B5EF4-FFF2-40B4-BE49-F238E27FC236}">
                <a16:creationId xmlns:a16="http://schemas.microsoft.com/office/drawing/2014/main" id="{020628C1-C4A4-662A-2100-CCB0691C3AD7}"/>
              </a:ext>
            </a:extLst>
          </p:cNvPr>
          <p:cNvCxnSpPr/>
          <p:nvPr/>
        </p:nvCxnSpPr>
        <p:spPr>
          <a:xfrm>
            <a:off x="1691497" y="2331977"/>
            <a:ext cx="0" cy="37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93F1F1F5-C5A8-FD0D-715D-F37D4A0CF752}"/>
              </a:ext>
            </a:extLst>
          </p:cNvPr>
          <p:cNvCxnSpPr/>
          <p:nvPr/>
        </p:nvCxnSpPr>
        <p:spPr>
          <a:xfrm>
            <a:off x="2866582" y="2321130"/>
            <a:ext cx="0" cy="37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B488FD96-2502-3110-7572-9569B25DE68A}"/>
              </a:ext>
            </a:extLst>
          </p:cNvPr>
          <p:cNvCxnSpPr/>
          <p:nvPr/>
        </p:nvCxnSpPr>
        <p:spPr>
          <a:xfrm>
            <a:off x="4021613" y="2300258"/>
            <a:ext cx="0" cy="37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>
            <a:extLst>
              <a:ext uri="{FF2B5EF4-FFF2-40B4-BE49-F238E27FC236}">
                <a16:creationId xmlns:a16="http://schemas.microsoft.com/office/drawing/2014/main" id="{A55FA321-B009-636F-D516-9BBA4B82C57C}"/>
              </a:ext>
            </a:extLst>
          </p:cNvPr>
          <p:cNvCxnSpPr/>
          <p:nvPr/>
        </p:nvCxnSpPr>
        <p:spPr>
          <a:xfrm>
            <a:off x="5200707" y="2300258"/>
            <a:ext cx="0" cy="37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>
            <a:extLst>
              <a:ext uri="{FF2B5EF4-FFF2-40B4-BE49-F238E27FC236}">
                <a16:creationId xmlns:a16="http://schemas.microsoft.com/office/drawing/2014/main" id="{FD526440-7D4C-7AE8-C37E-A38AE38EBA66}"/>
              </a:ext>
            </a:extLst>
          </p:cNvPr>
          <p:cNvCxnSpPr/>
          <p:nvPr/>
        </p:nvCxnSpPr>
        <p:spPr>
          <a:xfrm>
            <a:off x="6379802" y="2300258"/>
            <a:ext cx="0" cy="37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Прямая соединительная линия 88">
            <a:extLst>
              <a:ext uri="{FF2B5EF4-FFF2-40B4-BE49-F238E27FC236}">
                <a16:creationId xmlns:a16="http://schemas.microsoft.com/office/drawing/2014/main" id="{B2BB12CA-1EFC-D2B7-68AB-63FFC196F4CF}"/>
              </a:ext>
            </a:extLst>
          </p:cNvPr>
          <p:cNvCxnSpPr/>
          <p:nvPr/>
        </p:nvCxnSpPr>
        <p:spPr>
          <a:xfrm>
            <a:off x="7558897" y="2279840"/>
            <a:ext cx="0" cy="37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>
            <a:extLst>
              <a:ext uri="{FF2B5EF4-FFF2-40B4-BE49-F238E27FC236}">
                <a16:creationId xmlns:a16="http://schemas.microsoft.com/office/drawing/2014/main" id="{D6BECE7D-9F7C-3F47-78BA-3F4C79687E9F}"/>
              </a:ext>
            </a:extLst>
          </p:cNvPr>
          <p:cNvCxnSpPr/>
          <p:nvPr/>
        </p:nvCxnSpPr>
        <p:spPr>
          <a:xfrm>
            <a:off x="8725961" y="2279840"/>
            <a:ext cx="0" cy="37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>
            <a:extLst>
              <a:ext uri="{FF2B5EF4-FFF2-40B4-BE49-F238E27FC236}">
                <a16:creationId xmlns:a16="http://schemas.microsoft.com/office/drawing/2014/main" id="{3431D3C6-768A-EE8B-92B4-CBBFCEE46033}"/>
              </a:ext>
            </a:extLst>
          </p:cNvPr>
          <p:cNvCxnSpPr/>
          <p:nvPr/>
        </p:nvCxnSpPr>
        <p:spPr>
          <a:xfrm>
            <a:off x="9905055" y="2279840"/>
            <a:ext cx="0" cy="37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FD8C42F9-7467-A80F-2310-72489826A023}"/>
              </a:ext>
            </a:extLst>
          </p:cNvPr>
          <p:cNvSpPr txBox="1"/>
          <p:nvPr/>
        </p:nvSpPr>
        <p:spPr>
          <a:xfrm>
            <a:off x="2520974" y="283046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2022</a:t>
            </a:r>
            <a:endParaRPr lang="ru-BY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3C61019-C4B9-1C68-EEFA-27082AF49BDE}"/>
              </a:ext>
            </a:extLst>
          </p:cNvPr>
          <p:cNvSpPr txBox="1"/>
          <p:nvPr/>
        </p:nvSpPr>
        <p:spPr>
          <a:xfrm>
            <a:off x="3676005" y="280959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2023</a:t>
            </a:r>
            <a:endParaRPr lang="ru-BY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BD33E60-C723-3DF4-B3B4-72B65F55F27D}"/>
              </a:ext>
            </a:extLst>
          </p:cNvPr>
          <p:cNvSpPr txBox="1"/>
          <p:nvPr/>
        </p:nvSpPr>
        <p:spPr>
          <a:xfrm>
            <a:off x="4831036" y="278917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2024</a:t>
            </a:r>
            <a:endParaRPr lang="ru-BY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7E607EE-75D7-F3DA-B635-5A4FD32397B0}"/>
              </a:ext>
            </a:extLst>
          </p:cNvPr>
          <p:cNvSpPr txBox="1"/>
          <p:nvPr/>
        </p:nvSpPr>
        <p:spPr>
          <a:xfrm>
            <a:off x="6034194" y="277249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2025</a:t>
            </a:r>
            <a:endParaRPr lang="ru-BY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6EDC8C6-7F4E-0BE5-EC6D-FCFB8BFAB020}"/>
              </a:ext>
            </a:extLst>
          </p:cNvPr>
          <p:cNvSpPr txBox="1"/>
          <p:nvPr/>
        </p:nvSpPr>
        <p:spPr>
          <a:xfrm>
            <a:off x="7213289" y="276830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2026</a:t>
            </a:r>
            <a:endParaRPr lang="ru-BY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6A59E29-85E5-6089-4005-81FBA7BB86CE}"/>
              </a:ext>
            </a:extLst>
          </p:cNvPr>
          <p:cNvSpPr txBox="1"/>
          <p:nvPr/>
        </p:nvSpPr>
        <p:spPr>
          <a:xfrm>
            <a:off x="8392384" y="278434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2027</a:t>
            </a:r>
            <a:endParaRPr lang="ru-BY" dirty="0"/>
          </a:p>
        </p:txBody>
      </p:sp>
      <p:cxnSp>
        <p:nvCxnSpPr>
          <p:cNvPr id="99" name="Прямая соединительная линия 98">
            <a:extLst>
              <a:ext uri="{FF2B5EF4-FFF2-40B4-BE49-F238E27FC236}">
                <a16:creationId xmlns:a16="http://schemas.microsoft.com/office/drawing/2014/main" id="{6D0E3FDD-73E2-59C2-A02E-A8A6453BE243}"/>
              </a:ext>
            </a:extLst>
          </p:cNvPr>
          <p:cNvCxnSpPr/>
          <p:nvPr/>
        </p:nvCxnSpPr>
        <p:spPr>
          <a:xfrm>
            <a:off x="2389329" y="2155149"/>
            <a:ext cx="0" cy="6753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>
            <a:extLst>
              <a:ext uri="{FF2B5EF4-FFF2-40B4-BE49-F238E27FC236}">
                <a16:creationId xmlns:a16="http://schemas.microsoft.com/office/drawing/2014/main" id="{C2A5212F-380B-BCEF-C272-A2F441BB55BB}"/>
              </a:ext>
            </a:extLst>
          </p:cNvPr>
          <p:cNvCxnSpPr/>
          <p:nvPr/>
        </p:nvCxnSpPr>
        <p:spPr>
          <a:xfrm>
            <a:off x="9491971" y="2129812"/>
            <a:ext cx="0" cy="6753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>
            <a:extLst>
              <a:ext uri="{FF2B5EF4-FFF2-40B4-BE49-F238E27FC236}">
                <a16:creationId xmlns:a16="http://schemas.microsoft.com/office/drawing/2014/main" id="{1089A7F2-F451-165C-2C64-F6C41FB45A7B}"/>
              </a:ext>
            </a:extLst>
          </p:cNvPr>
          <p:cNvCxnSpPr/>
          <p:nvPr/>
        </p:nvCxnSpPr>
        <p:spPr>
          <a:xfrm>
            <a:off x="2812323" y="3716797"/>
            <a:ext cx="0" cy="6753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>
            <a:extLst>
              <a:ext uri="{FF2B5EF4-FFF2-40B4-BE49-F238E27FC236}">
                <a16:creationId xmlns:a16="http://schemas.microsoft.com/office/drawing/2014/main" id="{C901577D-62EE-6521-1D19-37B5600DA9CA}"/>
              </a:ext>
            </a:extLst>
          </p:cNvPr>
          <p:cNvCxnSpPr/>
          <p:nvPr/>
        </p:nvCxnSpPr>
        <p:spPr>
          <a:xfrm>
            <a:off x="9429691" y="3729193"/>
            <a:ext cx="0" cy="6753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единительная линия 102">
            <a:extLst>
              <a:ext uri="{FF2B5EF4-FFF2-40B4-BE49-F238E27FC236}">
                <a16:creationId xmlns:a16="http://schemas.microsoft.com/office/drawing/2014/main" id="{EC41A32E-9C1D-9444-D42B-E1F1D9890EBB}"/>
              </a:ext>
            </a:extLst>
          </p:cNvPr>
          <p:cNvCxnSpPr/>
          <p:nvPr/>
        </p:nvCxnSpPr>
        <p:spPr>
          <a:xfrm>
            <a:off x="2402305" y="5197277"/>
            <a:ext cx="0" cy="6753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>
            <a:extLst>
              <a:ext uri="{FF2B5EF4-FFF2-40B4-BE49-F238E27FC236}">
                <a16:creationId xmlns:a16="http://schemas.microsoft.com/office/drawing/2014/main" id="{5028A84D-2B68-0AFF-C5FD-D556AB124E44}"/>
              </a:ext>
            </a:extLst>
          </p:cNvPr>
          <p:cNvCxnSpPr/>
          <p:nvPr/>
        </p:nvCxnSpPr>
        <p:spPr>
          <a:xfrm>
            <a:off x="8706853" y="5141495"/>
            <a:ext cx="0" cy="6753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>
            <a:extLst>
              <a:ext uri="{FF2B5EF4-FFF2-40B4-BE49-F238E27FC236}">
                <a16:creationId xmlns:a16="http://schemas.microsoft.com/office/drawing/2014/main" id="{56C2585A-2D6A-FACE-7168-2477BA9C44A4}"/>
              </a:ext>
            </a:extLst>
          </p:cNvPr>
          <p:cNvCxnSpPr>
            <a:cxnSpLocks/>
          </p:cNvCxnSpPr>
          <p:nvPr/>
        </p:nvCxnSpPr>
        <p:spPr>
          <a:xfrm>
            <a:off x="2858830" y="230542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Дуга 119">
            <a:extLst>
              <a:ext uri="{FF2B5EF4-FFF2-40B4-BE49-F238E27FC236}">
                <a16:creationId xmlns:a16="http://schemas.microsoft.com/office/drawing/2014/main" id="{C9014FC4-08B7-7B57-EEB2-3B3EDE197348}"/>
              </a:ext>
            </a:extLst>
          </p:cNvPr>
          <p:cNvSpPr/>
          <p:nvPr/>
        </p:nvSpPr>
        <p:spPr>
          <a:xfrm>
            <a:off x="2870591" y="2056505"/>
            <a:ext cx="1151441" cy="548029"/>
          </a:xfrm>
          <a:prstGeom prst="arc">
            <a:avLst>
              <a:gd name="adj1" fmla="val 1088510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122" name="Прямая соединительная линия 121">
            <a:extLst>
              <a:ext uri="{FF2B5EF4-FFF2-40B4-BE49-F238E27FC236}">
                <a16:creationId xmlns:a16="http://schemas.microsoft.com/office/drawing/2014/main" id="{AB71DE81-A7BF-39CC-D4E9-136E37EC6554}"/>
              </a:ext>
            </a:extLst>
          </p:cNvPr>
          <p:cNvCxnSpPr>
            <a:stCxn id="120" idx="2"/>
          </p:cNvCxnSpPr>
          <p:nvPr/>
        </p:nvCxnSpPr>
        <p:spPr>
          <a:xfrm flipH="1" flipV="1">
            <a:off x="4021612" y="2183133"/>
            <a:ext cx="420" cy="14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единительная линия 123">
            <a:extLst>
              <a:ext uri="{FF2B5EF4-FFF2-40B4-BE49-F238E27FC236}">
                <a16:creationId xmlns:a16="http://schemas.microsoft.com/office/drawing/2014/main" id="{2D05D992-1B65-B894-6A83-B7ED600CB543}"/>
              </a:ext>
            </a:extLst>
          </p:cNvPr>
          <p:cNvCxnSpPr>
            <a:cxnSpLocks/>
          </p:cNvCxnSpPr>
          <p:nvPr/>
        </p:nvCxnSpPr>
        <p:spPr>
          <a:xfrm flipH="1" flipV="1">
            <a:off x="3915247" y="2233676"/>
            <a:ext cx="101138" cy="7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Дуга 124">
            <a:extLst>
              <a:ext uri="{FF2B5EF4-FFF2-40B4-BE49-F238E27FC236}">
                <a16:creationId xmlns:a16="http://schemas.microsoft.com/office/drawing/2014/main" id="{54B47271-7690-6F30-2629-392A37799DDB}"/>
              </a:ext>
            </a:extLst>
          </p:cNvPr>
          <p:cNvSpPr/>
          <p:nvPr/>
        </p:nvSpPr>
        <p:spPr>
          <a:xfrm>
            <a:off x="4024196" y="2047115"/>
            <a:ext cx="1151441" cy="548029"/>
          </a:xfrm>
          <a:prstGeom prst="arc">
            <a:avLst>
              <a:gd name="adj1" fmla="val 1088510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126" name="Прямая соединительная линия 125">
            <a:extLst>
              <a:ext uri="{FF2B5EF4-FFF2-40B4-BE49-F238E27FC236}">
                <a16:creationId xmlns:a16="http://schemas.microsoft.com/office/drawing/2014/main" id="{6A4799CE-8601-B61F-B6A6-01657DA01969}"/>
              </a:ext>
            </a:extLst>
          </p:cNvPr>
          <p:cNvCxnSpPr>
            <a:stCxn id="125" idx="2"/>
          </p:cNvCxnSpPr>
          <p:nvPr/>
        </p:nvCxnSpPr>
        <p:spPr>
          <a:xfrm flipH="1" flipV="1">
            <a:off x="5175217" y="2173743"/>
            <a:ext cx="420" cy="14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единительная линия 126">
            <a:extLst>
              <a:ext uri="{FF2B5EF4-FFF2-40B4-BE49-F238E27FC236}">
                <a16:creationId xmlns:a16="http://schemas.microsoft.com/office/drawing/2014/main" id="{E85D1711-4FC2-C391-2B5B-AD472CC56C00}"/>
              </a:ext>
            </a:extLst>
          </p:cNvPr>
          <p:cNvCxnSpPr>
            <a:cxnSpLocks/>
          </p:cNvCxnSpPr>
          <p:nvPr/>
        </p:nvCxnSpPr>
        <p:spPr>
          <a:xfrm flipH="1" flipV="1">
            <a:off x="5068852" y="2224286"/>
            <a:ext cx="101138" cy="7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Дуга 127">
            <a:extLst>
              <a:ext uri="{FF2B5EF4-FFF2-40B4-BE49-F238E27FC236}">
                <a16:creationId xmlns:a16="http://schemas.microsoft.com/office/drawing/2014/main" id="{0032B7B1-125F-7E47-CBFA-F9751B26A4E8}"/>
              </a:ext>
            </a:extLst>
          </p:cNvPr>
          <p:cNvSpPr/>
          <p:nvPr/>
        </p:nvSpPr>
        <p:spPr>
          <a:xfrm>
            <a:off x="5210178" y="2033355"/>
            <a:ext cx="1151441" cy="548029"/>
          </a:xfrm>
          <a:prstGeom prst="arc">
            <a:avLst>
              <a:gd name="adj1" fmla="val 1088510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129" name="Прямая соединительная линия 128">
            <a:extLst>
              <a:ext uri="{FF2B5EF4-FFF2-40B4-BE49-F238E27FC236}">
                <a16:creationId xmlns:a16="http://schemas.microsoft.com/office/drawing/2014/main" id="{9EC78CEB-DBCD-CC85-E26F-FE02531FF713}"/>
              </a:ext>
            </a:extLst>
          </p:cNvPr>
          <p:cNvCxnSpPr>
            <a:stCxn id="128" idx="2"/>
          </p:cNvCxnSpPr>
          <p:nvPr/>
        </p:nvCxnSpPr>
        <p:spPr>
          <a:xfrm flipH="1" flipV="1">
            <a:off x="6361199" y="2159983"/>
            <a:ext cx="420" cy="14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129">
            <a:extLst>
              <a:ext uri="{FF2B5EF4-FFF2-40B4-BE49-F238E27FC236}">
                <a16:creationId xmlns:a16="http://schemas.microsoft.com/office/drawing/2014/main" id="{5C89E1FC-7041-3CD6-2DA7-A44E09D27703}"/>
              </a:ext>
            </a:extLst>
          </p:cNvPr>
          <p:cNvCxnSpPr>
            <a:cxnSpLocks/>
          </p:cNvCxnSpPr>
          <p:nvPr/>
        </p:nvCxnSpPr>
        <p:spPr>
          <a:xfrm flipH="1" flipV="1">
            <a:off x="6254834" y="2210526"/>
            <a:ext cx="101138" cy="7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Дуга 130">
            <a:extLst>
              <a:ext uri="{FF2B5EF4-FFF2-40B4-BE49-F238E27FC236}">
                <a16:creationId xmlns:a16="http://schemas.microsoft.com/office/drawing/2014/main" id="{30209DBE-3EF4-6ED7-CF8E-163426D4DC14}"/>
              </a:ext>
            </a:extLst>
          </p:cNvPr>
          <p:cNvSpPr/>
          <p:nvPr/>
        </p:nvSpPr>
        <p:spPr>
          <a:xfrm>
            <a:off x="6396160" y="2047115"/>
            <a:ext cx="1151441" cy="548029"/>
          </a:xfrm>
          <a:prstGeom prst="arc">
            <a:avLst>
              <a:gd name="adj1" fmla="val 1088510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132" name="Прямая соединительная линия 131">
            <a:extLst>
              <a:ext uri="{FF2B5EF4-FFF2-40B4-BE49-F238E27FC236}">
                <a16:creationId xmlns:a16="http://schemas.microsoft.com/office/drawing/2014/main" id="{A43CD582-F62D-F5F7-2331-8A1F9E97DFC2}"/>
              </a:ext>
            </a:extLst>
          </p:cNvPr>
          <p:cNvCxnSpPr>
            <a:stCxn id="131" idx="2"/>
          </p:cNvCxnSpPr>
          <p:nvPr/>
        </p:nvCxnSpPr>
        <p:spPr>
          <a:xfrm flipH="1" flipV="1">
            <a:off x="7547181" y="2173743"/>
            <a:ext cx="420" cy="14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единительная линия 132">
            <a:extLst>
              <a:ext uri="{FF2B5EF4-FFF2-40B4-BE49-F238E27FC236}">
                <a16:creationId xmlns:a16="http://schemas.microsoft.com/office/drawing/2014/main" id="{E0293E8D-36FD-DD44-72CA-9667613ACE21}"/>
              </a:ext>
            </a:extLst>
          </p:cNvPr>
          <p:cNvCxnSpPr>
            <a:cxnSpLocks/>
          </p:cNvCxnSpPr>
          <p:nvPr/>
        </p:nvCxnSpPr>
        <p:spPr>
          <a:xfrm flipH="1" flipV="1">
            <a:off x="7440816" y="2224286"/>
            <a:ext cx="101138" cy="7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Дуга 133">
            <a:extLst>
              <a:ext uri="{FF2B5EF4-FFF2-40B4-BE49-F238E27FC236}">
                <a16:creationId xmlns:a16="http://schemas.microsoft.com/office/drawing/2014/main" id="{D27E8092-1886-518D-709E-93CB019AB014}"/>
              </a:ext>
            </a:extLst>
          </p:cNvPr>
          <p:cNvSpPr/>
          <p:nvPr/>
        </p:nvSpPr>
        <p:spPr>
          <a:xfrm>
            <a:off x="7555412" y="2027632"/>
            <a:ext cx="1151441" cy="548029"/>
          </a:xfrm>
          <a:prstGeom prst="arc">
            <a:avLst>
              <a:gd name="adj1" fmla="val 1088510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135" name="Прямая соединительная линия 134">
            <a:extLst>
              <a:ext uri="{FF2B5EF4-FFF2-40B4-BE49-F238E27FC236}">
                <a16:creationId xmlns:a16="http://schemas.microsoft.com/office/drawing/2014/main" id="{CFF3DA00-CCED-B82B-E94A-F9ADCC480B44}"/>
              </a:ext>
            </a:extLst>
          </p:cNvPr>
          <p:cNvCxnSpPr>
            <a:stCxn id="134" idx="2"/>
          </p:cNvCxnSpPr>
          <p:nvPr/>
        </p:nvCxnSpPr>
        <p:spPr>
          <a:xfrm flipH="1" flipV="1">
            <a:off x="8706433" y="2154260"/>
            <a:ext cx="420" cy="14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135">
            <a:extLst>
              <a:ext uri="{FF2B5EF4-FFF2-40B4-BE49-F238E27FC236}">
                <a16:creationId xmlns:a16="http://schemas.microsoft.com/office/drawing/2014/main" id="{960636B4-8D26-D274-5B6F-03AA5F1651BF}"/>
              </a:ext>
            </a:extLst>
          </p:cNvPr>
          <p:cNvCxnSpPr>
            <a:cxnSpLocks/>
          </p:cNvCxnSpPr>
          <p:nvPr/>
        </p:nvCxnSpPr>
        <p:spPr>
          <a:xfrm flipH="1" flipV="1">
            <a:off x="8600068" y="2204803"/>
            <a:ext cx="101138" cy="7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Дуга 136">
            <a:extLst>
              <a:ext uri="{FF2B5EF4-FFF2-40B4-BE49-F238E27FC236}">
                <a16:creationId xmlns:a16="http://schemas.microsoft.com/office/drawing/2014/main" id="{CBA208DE-AE4A-3988-E6D5-73DD04B4D4D9}"/>
              </a:ext>
            </a:extLst>
          </p:cNvPr>
          <p:cNvSpPr/>
          <p:nvPr/>
        </p:nvSpPr>
        <p:spPr>
          <a:xfrm>
            <a:off x="8741584" y="2023759"/>
            <a:ext cx="1151441" cy="548029"/>
          </a:xfrm>
          <a:prstGeom prst="arc">
            <a:avLst>
              <a:gd name="adj1" fmla="val 1088510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138" name="Прямая соединительная линия 137">
            <a:extLst>
              <a:ext uri="{FF2B5EF4-FFF2-40B4-BE49-F238E27FC236}">
                <a16:creationId xmlns:a16="http://schemas.microsoft.com/office/drawing/2014/main" id="{EF193DAB-4C22-2BAE-215E-68EB7C1EE039}"/>
              </a:ext>
            </a:extLst>
          </p:cNvPr>
          <p:cNvCxnSpPr>
            <a:stCxn id="137" idx="2"/>
          </p:cNvCxnSpPr>
          <p:nvPr/>
        </p:nvCxnSpPr>
        <p:spPr>
          <a:xfrm flipH="1" flipV="1">
            <a:off x="9892605" y="2150387"/>
            <a:ext cx="420" cy="14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Прямая соединительная линия 138">
            <a:extLst>
              <a:ext uri="{FF2B5EF4-FFF2-40B4-BE49-F238E27FC236}">
                <a16:creationId xmlns:a16="http://schemas.microsoft.com/office/drawing/2014/main" id="{C4C514AF-A7E4-C34A-935C-22E84D465E1B}"/>
              </a:ext>
            </a:extLst>
          </p:cNvPr>
          <p:cNvCxnSpPr>
            <a:cxnSpLocks/>
          </p:cNvCxnSpPr>
          <p:nvPr/>
        </p:nvCxnSpPr>
        <p:spPr>
          <a:xfrm flipH="1" flipV="1">
            <a:off x="9786240" y="2200930"/>
            <a:ext cx="101138" cy="7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Дуга 181">
            <a:extLst>
              <a:ext uri="{FF2B5EF4-FFF2-40B4-BE49-F238E27FC236}">
                <a16:creationId xmlns:a16="http://schemas.microsoft.com/office/drawing/2014/main" id="{5780E5C3-CE5B-DCA6-F618-BA8CA0AC7E4F}"/>
              </a:ext>
            </a:extLst>
          </p:cNvPr>
          <p:cNvSpPr/>
          <p:nvPr/>
        </p:nvSpPr>
        <p:spPr>
          <a:xfrm>
            <a:off x="2816332" y="3630389"/>
            <a:ext cx="1151441" cy="548029"/>
          </a:xfrm>
          <a:prstGeom prst="arc">
            <a:avLst>
              <a:gd name="adj1" fmla="val 1088510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183" name="Прямая соединительная линия 182">
            <a:extLst>
              <a:ext uri="{FF2B5EF4-FFF2-40B4-BE49-F238E27FC236}">
                <a16:creationId xmlns:a16="http://schemas.microsoft.com/office/drawing/2014/main" id="{F3CBEBAC-F2A8-7970-9719-839A4F3F8922}"/>
              </a:ext>
            </a:extLst>
          </p:cNvPr>
          <p:cNvCxnSpPr>
            <a:stCxn id="182" idx="2"/>
          </p:cNvCxnSpPr>
          <p:nvPr/>
        </p:nvCxnSpPr>
        <p:spPr>
          <a:xfrm flipH="1" flipV="1">
            <a:off x="3967353" y="3757017"/>
            <a:ext cx="420" cy="14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Прямая соединительная линия 183">
            <a:extLst>
              <a:ext uri="{FF2B5EF4-FFF2-40B4-BE49-F238E27FC236}">
                <a16:creationId xmlns:a16="http://schemas.microsoft.com/office/drawing/2014/main" id="{9A0DD36A-5A15-B034-CC78-829C730D197B}"/>
              </a:ext>
            </a:extLst>
          </p:cNvPr>
          <p:cNvCxnSpPr>
            <a:cxnSpLocks/>
          </p:cNvCxnSpPr>
          <p:nvPr/>
        </p:nvCxnSpPr>
        <p:spPr>
          <a:xfrm flipH="1" flipV="1">
            <a:off x="3860988" y="3807560"/>
            <a:ext cx="101138" cy="7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Дуга 184">
            <a:extLst>
              <a:ext uri="{FF2B5EF4-FFF2-40B4-BE49-F238E27FC236}">
                <a16:creationId xmlns:a16="http://schemas.microsoft.com/office/drawing/2014/main" id="{DC52B698-2A7B-5A4A-7A84-8E27C993DC49}"/>
              </a:ext>
            </a:extLst>
          </p:cNvPr>
          <p:cNvSpPr/>
          <p:nvPr/>
        </p:nvSpPr>
        <p:spPr>
          <a:xfrm>
            <a:off x="3969937" y="3620999"/>
            <a:ext cx="1151441" cy="548029"/>
          </a:xfrm>
          <a:prstGeom prst="arc">
            <a:avLst>
              <a:gd name="adj1" fmla="val 1088510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186" name="Прямая соединительная линия 185">
            <a:extLst>
              <a:ext uri="{FF2B5EF4-FFF2-40B4-BE49-F238E27FC236}">
                <a16:creationId xmlns:a16="http://schemas.microsoft.com/office/drawing/2014/main" id="{4835B791-59EF-3A0C-D24B-9DC42C4F3949}"/>
              </a:ext>
            </a:extLst>
          </p:cNvPr>
          <p:cNvCxnSpPr>
            <a:stCxn id="185" idx="2"/>
          </p:cNvCxnSpPr>
          <p:nvPr/>
        </p:nvCxnSpPr>
        <p:spPr>
          <a:xfrm flipH="1" flipV="1">
            <a:off x="5120958" y="3747627"/>
            <a:ext cx="420" cy="14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единительная линия 186">
            <a:extLst>
              <a:ext uri="{FF2B5EF4-FFF2-40B4-BE49-F238E27FC236}">
                <a16:creationId xmlns:a16="http://schemas.microsoft.com/office/drawing/2014/main" id="{3920962D-EDE0-6814-5BD7-22297789ABB6}"/>
              </a:ext>
            </a:extLst>
          </p:cNvPr>
          <p:cNvCxnSpPr>
            <a:cxnSpLocks/>
          </p:cNvCxnSpPr>
          <p:nvPr/>
        </p:nvCxnSpPr>
        <p:spPr>
          <a:xfrm flipH="1" flipV="1">
            <a:off x="5014593" y="3798170"/>
            <a:ext cx="101138" cy="7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Дуга 187">
            <a:extLst>
              <a:ext uri="{FF2B5EF4-FFF2-40B4-BE49-F238E27FC236}">
                <a16:creationId xmlns:a16="http://schemas.microsoft.com/office/drawing/2014/main" id="{83A457EE-A76E-F2F4-AC84-2D929909E275}"/>
              </a:ext>
            </a:extLst>
          </p:cNvPr>
          <p:cNvSpPr/>
          <p:nvPr/>
        </p:nvSpPr>
        <p:spPr>
          <a:xfrm>
            <a:off x="5155919" y="3607239"/>
            <a:ext cx="1151441" cy="548029"/>
          </a:xfrm>
          <a:prstGeom prst="arc">
            <a:avLst>
              <a:gd name="adj1" fmla="val 1088510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189" name="Прямая соединительная линия 188">
            <a:extLst>
              <a:ext uri="{FF2B5EF4-FFF2-40B4-BE49-F238E27FC236}">
                <a16:creationId xmlns:a16="http://schemas.microsoft.com/office/drawing/2014/main" id="{3DDADBFE-5556-D00D-6D2E-738C1F230D57}"/>
              </a:ext>
            </a:extLst>
          </p:cNvPr>
          <p:cNvCxnSpPr>
            <a:stCxn id="188" idx="2"/>
          </p:cNvCxnSpPr>
          <p:nvPr/>
        </p:nvCxnSpPr>
        <p:spPr>
          <a:xfrm flipH="1" flipV="1">
            <a:off x="6306940" y="3733867"/>
            <a:ext cx="420" cy="14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Прямая соединительная линия 189">
            <a:extLst>
              <a:ext uri="{FF2B5EF4-FFF2-40B4-BE49-F238E27FC236}">
                <a16:creationId xmlns:a16="http://schemas.microsoft.com/office/drawing/2014/main" id="{B46B477C-35BB-F9EF-401E-3A58C6EAD5EB}"/>
              </a:ext>
            </a:extLst>
          </p:cNvPr>
          <p:cNvCxnSpPr>
            <a:cxnSpLocks/>
          </p:cNvCxnSpPr>
          <p:nvPr/>
        </p:nvCxnSpPr>
        <p:spPr>
          <a:xfrm flipH="1" flipV="1">
            <a:off x="6200575" y="3784410"/>
            <a:ext cx="101138" cy="7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Дуга 190">
            <a:extLst>
              <a:ext uri="{FF2B5EF4-FFF2-40B4-BE49-F238E27FC236}">
                <a16:creationId xmlns:a16="http://schemas.microsoft.com/office/drawing/2014/main" id="{199A9EE3-E400-5A9F-2E44-17E08749B500}"/>
              </a:ext>
            </a:extLst>
          </p:cNvPr>
          <p:cNvSpPr/>
          <p:nvPr/>
        </p:nvSpPr>
        <p:spPr>
          <a:xfrm>
            <a:off x="6347738" y="3619935"/>
            <a:ext cx="1151441" cy="548029"/>
          </a:xfrm>
          <a:prstGeom prst="arc">
            <a:avLst>
              <a:gd name="adj1" fmla="val 1088510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192" name="Прямая соединительная линия 191">
            <a:extLst>
              <a:ext uri="{FF2B5EF4-FFF2-40B4-BE49-F238E27FC236}">
                <a16:creationId xmlns:a16="http://schemas.microsoft.com/office/drawing/2014/main" id="{293B121C-6DC7-D439-B576-1575F5E0357C}"/>
              </a:ext>
            </a:extLst>
          </p:cNvPr>
          <p:cNvCxnSpPr>
            <a:stCxn id="191" idx="2"/>
          </p:cNvCxnSpPr>
          <p:nvPr/>
        </p:nvCxnSpPr>
        <p:spPr>
          <a:xfrm flipH="1" flipV="1">
            <a:off x="7498759" y="3746563"/>
            <a:ext cx="420" cy="14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Прямая соединительная линия 192">
            <a:extLst>
              <a:ext uri="{FF2B5EF4-FFF2-40B4-BE49-F238E27FC236}">
                <a16:creationId xmlns:a16="http://schemas.microsoft.com/office/drawing/2014/main" id="{31AD1AF0-0BA0-DC63-7AFD-B8504503426F}"/>
              </a:ext>
            </a:extLst>
          </p:cNvPr>
          <p:cNvCxnSpPr>
            <a:cxnSpLocks/>
          </p:cNvCxnSpPr>
          <p:nvPr/>
        </p:nvCxnSpPr>
        <p:spPr>
          <a:xfrm flipH="1" flipV="1">
            <a:off x="7392394" y="3797106"/>
            <a:ext cx="101138" cy="7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Дуга 193">
            <a:extLst>
              <a:ext uri="{FF2B5EF4-FFF2-40B4-BE49-F238E27FC236}">
                <a16:creationId xmlns:a16="http://schemas.microsoft.com/office/drawing/2014/main" id="{00BEEEBF-C999-76B7-78A6-031C80B9DD61}"/>
              </a:ext>
            </a:extLst>
          </p:cNvPr>
          <p:cNvSpPr/>
          <p:nvPr/>
        </p:nvSpPr>
        <p:spPr>
          <a:xfrm>
            <a:off x="7501343" y="3610545"/>
            <a:ext cx="1151441" cy="548029"/>
          </a:xfrm>
          <a:prstGeom prst="arc">
            <a:avLst>
              <a:gd name="adj1" fmla="val 1088510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195" name="Прямая соединительная линия 194">
            <a:extLst>
              <a:ext uri="{FF2B5EF4-FFF2-40B4-BE49-F238E27FC236}">
                <a16:creationId xmlns:a16="http://schemas.microsoft.com/office/drawing/2014/main" id="{F0B8CF80-A995-725A-F32E-4458905E7800}"/>
              </a:ext>
            </a:extLst>
          </p:cNvPr>
          <p:cNvCxnSpPr>
            <a:stCxn id="194" idx="2"/>
          </p:cNvCxnSpPr>
          <p:nvPr/>
        </p:nvCxnSpPr>
        <p:spPr>
          <a:xfrm flipH="1" flipV="1">
            <a:off x="8652364" y="3737173"/>
            <a:ext cx="420" cy="14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Прямая соединительная линия 195">
            <a:extLst>
              <a:ext uri="{FF2B5EF4-FFF2-40B4-BE49-F238E27FC236}">
                <a16:creationId xmlns:a16="http://schemas.microsoft.com/office/drawing/2014/main" id="{4992545C-AAE7-70D8-8C7C-4A584F6B9094}"/>
              </a:ext>
            </a:extLst>
          </p:cNvPr>
          <p:cNvCxnSpPr>
            <a:cxnSpLocks/>
          </p:cNvCxnSpPr>
          <p:nvPr/>
        </p:nvCxnSpPr>
        <p:spPr>
          <a:xfrm flipH="1" flipV="1">
            <a:off x="8545999" y="3787716"/>
            <a:ext cx="101138" cy="7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Дуга 196">
            <a:extLst>
              <a:ext uri="{FF2B5EF4-FFF2-40B4-BE49-F238E27FC236}">
                <a16:creationId xmlns:a16="http://schemas.microsoft.com/office/drawing/2014/main" id="{48AC6EA1-C117-38E3-4C0D-9B0A03FF87B1}"/>
              </a:ext>
            </a:extLst>
          </p:cNvPr>
          <p:cNvSpPr/>
          <p:nvPr/>
        </p:nvSpPr>
        <p:spPr>
          <a:xfrm>
            <a:off x="8687325" y="3596785"/>
            <a:ext cx="1151441" cy="548029"/>
          </a:xfrm>
          <a:prstGeom prst="arc">
            <a:avLst>
              <a:gd name="adj1" fmla="val 1088510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198" name="Прямая соединительная линия 197">
            <a:extLst>
              <a:ext uri="{FF2B5EF4-FFF2-40B4-BE49-F238E27FC236}">
                <a16:creationId xmlns:a16="http://schemas.microsoft.com/office/drawing/2014/main" id="{3E6E59E1-E695-65EA-58CD-B7F2938F652A}"/>
              </a:ext>
            </a:extLst>
          </p:cNvPr>
          <p:cNvCxnSpPr>
            <a:stCxn id="197" idx="2"/>
          </p:cNvCxnSpPr>
          <p:nvPr/>
        </p:nvCxnSpPr>
        <p:spPr>
          <a:xfrm flipH="1" flipV="1">
            <a:off x="9838346" y="3723413"/>
            <a:ext cx="420" cy="14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Прямая соединительная линия 198">
            <a:extLst>
              <a:ext uri="{FF2B5EF4-FFF2-40B4-BE49-F238E27FC236}">
                <a16:creationId xmlns:a16="http://schemas.microsoft.com/office/drawing/2014/main" id="{2241052F-BAE7-1360-DA23-11D8BB520E2E}"/>
              </a:ext>
            </a:extLst>
          </p:cNvPr>
          <p:cNvCxnSpPr>
            <a:cxnSpLocks/>
          </p:cNvCxnSpPr>
          <p:nvPr/>
        </p:nvCxnSpPr>
        <p:spPr>
          <a:xfrm flipH="1" flipV="1">
            <a:off x="9731981" y="3773956"/>
            <a:ext cx="101138" cy="7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Дуга 199">
            <a:extLst>
              <a:ext uri="{FF2B5EF4-FFF2-40B4-BE49-F238E27FC236}">
                <a16:creationId xmlns:a16="http://schemas.microsoft.com/office/drawing/2014/main" id="{3129C7D5-7F6F-8F74-1F54-85D5AF6D78F5}"/>
              </a:ext>
            </a:extLst>
          </p:cNvPr>
          <p:cNvSpPr/>
          <p:nvPr/>
        </p:nvSpPr>
        <p:spPr>
          <a:xfrm>
            <a:off x="2846539" y="5107153"/>
            <a:ext cx="1151441" cy="548029"/>
          </a:xfrm>
          <a:prstGeom prst="arc">
            <a:avLst>
              <a:gd name="adj1" fmla="val 1088510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201" name="Прямая соединительная линия 200">
            <a:extLst>
              <a:ext uri="{FF2B5EF4-FFF2-40B4-BE49-F238E27FC236}">
                <a16:creationId xmlns:a16="http://schemas.microsoft.com/office/drawing/2014/main" id="{6F4A924A-3D50-8B35-A19F-284D9CCB4012}"/>
              </a:ext>
            </a:extLst>
          </p:cNvPr>
          <p:cNvCxnSpPr>
            <a:stCxn id="200" idx="2"/>
          </p:cNvCxnSpPr>
          <p:nvPr/>
        </p:nvCxnSpPr>
        <p:spPr>
          <a:xfrm flipH="1" flipV="1">
            <a:off x="3997560" y="5233781"/>
            <a:ext cx="420" cy="14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единительная линия 201">
            <a:extLst>
              <a:ext uri="{FF2B5EF4-FFF2-40B4-BE49-F238E27FC236}">
                <a16:creationId xmlns:a16="http://schemas.microsoft.com/office/drawing/2014/main" id="{480B30B0-70C1-F836-4634-BE1738001129}"/>
              </a:ext>
            </a:extLst>
          </p:cNvPr>
          <p:cNvCxnSpPr>
            <a:cxnSpLocks/>
          </p:cNvCxnSpPr>
          <p:nvPr/>
        </p:nvCxnSpPr>
        <p:spPr>
          <a:xfrm flipH="1" flipV="1">
            <a:off x="3891195" y="5284324"/>
            <a:ext cx="101138" cy="7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Дуга 202">
            <a:extLst>
              <a:ext uri="{FF2B5EF4-FFF2-40B4-BE49-F238E27FC236}">
                <a16:creationId xmlns:a16="http://schemas.microsoft.com/office/drawing/2014/main" id="{C8F06720-416C-09E1-EA47-01E346DE4C04}"/>
              </a:ext>
            </a:extLst>
          </p:cNvPr>
          <p:cNvSpPr/>
          <p:nvPr/>
        </p:nvSpPr>
        <p:spPr>
          <a:xfrm>
            <a:off x="4000144" y="5097763"/>
            <a:ext cx="1151441" cy="548029"/>
          </a:xfrm>
          <a:prstGeom prst="arc">
            <a:avLst>
              <a:gd name="adj1" fmla="val 1088510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204" name="Прямая соединительная линия 203">
            <a:extLst>
              <a:ext uri="{FF2B5EF4-FFF2-40B4-BE49-F238E27FC236}">
                <a16:creationId xmlns:a16="http://schemas.microsoft.com/office/drawing/2014/main" id="{749357E7-4EB5-AF1A-3B3B-4E2913B4C706}"/>
              </a:ext>
            </a:extLst>
          </p:cNvPr>
          <p:cNvCxnSpPr>
            <a:stCxn id="203" idx="2"/>
          </p:cNvCxnSpPr>
          <p:nvPr/>
        </p:nvCxnSpPr>
        <p:spPr>
          <a:xfrm flipH="1" flipV="1">
            <a:off x="5151165" y="5224391"/>
            <a:ext cx="420" cy="14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единительная линия 204">
            <a:extLst>
              <a:ext uri="{FF2B5EF4-FFF2-40B4-BE49-F238E27FC236}">
                <a16:creationId xmlns:a16="http://schemas.microsoft.com/office/drawing/2014/main" id="{11C6818E-13F6-40D7-11C6-AE01F038E06C}"/>
              </a:ext>
            </a:extLst>
          </p:cNvPr>
          <p:cNvCxnSpPr>
            <a:cxnSpLocks/>
          </p:cNvCxnSpPr>
          <p:nvPr/>
        </p:nvCxnSpPr>
        <p:spPr>
          <a:xfrm flipH="1" flipV="1">
            <a:off x="5044800" y="5274934"/>
            <a:ext cx="101138" cy="7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Дуга 205">
            <a:extLst>
              <a:ext uri="{FF2B5EF4-FFF2-40B4-BE49-F238E27FC236}">
                <a16:creationId xmlns:a16="http://schemas.microsoft.com/office/drawing/2014/main" id="{D1C1A0A7-5A26-9357-7150-6ECD69AE5401}"/>
              </a:ext>
            </a:extLst>
          </p:cNvPr>
          <p:cNvSpPr/>
          <p:nvPr/>
        </p:nvSpPr>
        <p:spPr>
          <a:xfrm>
            <a:off x="5186126" y="5084003"/>
            <a:ext cx="1151441" cy="548029"/>
          </a:xfrm>
          <a:prstGeom prst="arc">
            <a:avLst>
              <a:gd name="adj1" fmla="val 1088510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207" name="Прямая соединительная линия 206">
            <a:extLst>
              <a:ext uri="{FF2B5EF4-FFF2-40B4-BE49-F238E27FC236}">
                <a16:creationId xmlns:a16="http://schemas.microsoft.com/office/drawing/2014/main" id="{08DC2890-1E27-1A81-D355-730C5514334A}"/>
              </a:ext>
            </a:extLst>
          </p:cNvPr>
          <p:cNvCxnSpPr>
            <a:stCxn id="206" idx="2"/>
          </p:cNvCxnSpPr>
          <p:nvPr/>
        </p:nvCxnSpPr>
        <p:spPr>
          <a:xfrm flipH="1" flipV="1">
            <a:off x="6337147" y="5210631"/>
            <a:ext cx="420" cy="14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>
            <a:extLst>
              <a:ext uri="{FF2B5EF4-FFF2-40B4-BE49-F238E27FC236}">
                <a16:creationId xmlns:a16="http://schemas.microsoft.com/office/drawing/2014/main" id="{DB19B7D9-C069-C87C-A4ED-B8413F7E095E}"/>
              </a:ext>
            </a:extLst>
          </p:cNvPr>
          <p:cNvCxnSpPr>
            <a:cxnSpLocks/>
          </p:cNvCxnSpPr>
          <p:nvPr/>
        </p:nvCxnSpPr>
        <p:spPr>
          <a:xfrm flipH="1" flipV="1">
            <a:off x="6230782" y="5261174"/>
            <a:ext cx="101138" cy="7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Дуга 208">
            <a:extLst>
              <a:ext uri="{FF2B5EF4-FFF2-40B4-BE49-F238E27FC236}">
                <a16:creationId xmlns:a16="http://schemas.microsoft.com/office/drawing/2014/main" id="{5D61B998-11A3-D227-B135-24AD62853387}"/>
              </a:ext>
            </a:extLst>
          </p:cNvPr>
          <p:cNvSpPr/>
          <p:nvPr/>
        </p:nvSpPr>
        <p:spPr>
          <a:xfrm>
            <a:off x="6380305" y="5093393"/>
            <a:ext cx="1151441" cy="548029"/>
          </a:xfrm>
          <a:prstGeom prst="arc">
            <a:avLst>
              <a:gd name="adj1" fmla="val 1088510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210" name="Прямая соединительная линия 209">
            <a:extLst>
              <a:ext uri="{FF2B5EF4-FFF2-40B4-BE49-F238E27FC236}">
                <a16:creationId xmlns:a16="http://schemas.microsoft.com/office/drawing/2014/main" id="{5B135DA4-A451-E19F-5333-A0284D708912}"/>
              </a:ext>
            </a:extLst>
          </p:cNvPr>
          <p:cNvCxnSpPr>
            <a:stCxn id="209" idx="2"/>
          </p:cNvCxnSpPr>
          <p:nvPr/>
        </p:nvCxnSpPr>
        <p:spPr>
          <a:xfrm flipH="1" flipV="1">
            <a:off x="7531326" y="5220021"/>
            <a:ext cx="420" cy="14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>
            <a:extLst>
              <a:ext uri="{FF2B5EF4-FFF2-40B4-BE49-F238E27FC236}">
                <a16:creationId xmlns:a16="http://schemas.microsoft.com/office/drawing/2014/main" id="{2C844529-F21F-8A04-4AF1-7052372224C2}"/>
              </a:ext>
            </a:extLst>
          </p:cNvPr>
          <p:cNvCxnSpPr>
            <a:cxnSpLocks/>
          </p:cNvCxnSpPr>
          <p:nvPr/>
        </p:nvCxnSpPr>
        <p:spPr>
          <a:xfrm flipH="1" flipV="1">
            <a:off x="7424961" y="5270564"/>
            <a:ext cx="101138" cy="7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Дуга 211">
            <a:extLst>
              <a:ext uri="{FF2B5EF4-FFF2-40B4-BE49-F238E27FC236}">
                <a16:creationId xmlns:a16="http://schemas.microsoft.com/office/drawing/2014/main" id="{80E23342-D3EF-BBF9-ED4E-953B5DEA4D29}"/>
              </a:ext>
            </a:extLst>
          </p:cNvPr>
          <p:cNvSpPr/>
          <p:nvPr/>
        </p:nvSpPr>
        <p:spPr>
          <a:xfrm>
            <a:off x="7533910" y="5084003"/>
            <a:ext cx="1151441" cy="548029"/>
          </a:xfrm>
          <a:prstGeom prst="arc">
            <a:avLst>
              <a:gd name="adj1" fmla="val 1088510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213" name="Прямая соединительная линия 212">
            <a:extLst>
              <a:ext uri="{FF2B5EF4-FFF2-40B4-BE49-F238E27FC236}">
                <a16:creationId xmlns:a16="http://schemas.microsoft.com/office/drawing/2014/main" id="{2E8B335C-53C0-A15F-C8C6-A4068253EE1F}"/>
              </a:ext>
            </a:extLst>
          </p:cNvPr>
          <p:cNvCxnSpPr>
            <a:stCxn id="212" idx="2"/>
          </p:cNvCxnSpPr>
          <p:nvPr/>
        </p:nvCxnSpPr>
        <p:spPr>
          <a:xfrm flipH="1" flipV="1">
            <a:off x="8684931" y="5210631"/>
            <a:ext cx="420" cy="14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>
            <a:extLst>
              <a:ext uri="{FF2B5EF4-FFF2-40B4-BE49-F238E27FC236}">
                <a16:creationId xmlns:a16="http://schemas.microsoft.com/office/drawing/2014/main" id="{5DA8066F-0DC1-7017-A54E-E26552D8101B}"/>
              </a:ext>
            </a:extLst>
          </p:cNvPr>
          <p:cNvCxnSpPr>
            <a:cxnSpLocks/>
          </p:cNvCxnSpPr>
          <p:nvPr/>
        </p:nvCxnSpPr>
        <p:spPr>
          <a:xfrm flipH="1" flipV="1">
            <a:off x="8578566" y="5261174"/>
            <a:ext cx="101138" cy="7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Знак ''плюс'' 219">
            <a:extLst>
              <a:ext uri="{FF2B5EF4-FFF2-40B4-BE49-F238E27FC236}">
                <a16:creationId xmlns:a16="http://schemas.microsoft.com/office/drawing/2014/main" id="{30E880CB-3AA7-7F9B-0BB0-AD211095F5C4}"/>
              </a:ext>
            </a:extLst>
          </p:cNvPr>
          <p:cNvSpPr/>
          <p:nvPr/>
        </p:nvSpPr>
        <p:spPr>
          <a:xfrm>
            <a:off x="2749762" y="1866772"/>
            <a:ext cx="266312" cy="266312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21" name="Знак ''плюс'' 220">
            <a:extLst>
              <a:ext uri="{FF2B5EF4-FFF2-40B4-BE49-F238E27FC236}">
                <a16:creationId xmlns:a16="http://schemas.microsoft.com/office/drawing/2014/main" id="{1888D177-3A91-BF05-E054-E0AE3C8952C8}"/>
              </a:ext>
            </a:extLst>
          </p:cNvPr>
          <p:cNvSpPr/>
          <p:nvPr/>
        </p:nvSpPr>
        <p:spPr>
          <a:xfrm>
            <a:off x="3892897" y="1844382"/>
            <a:ext cx="266312" cy="266312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22" name="Знак ''плюс'' 221">
            <a:extLst>
              <a:ext uri="{FF2B5EF4-FFF2-40B4-BE49-F238E27FC236}">
                <a16:creationId xmlns:a16="http://schemas.microsoft.com/office/drawing/2014/main" id="{1860C27E-DE54-A4ED-6B6B-B8ADE07BCE9D}"/>
              </a:ext>
            </a:extLst>
          </p:cNvPr>
          <p:cNvSpPr/>
          <p:nvPr/>
        </p:nvSpPr>
        <p:spPr>
          <a:xfrm>
            <a:off x="5082669" y="1863805"/>
            <a:ext cx="266312" cy="266312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23" name="Знак ''плюс'' 222">
            <a:extLst>
              <a:ext uri="{FF2B5EF4-FFF2-40B4-BE49-F238E27FC236}">
                <a16:creationId xmlns:a16="http://schemas.microsoft.com/office/drawing/2014/main" id="{6984D19D-A316-3975-1BF6-553BC052996B}"/>
              </a:ext>
            </a:extLst>
          </p:cNvPr>
          <p:cNvSpPr/>
          <p:nvPr/>
        </p:nvSpPr>
        <p:spPr>
          <a:xfrm>
            <a:off x="6238225" y="1863127"/>
            <a:ext cx="266312" cy="266312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24" name="Знак ''плюс'' 223">
            <a:extLst>
              <a:ext uri="{FF2B5EF4-FFF2-40B4-BE49-F238E27FC236}">
                <a16:creationId xmlns:a16="http://schemas.microsoft.com/office/drawing/2014/main" id="{7724560F-DC34-032C-A8CD-8FD50A89C743}"/>
              </a:ext>
            </a:extLst>
          </p:cNvPr>
          <p:cNvSpPr/>
          <p:nvPr/>
        </p:nvSpPr>
        <p:spPr>
          <a:xfrm>
            <a:off x="7425740" y="1863805"/>
            <a:ext cx="266312" cy="266312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26" name="Знак ''плюс'' 225">
            <a:extLst>
              <a:ext uri="{FF2B5EF4-FFF2-40B4-BE49-F238E27FC236}">
                <a16:creationId xmlns:a16="http://schemas.microsoft.com/office/drawing/2014/main" id="{EB896CEC-CB65-2350-145C-7E58CF44A763}"/>
              </a:ext>
            </a:extLst>
          </p:cNvPr>
          <p:cNvSpPr/>
          <p:nvPr/>
        </p:nvSpPr>
        <p:spPr>
          <a:xfrm>
            <a:off x="2695503" y="3438083"/>
            <a:ext cx="266312" cy="266312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27" name="Знак ''плюс'' 226">
            <a:extLst>
              <a:ext uri="{FF2B5EF4-FFF2-40B4-BE49-F238E27FC236}">
                <a16:creationId xmlns:a16="http://schemas.microsoft.com/office/drawing/2014/main" id="{64AF9E5C-7DC3-490F-14DA-234F795ACEC4}"/>
              </a:ext>
            </a:extLst>
          </p:cNvPr>
          <p:cNvSpPr/>
          <p:nvPr/>
        </p:nvSpPr>
        <p:spPr>
          <a:xfrm>
            <a:off x="3838638" y="3415693"/>
            <a:ext cx="266312" cy="266312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28" name="Знак ''плюс'' 227">
            <a:extLst>
              <a:ext uri="{FF2B5EF4-FFF2-40B4-BE49-F238E27FC236}">
                <a16:creationId xmlns:a16="http://schemas.microsoft.com/office/drawing/2014/main" id="{B8C5BE5F-A12A-007A-F286-063F5F39691F}"/>
              </a:ext>
            </a:extLst>
          </p:cNvPr>
          <p:cNvSpPr/>
          <p:nvPr/>
        </p:nvSpPr>
        <p:spPr>
          <a:xfrm>
            <a:off x="5028410" y="3435116"/>
            <a:ext cx="266312" cy="266312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29" name="Знак ''плюс'' 228">
            <a:extLst>
              <a:ext uri="{FF2B5EF4-FFF2-40B4-BE49-F238E27FC236}">
                <a16:creationId xmlns:a16="http://schemas.microsoft.com/office/drawing/2014/main" id="{85199DB3-8948-1362-F211-24D09D1AAE20}"/>
              </a:ext>
            </a:extLst>
          </p:cNvPr>
          <p:cNvSpPr/>
          <p:nvPr/>
        </p:nvSpPr>
        <p:spPr>
          <a:xfrm>
            <a:off x="6183966" y="3434438"/>
            <a:ext cx="266312" cy="266312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30" name="Знак ''плюс'' 229">
            <a:extLst>
              <a:ext uri="{FF2B5EF4-FFF2-40B4-BE49-F238E27FC236}">
                <a16:creationId xmlns:a16="http://schemas.microsoft.com/office/drawing/2014/main" id="{7C245BE2-D74B-992D-BFEF-ECCFADA2D5EF}"/>
              </a:ext>
            </a:extLst>
          </p:cNvPr>
          <p:cNvSpPr/>
          <p:nvPr/>
        </p:nvSpPr>
        <p:spPr>
          <a:xfrm>
            <a:off x="7371481" y="3435116"/>
            <a:ext cx="266312" cy="266312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32" name="Знак ''плюс'' 231">
            <a:extLst>
              <a:ext uri="{FF2B5EF4-FFF2-40B4-BE49-F238E27FC236}">
                <a16:creationId xmlns:a16="http://schemas.microsoft.com/office/drawing/2014/main" id="{45522FD0-0C8C-0F55-09C8-AF75C6E09FF2}"/>
              </a:ext>
            </a:extLst>
          </p:cNvPr>
          <p:cNvSpPr/>
          <p:nvPr/>
        </p:nvSpPr>
        <p:spPr>
          <a:xfrm>
            <a:off x="2748060" y="4899444"/>
            <a:ext cx="266312" cy="266312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33" name="Знак ''плюс'' 232">
            <a:extLst>
              <a:ext uri="{FF2B5EF4-FFF2-40B4-BE49-F238E27FC236}">
                <a16:creationId xmlns:a16="http://schemas.microsoft.com/office/drawing/2014/main" id="{3D6B4966-6885-B732-C3FF-534E5F835903}"/>
              </a:ext>
            </a:extLst>
          </p:cNvPr>
          <p:cNvSpPr/>
          <p:nvPr/>
        </p:nvSpPr>
        <p:spPr>
          <a:xfrm>
            <a:off x="3891195" y="4877054"/>
            <a:ext cx="266312" cy="266312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34" name="Знак ''плюс'' 233">
            <a:extLst>
              <a:ext uri="{FF2B5EF4-FFF2-40B4-BE49-F238E27FC236}">
                <a16:creationId xmlns:a16="http://schemas.microsoft.com/office/drawing/2014/main" id="{0BD97768-9A87-8CD1-8D52-071D6F05C946}"/>
              </a:ext>
            </a:extLst>
          </p:cNvPr>
          <p:cNvSpPr/>
          <p:nvPr/>
        </p:nvSpPr>
        <p:spPr>
          <a:xfrm>
            <a:off x="5080967" y="4896477"/>
            <a:ext cx="266312" cy="266312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35" name="Знак ''плюс'' 234">
            <a:extLst>
              <a:ext uri="{FF2B5EF4-FFF2-40B4-BE49-F238E27FC236}">
                <a16:creationId xmlns:a16="http://schemas.microsoft.com/office/drawing/2014/main" id="{30521D71-227C-824C-DE20-8A14D7638EDC}"/>
              </a:ext>
            </a:extLst>
          </p:cNvPr>
          <p:cNvSpPr/>
          <p:nvPr/>
        </p:nvSpPr>
        <p:spPr>
          <a:xfrm>
            <a:off x="6236523" y="4895799"/>
            <a:ext cx="266312" cy="266312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36" name="Знак ''плюс'' 235">
            <a:extLst>
              <a:ext uri="{FF2B5EF4-FFF2-40B4-BE49-F238E27FC236}">
                <a16:creationId xmlns:a16="http://schemas.microsoft.com/office/drawing/2014/main" id="{96554FAE-A5AF-4C4D-8076-B76CA206EC5D}"/>
              </a:ext>
            </a:extLst>
          </p:cNvPr>
          <p:cNvSpPr/>
          <p:nvPr/>
        </p:nvSpPr>
        <p:spPr>
          <a:xfrm>
            <a:off x="7424038" y="4896477"/>
            <a:ext cx="266312" cy="266312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38" name="Знак ''минус'' 237">
            <a:extLst>
              <a:ext uri="{FF2B5EF4-FFF2-40B4-BE49-F238E27FC236}">
                <a16:creationId xmlns:a16="http://schemas.microsoft.com/office/drawing/2014/main" id="{465894EA-D9EC-D594-474D-2DCB5D23B206}"/>
              </a:ext>
            </a:extLst>
          </p:cNvPr>
          <p:cNvSpPr/>
          <p:nvPr/>
        </p:nvSpPr>
        <p:spPr>
          <a:xfrm>
            <a:off x="8604835" y="1886216"/>
            <a:ext cx="266312" cy="266312"/>
          </a:xfrm>
          <a:prstGeom prst="mathMinus">
            <a:avLst/>
          </a:prstGeom>
          <a:solidFill>
            <a:srgbClr val="F351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39" name="Знак ''минус'' 238">
            <a:extLst>
              <a:ext uri="{FF2B5EF4-FFF2-40B4-BE49-F238E27FC236}">
                <a16:creationId xmlns:a16="http://schemas.microsoft.com/office/drawing/2014/main" id="{33CB5D96-1727-BCD5-5D7B-AAF4C339AD86}"/>
              </a:ext>
            </a:extLst>
          </p:cNvPr>
          <p:cNvSpPr/>
          <p:nvPr/>
        </p:nvSpPr>
        <p:spPr>
          <a:xfrm>
            <a:off x="9754222" y="1873287"/>
            <a:ext cx="266312" cy="266312"/>
          </a:xfrm>
          <a:prstGeom prst="mathMinus">
            <a:avLst/>
          </a:prstGeom>
          <a:solidFill>
            <a:srgbClr val="F351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40" name="Знак ''минус'' 239">
            <a:extLst>
              <a:ext uri="{FF2B5EF4-FFF2-40B4-BE49-F238E27FC236}">
                <a16:creationId xmlns:a16="http://schemas.microsoft.com/office/drawing/2014/main" id="{3764BBE1-480D-52DD-8E53-7DD9C5F7401A}"/>
              </a:ext>
            </a:extLst>
          </p:cNvPr>
          <p:cNvSpPr/>
          <p:nvPr/>
        </p:nvSpPr>
        <p:spPr>
          <a:xfrm>
            <a:off x="8537957" y="3419483"/>
            <a:ext cx="266312" cy="266312"/>
          </a:xfrm>
          <a:prstGeom prst="mathMinus">
            <a:avLst/>
          </a:prstGeom>
          <a:solidFill>
            <a:srgbClr val="F351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41" name="Знак ''минус'' 240">
            <a:extLst>
              <a:ext uri="{FF2B5EF4-FFF2-40B4-BE49-F238E27FC236}">
                <a16:creationId xmlns:a16="http://schemas.microsoft.com/office/drawing/2014/main" id="{E1FA3B89-53D6-C3AD-1226-0961090E42C9}"/>
              </a:ext>
            </a:extLst>
          </p:cNvPr>
          <p:cNvSpPr/>
          <p:nvPr/>
        </p:nvSpPr>
        <p:spPr>
          <a:xfrm>
            <a:off x="9699963" y="3418170"/>
            <a:ext cx="266312" cy="266312"/>
          </a:xfrm>
          <a:prstGeom prst="mathMinus">
            <a:avLst/>
          </a:prstGeom>
          <a:solidFill>
            <a:srgbClr val="F351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42" name="Знак ''минус'' 241">
            <a:extLst>
              <a:ext uri="{FF2B5EF4-FFF2-40B4-BE49-F238E27FC236}">
                <a16:creationId xmlns:a16="http://schemas.microsoft.com/office/drawing/2014/main" id="{0D7E5598-9FD9-B6F5-4E81-43DAB2060BAF}"/>
              </a:ext>
            </a:extLst>
          </p:cNvPr>
          <p:cNvSpPr/>
          <p:nvPr/>
        </p:nvSpPr>
        <p:spPr>
          <a:xfrm>
            <a:off x="8573108" y="4880070"/>
            <a:ext cx="266312" cy="266312"/>
          </a:xfrm>
          <a:prstGeom prst="mathMinus">
            <a:avLst/>
          </a:prstGeom>
          <a:solidFill>
            <a:srgbClr val="F351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43" name="Знак ''минус'' 242">
            <a:extLst>
              <a:ext uri="{FF2B5EF4-FFF2-40B4-BE49-F238E27FC236}">
                <a16:creationId xmlns:a16="http://schemas.microsoft.com/office/drawing/2014/main" id="{1E7CE7D1-0D0B-CBE7-90DA-B1FA8D63245B}"/>
              </a:ext>
            </a:extLst>
          </p:cNvPr>
          <p:cNvSpPr/>
          <p:nvPr/>
        </p:nvSpPr>
        <p:spPr>
          <a:xfrm>
            <a:off x="1571815" y="1932691"/>
            <a:ext cx="266312" cy="266312"/>
          </a:xfrm>
          <a:prstGeom prst="mathMinus">
            <a:avLst/>
          </a:prstGeom>
          <a:solidFill>
            <a:srgbClr val="F351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44" name="Знак ''минус'' 243">
            <a:extLst>
              <a:ext uri="{FF2B5EF4-FFF2-40B4-BE49-F238E27FC236}">
                <a16:creationId xmlns:a16="http://schemas.microsoft.com/office/drawing/2014/main" id="{9926D6D1-7839-C40E-C08E-BFCC1DBBEBCE}"/>
              </a:ext>
            </a:extLst>
          </p:cNvPr>
          <p:cNvSpPr/>
          <p:nvPr/>
        </p:nvSpPr>
        <p:spPr>
          <a:xfrm>
            <a:off x="1550137" y="4927512"/>
            <a:ext cx="266312" cy="266312"/>
          </a:xfrm>
          <a:prstGeom prst="mathMinus">
            <a:avLst/>
          </a:prstGeom>
          <a:solidFill>
            <a:srgbClr val="F351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45" name="Дуга 244">
            <a:extLst>
              <a:ext uri="{FF2B5EF4-FFF2-40B4-BE49-F238E27FC236}">
                <a16:creationId xmlns:a16="http://schemas.microsoft.com/office/drawing/2014/main" id="{F997AE49-8DB6-54C0-CAFD-FB7CFC55EC4A}"/>
              </a:ext>
            </a:extLst>
          </p:cNvPr>
          <p:cNvSpPr/>
          <p:nvPr/>
        </p:nvSpPr>
        <p:spPr>
          <a:xfrm>
            <a:off x="1685975" y="5141701"/>
            <a:ext cx="1151441" cy="548029"/>
          </a:xfrm>
          <a:prstGeom prst="arc">
            <a:avLst>
              <a:gd name="adj1" fmla="val 1088510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246" name="Прямая соединительная линия 245">
            <a:extLst>
              <a:ext uri="{FF2B5EF4-FFF2-40B4-BE49-F238E27FC236}">
                <a16:creationId xmlns:a16="http://schemas.microsoft.com/office/drawing/2014/main" id="{65F30B0E-541B-124A-D201-719630045A60}"/>
              </a:ext>
            </a:extLst>
          </p:cNvPr>
          <p:cNvCxnSpPr>
            <a:stCxn id="245" idx="2"/>
          </p:cNvCxnSpPr>
          <p:nvPr/>
        </p:nvCxnSpPr>
        <p:spPr>
          <a:xfrm flipH="1" flipV="1">
            <a:off x="2836996" y="5268329"/>
            <a:ext cx="420" cy="14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Прямая соединительная линия 246">
            <a:extLst>
              <a:ext uri="{FF2B5EF4-FFF2-40B4-BE49-F238E27FC236}">
                <a16:creationId xmlns:a16="http://schemas.microsoft.com/office/drawing/2014/main" id="{B628DFD9-7CE7-3F83-9710-700338EA1D84}"/>
              </a:ext>
            </a:extLst>
          </p:cNvPr>
          <p:cNvCxnSpPr>
            <a:cxnSpLocks/>
          </p:cNvCxnSpPr>
          <p:nvPr/>
        </p:nvCxnSpPr>
        <p:spPr>
          <a:xfrm flipH="1" flipV="1">
            <a:off x="2730631" y="5318872"/>
            <a:ext cx="101138" cy="7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Дуга 248">
            <a:extLst>
              <a:ext uri="{FF2B5EF4-FFF2-40B4-BE49-F238E27FC236}">
                <a16:creationId xmlns:a16="http://schemas.microsoft.com/office/drawing/2014/main" id="{6C0D5A4F-30EE-90B4-3A57-D266F9107659}"/>
              </a:ext>
            </a:extLst>
          </p:cNvPr>
          <p:cNvSpPr/>
          <p:nvPr/>
        </p:nvSpPr>
        <p:spPr>
          <a:xfrm>
            <a:off x="1687488" y="2070234"/>
            <a:ext cx="1151441" cy="548029"/>
          </a:xfrm>
          <a:prstGeom prst="arc">
            <a:avLst>
              <a:gd name="adj1" fmla="val 1088510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250" name="Прямая соединительная линия 249">
            <a:extLst>
              <a:ext uri="{FF2B5EF4-FFF2-40B4-BE49-F238E27FC236}">
                <a16:creationId xmlns:a16="http://schemas.microsoft.com/office/drawing/2014/main" id="{039AB818-A339-FC80-6103-AFC9676A25C3}"/>
              </a:ext>
            </a:extLst>
          </p:cNvPr>
          <p:cNvCxnSpPr>
            <a:stCxn id="249" idx="2"/>
          </p:cNvCxnSpPr>
          <p:nvPr/>
        </p:nvCxnSpPr>
        <p:spPr>
          <a:xfrm flipH="1" flipV="1">
            <a:off x="2838509" y="2196862"/>
            <a:ext cx="420" cy="14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единительная линия 250">
            <a:extLst>
              <a:ext uri="{FF2B5EF4-FFF2-40B4-BE49-F238E27FC236}">
                <a16:creationId xmlns:a16="http://schemas.microsoft.com/office/drawing/2014/main" id="{386A237A-2479-21C9-7781-0EBBED52AEF5}"/>
              </a:ext>
            </a:extLst>
          </p:cNvPr>
          <p:cNvCxnSpPr>
            <a:cxnSpLocks/>
          </p:cNvCxnSpPr>
          <p:nvPr/>
        </p:nvCxnSpPr>
        <p:spPr>
          <a:xfrm flipH="1" flipV="1">
            <a:off x="2732144" y="2247405"/>
            <a:ext cx="101138" cy="7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353B74DD-4022-EAB4-7B10-EBB81AC43167}"/>
              </a:ext>
            </a:extLst>
          </p:cNvPr>
          <p:cNvSpPr txBox="1"/>
          <p:nvPr/>
        </p:nvSpPr>
        <p:spPr>
          <a:xfrm>
            <a:off x="1372100" y="286625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2021</a:t>
            </a:r>
            <a:endParaRPr lang="ru-BY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384851F1-3385-BECA-08F0-4FCADF2132CA}"/>
              </a:ext>
            </a:extLst>
          </p:cNvPr>
          <p:cNvSpPr txBox="1"/>
          <p:nvPr/>
        </p:nvSpPr>
        <p:spPr>
          <a:xfrm>
            <a:off x="1317840" y="441256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2021</a:t>
            </a:r>
            <a:endParaRPr lang="ru-BY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61D10BC4-E0DF-A1A1-4A13-161B8EA72930}"/>
              </a:ext>
            </a:extLst>
          </p:cNvPr>
          <p:cNvSpPr txBox="1"/>
          <p:nvPr/>
        </p:nvSpPr>
        <p:spPr>
          <a:xfrm>
            <a:off x="1352925" y="58242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2021</a:t>
            </a:r>
            <a:endParaRPr lang="ru-BY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1074A6A9-1682-322E-D530-5B6C05122929}"/>
              </a:ext>
            </a:extLst>
          </p:cNvPr>
          <p:cNvSpPr txBox="1"/>
          <p:nvPr/>
        </p:nvSpPr>
        <p:spPr>
          <a:xfrm>
            <a:off x="9593342" y="2789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2028</a:t>
            </a:r>
            <a:endParaRPr lang="ru-BY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C3C336AD-40B8-C369-6EDA-3DB6314E83C9}"/>
              </a:ext>
            </a:extLst>
          </p:cNvPr>
          <p:cNvSpPr txBox="1"/>
          <p:nvPr/>
        </p:nvSpPr>
        <p:spPr>
          <a:xfrm>
            <a:off x="9517220" y="435372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2028</a:t>
            </a:r>
            <a:endParaRPr lang="ru-BY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8F392F69-9B29-DC8C-05F7-F4C2AB23479A}"/>
              </a:ext>
            </a:extLst>
          </p:cNvPr>
          <p:cNvSpPr txBox="1"/>
          <p:nvPr/>
        </p:nvSpPr>
        <p:spPr>
          <a:xfrm>
            <a:off x="9540339" y="580464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2028</a:t>
            </a:r>
            <a:endParaRPr lang="ru-BY" dirty="0"/>
          </a:p>
        </p:txBody>
      </p:sp>
      <p:sp>
        <p:nvSpPr>
          <p:cNvPr id="259" name="Заголовок 1">
            <a:extLst>
              <a:ext uri="{FF2B5EF4-FFF2-40B4-BE49-F238E27FC236}">
                <a16:creationId xmlns:a16="http://schemas.microsoft.com/office/drawing/2014/main" id="{AAB0510D-1914-1D29-25FC-27BA9D816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075" y="333925"/>
            <a:ext cx="10364451" cy="794968"/>
          </a:xfrm>
        </p:spPr>
        <p:txBody>
          <a:bodyPr/>
          <a:lstStyle/>
          <a:p>
            <a:r>
              <a:rPr lang="ru-RU" dirty="0"/>
              <a:t>ПОЛУЧЕНИЕ СТАТИСТИКИ ПО ГОДАМ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7644526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F5076E1B-3750-B185-FEBF-2CC879650C02}"/>
              </a:ext>
            </a:extLst>
          </p:cNvPr>
          <p:cNvCxnSpPr>
            <a:cxnSpLocks/>
          </p:cNvCxnSpPr>
          <p:nvPr/>
        </p:nvCxnSpPr>
        <p:spPr>
          <a:xfrm flipV="1">
            <a:off x="969595" y="2539174"/>
            <a:ext cx="10515600" cy="11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78BC3397-7FD0-41A0-A446-8C574BE7522B}"/>
              </a:ext>
            </a:extLst>
          </p:cNvPr>
          <p:cNvCxnSpPr/>
          <p:nvPr/>
        </p:nvCxnSpPr>
        <p:spPr>
          <a:xfrm>
            <a:off x="1908058" y="2454953"/>
            <a:ext cx="0" cy="37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033CF180-C82E-507A-EF03-DADC5158BD2F}"/>
              </a:ext>
            </a:extLst>
          </p:cNvPr>
          <p:cNvCxnSpPr/>
          <p:nvPr/>
        </p:nvCxnSpPr>
        <p:spPr>
          <a:xfrm>
            <a:off x="3083143" y="2444106"/>
            <a:ext cx="0" cy="37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A861158-47EC-C095-EC24-FFC47B01C134}"/>
              </a:ext>
            </a:extLst>
          </p:cNvPr>
          <p:cNvCxnSpPr>
            <a:cxnSpLocks/>
          </p:cNvCxnSpPr>
          <p:nvPr/>
        </p:nvCxnSpPr>
        <p:spPr>
          <a:xfrm>
            <a:off x="4238174" y="2423234"/>
            <a:ext cx="2583" cy="9353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5E2EFA87-165E-05EA-DB3C-4DF97FE363E5}"/>
              </a:ext>
            </a:extLst>
          </p:cNvPr>
          <p:cNvCxnSpPr/>
          <p:nvPr/>
        </p:nvCxnSpPr>
        <p:spPr>
          <a:xfrm>
            <a:off x="7775458" y="2402816"/>
            <a:ext cx="0" cy="37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066CB8D-16BF-DB5C-F9EC-95956BF062C4}"/>
              </a:ext>
            </a:extLst>
          </p:cNvPr>
          <p:cNvCxnSpPr/>
          <p:nvPr/>
        </p:nvCxnSpPr>
        <p:spPr>
          <a:xfrm>
            <a:off x="8942522" y="2402816"/>
            <a:ext cx="0" cy="37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8894999-9624-C6D8-14E3-35114AF99042}"/>
              </a:ext>
            </a:extLst>
          </p:cNvPr>
          <p:cNvCxnSpPr/>
          <p:nvPr/>
        </p:nvCxnSpPr>
        <p:spPr>
          <a:xfrm>
            <a:off x="10121616" y="2402816"/>
            <a:ext cx="0" cy="37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CB6491-8FFC-173B-382B-0512BD029223}"/>
              </a:ext>
            </a:extLst>
          </p:cNvPr>
          <p:cNvSpPr txBox="1"/>
          <p:nvPr/>
        </p:nvSpPr>
        <p:spPr>
          <a:xfrm>
            <a:off x="2737535" y="2953443"/>
            <a:ext cx="995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декабрь</a:t>
            </a:r>
            <a:endParaRPr lang="ru-BY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9958C9-F0E7-D6AA-5215-973BD8543E30}"/>
              </a:ext>
            </a:extLst>
          </p:cNvPr>
          <p:cNvSpPr txBox="1"/>
          <p:nvPr/>
        </p:nvSpPr>
        <p:spPr>
          <a:xfrm>
            <a:off x="3903258" y="354297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2023</a:t>
            </a:r>
            <a:endParaRPr lang="ru-B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0CF15C-1BE7-3AEB-104B-FF04BCB74F1F}"/>
              </a:ext>
            </a:extLst>
          </p:cNvPr>
          <p:cNvSpPr txBox="1"/>
          <p:nvPr/>
        </p:nvSpPr>
        <p:spPr>
          <a:xfrm>
            <a:off x="7332216" y="2862464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февраль</a:t>
            </a:r>
            <a:endParaRPr lang="ru-BY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5990F7-968E-2580-F4D6-A5FC8CF0DA14}"/>
              </a:ext>
            </a:extLst>
          </p:cNvPr>
          <p:cNvSpPr txBox="1"/>
          <p:nvPr/>
        </p:nvSpPr>
        <p:spPr>
          <a:xfrm>
            <a:off x="8607885" y="285993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март</a:t>
            </a:r>
            <a:endParaRPr lang="ru-BY" dirty="0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70AEC8B1-7A3F-7DD8-DD02-493E91DC0DC5}"/>
              </a:ext>
            </a:extLst>
          </p:cNvPr>
          <p:cNvCxnSpPr/>
          <p:nvPr/>
        </p:nvCxnSpPr>
        <p:spPr>
          <a:xfrm>
            <a:off x="2605890" y="2278125"/>
            <a:ext cx="0" cy="6753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93F613F6-1BAA-54FF-6409-429B9B6CEFFF}"/>
              </a:ext>
            </a:extLst>
          </p:cNvPr>
          <p:cNvCxnSpPr/>
          <p:nvPr/>
        </p:nvCxnSpPr>
        <p:spPr>
          <a:xfrm>
            <a:off x="9708532" y="2252788"/>
            <a:ext cx="0" cy="6753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648D4843-0379-6C63-84D1-8A3CCB35E08A}"/>
              </a:ext>
            </a:extLst>
          </p:cNvPr>
          <p:cNvCxnSpPr>
            <a:cxnSpLocks/>
          </p:cNvCxnSpPr>
          <p:nvPr/>
        </p:nvCxnSpPr>
        <p:spPr>
          <a:xfrm>
            <a:off x="3075391" y="242839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Дуга 21">
            <a:extLst>
              <a:ext uri="{FF2B5EF4-FFF2-40B4-BE49-F238E27FC236}">
                <a16:creationId xmlns:a16="http://schemas.microsoft.com/office/drawing/2014/main" id="{917E7D9B-D6D3-7E49-44A2-2ED1BE6ACCC0}"/>
              </a:ext>
            </a:extLst>
          </p:cNvPr>
          <p:cNvSpPr/>
          <p:nvPr/>
        </p:nvSpPr>
        <p:spPr>
          <a:xfrm>
            <a:off x="3087152" y="2179481"/>
            <a:ext cx="1151441" cy="548029"/>
          </a:xfrm>
          <a:prstGeom prst="arc">
            <a:avLst>
              <a:gd name="adj1" fmla="val 1088510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D00F688E-5948-638C-2BE8-10266702A4E4}"/>
              </a:ext>
            </a:extLst>
          </p:cNvPr>
          <p:cNvCxnSpPr>
            <a:stCxn id="22" idx="2"/>
          </p:cNvCxnSpPr>
          <p:nvPr/>
        </p:nvCxnSpPr>
        <p:spPr>
          <a:xfrm flipH="1" flipV="1">
            <a:off x="4238173" y="2306109"/>
            <a:ext cx="420" cy="14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30F2A56-D352-7A3C-F145-C1F0C0248A45}"/>
              </a:ext>
            </a:extLst>
          </p:cNvPr>
          <p:cNvCxnSpPr>
            <a:cxnSpLocks/>
          </p:cNvCxnSpPr>
          <p:nvPr/>
        </p:nvCxnSpPr>
        <p:spPr>
          <a:xfrm flipH="1" flipV="1">
            <a:off x="4131808" y="2356652"/>
            <a:ext cx="101138" cy="7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Дуга 30">
            <a:extLst>
              <a:ext uri="{FF2B5EF4-FFF2-40B4-BE49-F238E27FC236}">
                <a16:creationId xmlns:a16="http://schemas.microsoft.com/office/drawing/2014/main" id="{292F28CE-7C85-5530-90E1-0C0047CC258E}"/>
              </a:ext>
            </a:extLst>
          </p:cNvPr>
          <p:cNvSpPr/>
          <p:nvPr/>
        </p:nvSpPr>
        <p:spPr>
          <a:xfrm>
            <a:off x="6612721" y="2170091"/>
            <a:ext cx="1151441" cy="548029"/>
          </a:xfrm>
          <a:prstGeom prst="arc">
            <a:avLst>
              <a:gd name="adj1" fmla="val 1088510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1ACE2249-5503-CB76-8757-4DFE42E81B9B}"/>
              </a:ext>
            </a:extLst>
          </p:cNvPr>
          <p:cNvCxnSpPr>
            <a:stCxn id="31" idx="2"/>
          </p:cNvCxnSpPr>
          <p:nvPr/>
        </p:nvCxnSpPr>
        <p:spPr>
          <a:xfrm flipH="1" flipV="1">
            <a:off x="7763742" y="2296719"/>
            <a:ext cx="420" cy="14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B4263E58-83BF-2E2B-7CE6-8788404111AB}"/>
              </a:ext>
            </a:extLst>
          </p:cNvPr>
          <p:cNvCxnSpPr>
            <a:cxnSpLocks/>
          </p:cNvCxnSpPr>
          <p:nvPr/>
        </p:nvCxnSpPr>
        <p:spPr>
          <a:xfrm flipH="1" flipV="1">
            <a:off x="7657377" y="2347262"/>
            <a:ext cx="101138" cy="7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Дуга 33">
            <a:extLst>
              <a:ext uri="{FF2B5EF4-FFF2-40B4-BE49-F238E27FC236}">
                <a16:creationId xmlns:a16="http://schemas.microsoft.com/office/drawing/2014/main" id="{D25E774E-1A0A-433F-8096-B60CEB8BC5DF}"/>
              </a:ext>
            </a:extLst>
          </p:cNvPr>
          <p:cNvSpPr/>
          <p:nvPr/>
        </p:nvSpPr>
        <p:spPr>
          <a:xfrm>
            <a:off x="7771973" y="2150608"/>
            <a:ext cx="1151441" cy="548029"/>
          </a:xfrm>
          <a:prstGeom prst="arc">
            <a:avLst>
              <a:gd name="adj1" fmla="val 1088510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49266D4E-173B-7308-C45A-DD86079127CC}"/>
              </a:ext>
            </a:extLst>
          </p:cNvPr>
          <p:cNvCxnSpPr>
            <a:stCxn id="34" idx="2"/>
          </p:cNvCxnSpPr>
          <p:nvPr/>
        </p:nvCxnSpPr>
        <p:spPr>
          <a:xfrm flipH="1" flipV="1">
            <a:off x="8922994" y="2277236"/>
            <a:ext cx="420" cy="14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8E72F7DF-0891-2AC7-AD31-3E5D8DD16C9B}"/>
              </a:ext>
            </a:extLst>
          </p:cNvPr>
          <p:cNvCxnSpPr>
            <a:cxnSpLocks/>
          </p:cNvCxnSpPr>
          <p:nvPr/>
        </p:nvCxnSpPr>
        <p:spPr>
          <a:xfrm flipH="1" flipV="1">
            <a:off x="8816629" y="2327779"/>
            <a:ext cx="101138" cy="7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Дуга 36">
            <a:extLst>
              <a:ext uri="{FF2B5EF4-FFF2-40B4-BE49-F238E27FC236}">
                <a16:creationId xmlns:a16="http://schemas.microsoft.com/office/drawing/2014/main" id="{6321FE18-4D0F-FB2E-8570-EA1C599E4D00}"/>
              </a:ext>
            </a:extLst>
          </p:cNvPr>
          <p:cNvSpPr/>
          <p:nvPr/>
        </p:nvSpPr>
        <p:spPr>
          <a:xfrm>
            <a:off x="8958145" y="2146735"/>
            <a:ext cx="1151441" cy="548029"/>
          </a:xfrm>
          <a:prstGeom prst="arc">
            <a:avLst>
              <a:gd name="adj1" fmla="val 1088510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38F69E9C-4351-1125-4AE5-1BF3143C1BBC}"/>
              </a:ext>
            </a:extLst>
          </p:cNvPr>
          <p:cNvCxnSpPr>
            <a:stCxn id="37" idx="2"/>
          </p:cNvCxnSpPr>
          <p:nvPr/>
        </p:nvCxnSpPr>
        <p:spPr>
          <a:xfrm flipH="1" flipV="1">
            <a:off x="10109166" y="2273363"/>
            <a:ext cx="420" cy="14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E62C782D-3C58-C771-CCE5-63AD6EF94CD9}"/>
              </a:ext>
            </a:extLst>
          </p:cNvPr>
          <p:cNvCxnSpPr>
            <a:cxnSpLocks/>
          </p:cNvCxnSpPr>
          <p:nvPr/>
        </p:nvCxnSpPr>
        <p:spPr>
          <a:xfrm flipH="1" flipV="1">
            <a:off x="10002801" y="2323906"/>
            <a:ext cx="101138" cy="7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Знак ''плюс'' 39">
            <a:extLst>
              <a:ext uri="{FF2B5EF4-FFF2-40B4-BE49-F238E27FC236}">
                <a16:creationId xmlns:a16="http://schemas.microsoft.com/office/drawing/2014/main" id="{4E066666-7A1A-ADA8-7355-7A01FB427591}"/>
              </a:ext>
            </a:extLst>
          </p:cNvPr>
          <p:cNvSpPr/>
          <p:nvPr/>
        </p:nvSpPr>
        <p:spPr>
          <a:xfrm>
            <a:off x="2966323" y="1989748"/>
            <a:ext cx="266312" cy="266312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42" name="Знак ''плюс'' 41">
            <a:extLst>
              <a:ext uri="{FF2B5EF4-FFF2-40B4-BE49-F238E27FC236}">
                <a16:creationId xmlns:a16="http://schemas.microsoft.com/office/drawing/2014/main" id="{94A79CE2-7897-819A-8CBF-CF6107735480}"/>
              </a:ext>
            </a:extLst>
          </p:cNvPr>
          <p:cNvSpPr/>
          <p:nvPr/>
        </p:nvSpPr>
        <p:spPr>
          <a:xfrm>
            <a:off x="5262743" y="1996263"/>
            <a:ext cx="266312" cy="266312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44" name="Знак ''плюс'' 43">
            <a:extLst>
              <a:ext uri="{FF2B5EF4-FFF2-40B4-BE49-F238E27FC236}">
                <a16:creationId xmlns:a16="http://schemas.microsoft.com/office/drawing/2014/main" id="{E260CE97-E777-DA26-E6B8-F3F1E410F345}"/>
              </a:ext>
            </a:extLst>
          </p:cNvPr>
          <p:cNvSpPr/>
          <p:nvPr/>
        </p:nvSpPr>
        <p:spPr>
          <a:xfrm>
            <a:off x="7642301" y="1986781"/>
            <a:ext cx="266312" cy="266312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45" name="Знак ''минус'' 44">
            <a:extLst>
              <a:ext uri="{FF2B5EF4-FFF2-40B4-BE49-F238E27FC236}">
                <a16:creationId xmlns:a16="http://schemas.microsoft.com/office/drawing/2014/main" id="{55315678-F47B-3079-7B52-D7545A50A981}"/>
              </a:ext>
            </a:extLst>
          </p:cNvPr>
          <p:cNvSpPr/>
          <p:nvPr/>
        </p:nvSpPr>
        <p:spPr>
          <a:xfrm>
            <a:off x="8821396" y="2009192"/>
            <a:ext cx="266312" cy="266312"/>
          </a:xfrm>
          <a:prstGeom prst="mathMinus">
            <a:avLst/>
          </a:prstGeom>
          <a:solidFill>
            <a:srgbClr val="F351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46" name="Знак ''минус'' 45">
            <a:extLst>
              <a:ext uri="{FF2B5EF4-FFF2-40B4-BE49-F238E27FC236}">
                <a16:creationId xmlns:a16="http://schemas.microsoft.com/office/drawing/2014/main" id="{A2D8F3E6-9694-3600-E481-D4F5BAF12C94}"/>
              </a:ext>
            </a:extLst>
          </p:cNvPr>
          <p:cNvSpPr/>
          <p:nvPr/>
        </p:nvSpPr>
        <p:spPr>
          <a:xfrm>
            <a:off x="9970783" y="1996263"/>
            <a:ext cx="266312" cy="266312"/>
          </a:xfrm>
          <a:prstGeom prst="mathMinus">
            <a:avLst/>
          </a:prstGeom>
          <a:solidFill>
            <a:srgbClr val="F351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47" name="Знак ''минус'' 46">
            <a:extLst>
              <a:ext uri="{FF2B5EF4-FFF2-40B4-BE49-F238E27FC236}">
                <a16:creationId xmlns:a16="http://schemas.microsoft.com/office/drawing/2014/main" id="{154EFAF4-C917-5C45-10A5-E46ED232DDEC}"/>
              </a:ext>
            </a:extLst>
          </p:cNvPr>
          <p:cNvSpPr/>
          <p:nvPr/>
        </p:nvSpPr>
        <p:spPr>
          <a:xfrm>
            <a:off x="1788376" y="2055667"/>
            <a:ext cx="266312" cy="266312"/>
          </a:xfrm>
          <a:prstGeom prst="mathMinus">
            <a:avLst/>
          </a:prstGeom>
          <a:solidFill>
            <a:srgbClr val="F351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48" name="Дуга 47">
            <a:extLst>
              <a:ext uri="{FF2B5EF4-FFF2-40B4-BE49-F238E27FC236}">
                <a16:creationId xmlns:a16="http://schemas.microsoft.com/office/drawing/2014/main" id="{0BF8A022-7ABA-23DC-C87C-AB54A0902F2C}"/>
              </a:ext>
            </a:extLst>
          </p:cNvPr>
          <p:cNvSpPr/>
          <p:nvPr/>
        </p:nvSpPr>
        <p:spPr>
          <a:xfrm>
            <a:off x="1904049" y="2193210"/>
            <a:ext cx="1151441" cy="548029"/>
          </a:xfrm>
          <a:prstGeom prst="arc">
            <a:avLst>
              <a:gd name="adj1" fmla="val 1088510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B7837D2B-9C33-1BC0-0FDF-2A2B8334085D}"/>
              </a:ext>
            </a:extLst>
          </p:cNvPr>
          <p:cNvCxnSpPr>
            <a:stCxn id="48" idx="2"/>
          </p:cNvCxnSpPr>
          <p:nvPr/>
        </p:nvCxnSpPr>
        <p:spPr>
          <a:xfrm flipH="1" flipV="1">
            <a:off x="3055070" y="2319838"/>
            <a:ext cx="420" cy="14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651CF8E6-0FC2-CAE9-B90F-FD89B706878C}"/>
              </a:ext>
            </a:extLst>
          </p:cNvPr>
          <p:cNvCxnSpPr>
            <a:cxnSpLocks/>
          </p:cNvCxnSpPr>
          <p:nvPr/>
        </p:nvCxnSpPr>
        <p:spPr>
          <a:xfrm flipH="1" flipV="1">
            <a:off x="2948705" y="2370381"/>
            <a:ext cx="101138" cy="7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4E9B171-5F66-FE98-CCEF-687A0316F7C9}"/>
              </a:ext>
            </a:extLst>
          </p:cNvPr>
          <p:cNvSpPr txBox="1"/>
          <p:nvPr/>
        </p:nvSpPr>
        <p:spPr>
          <a:xfrm>
            <a:off x="1519771" y="2979009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ноябрь</a:t>
            </a:r>
            <a:endParaRPr lang="ru-BY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AD4E26B-7D66-8CE7-E708-DA6E73C95713}"/>
              </a:ext>
            </a:extLst>
          </p:cNvPr>
          <p:cNvSpPr txBox="1"/>
          <p:nvPr/>
        </p:nvSpPr>
        <p:spPr>
          <a:xfrm>
            <a:off x="9718950" y="2862570"/>
            <a:ext cx="87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апрель</a:t>
            </a:r>
            <a:endParaRPr lang="ru-BY" dirty="0"/>
          </a:p>
        </p:txBody>
      </p: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B442595F-7C00-42D1-60BF-9E4ABA9868D4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5390487" y="2401473"/>
            <a:ext cx="14004" cy="925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50CEE2D-1F2D-771F-43D6-868F39DAD42F}"/>
              </a:ext>
            </a:extLst>
          </p:cNvPr>
          <p:cNvSpPr txBox="1"/>
          <p:nvPr/>
        </p:nvSpPr>
        <p:spPr>
          <a:xfrm>
            <a:off x="5058883" y="332716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2024</a:t>
            </a:r>
            <a:endParaRPr lang="ru-BY" dirty="0"/>
          </a:p>
        </p:txBody>
      </p: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4CA68BE1-3B57-5F96-396D-B97E68C86638}"/>
              </a:ext>
            </a:extLst>
          </p:cNvPr>
          <p:cNvCxnSpPr>
            <a:cxnSpLocks/>
          </p:cNvCxnSpPr>
          <p:nvPr/>
        </p:nvCxnSpPr>
        <p:spPr>
          <a:xfrm>
            <a:off x="6602327" y="2397600"/>
            <a:ext cx="2583" cy="9353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F72BE1E-488B-DC01-C831-DBB217FF482E}"/>
              </a:ext>
            </a:extLst>
          </p:cNvPr>
          <p:cNvSpPr txBox="1"/>
          <p:nvPr/>
        </p:nvSpPr>
        <p:spPr>
          <a:xfrm>
            <a:off x="6267113" y="347811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2025</a:t>
            </a:r>
            <a:endParaRPr lang="ru-BY" dirty="0"/>
          </a:p>
        </p:txBody>
      </p:sp>
      <p:sp>
        <p:nvSpPr>
          <p:cNvPr id="64" name="Знак ''минус'' 63">
            <a:extLst>
              <a:ext uri="{FF2B5EF4-FFF2-40B4-BE49-F238E27FC236}">
                <a16:creationId xmlns:a16="http://schemas.microsoft.com/office/drawing/2014/main" id="{B590B992-9D8B-B951-9580-24449E3F3CDC}"/>
              </a:ext>
            </a:extLst>
          </p:cNvPr>
          <p:cNvSpPr/>
          <p:nvPr/>
        </p:nvSpPr>
        <p:spPr>
          <a:xfrm>
            <a:off x="4115710" y="1753166"/>
            <a:ext cx="266312" cy="266312"/>
          </a:xfrm>
          <a:prstGeom prst="mathMinus">
            <a:avLst/>
          </a:prstGeom>
          <a:solidFill>
            <a:srgbClr val="F351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65" name="Знак ''плюс'' 64">
            <a:extLst>
              <a:ext uri="{FF2B5EF4-FFF2-40B4-BE49-F238E27FC236}">
                <a16:creationId xmlns:a16="http://schemas.microsoft.com/office/drawing/2014/main" id="{E1A7F82B-0618-F0C6-6033-02E7E124614F}"/>
              </a:ext>
            </a:extLst>
          </p:cNvPr>
          <p:cNvSpPr/>
          <p:nvPr/>
        </p:nvSpPr>
        <p:spPr>
          <a:xfrm>
            <a:off x="4101953" y="1986103"/>
            <a:ext cx="266312" cy="266312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66" name="Знак ''плюс'' 65">
            <a:extLst>
              <a:ext uri="{FF2B5EF4-FFF2-40B4-BE49-F238E27FC236}">
                <a16:creationId xmlns:a16="http://schemas.microsoft.com/office/drawing/2014/main" id="{4EC6622E-72BC-86E8-C5DE-D6399879F0BA}"/>
              </a:ext>
            </a:extLst>
          </p:cNvPr>
          <p:cNvSpPr/>
          <p:nvPr/>
        </p:nvSpPr>
        <p:spPr>
          <a:xfrm>
            <a:off x="6460458" y="1729108"/>
            <a:ext cx="266312" cy="266312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D7BC25-2A31-33EC-A4AD-B99025D4E5E9}"/>
              </a:ext>
            </a:extLst>
          </p:cNvPr>
          <p:cNvSpPr txBox="1"/>
          <p:nvPr/>
        </p:nvSpPr>
        <p:spPr>
          <a:xfrm>
            <a:off x="3798370" y="3301768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январь</a:t>
            </a:r>
            <a:endParaRPr lang="ru-BY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CE8A445-F510-9E16-DE44-35B7C039E064}"/>
              </a:ext>
            </a:extLst>
          </p:cNvPr>
          <p:cNvSpPr txBox="1"/>
          <p:nvPr/>
        </p:nvSpPr>
        <p:spPr>
          <a:xfrm>
            <a:off x="6193978" y="324623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январь</a:t>
            </a:r>
            <a:endParaRPr lang="ru-BY" dirty="0"/>
          </a:p>
        </p:txBody>
      </p:sp>
      <p:cxnSp>
        <p:nvCxnSpPr>
          <p:cNvPr id="69" name="Прямая со стрелкой 68">
            <a:extLst>
              <a:ext uri="{FF2B5EF4-FFF2-40B4-BE49-F238E27FC236}">
                <a16:creationId xmlns:a16="http://schemas.microsoft.com/office/drawing/2014/main" id="{B6B55467-2D54-9D95-CAD4-95D35CB75072}"/>
              </a:ext>
            </a:extLst>
          </p:cNvPr>
          <p:cNvCxnSpPr>
            <a:cxnSpLocks/>
          </p:cNvCxnSpPr>
          <p:nvPr/>
        </p:nvCxnSpPr>
        <p:spPr>
          <a:xfrm flipV="1">
            <a:off x="969595" y="4775087"/>
            <a:ext cx="10515600" cy="119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>
            <a:extLst>
              <a:ext uri="{FF2B5EF4-FFF2-40B4-BE49-F238E27FC236}">
                <a16:creationId xmlns:a16="http://schemas.microsoft.com/office/drawing/2014/main" id="{64F1E74F-EB89-3073-48D4-FECB4C79B90C}"/>
              </a:ext>
            </a:extLst>
          </p:cNvPr>
          <p:cNvCxnSpPr/>
          <p:nvPr/>
        </p:nvCxnSpPr>
        <p:spPr>
          <a:xfrm>
            <a:off x="1908058" y="4690866"/>
            <a:ext cx="0" cy="37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06162927-D9C8-F125-ED88-8D0087ABADAE}"/>
              </a:ext>
            </a:extLst>
          </p:cNvPr>
          <p:cNvCxnSpPr/>
          <p:nvPr/>
        </p:nvCxnSpPr>
        <p:spPr>
          <a:xfrm>
            <a:off x="3083143" y="4680019"/>
            <a:ext cx="0" cy="37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>
            <a:extLst>
              <a:ext uri="{FF2B5EF4-FFF2-40B4-BE49-F238E27FC236}">
                <a16:creationId xmlns:a16="http://schemas.microsoft.com/office/drawing/2014/main" id="{39AC36FC-E02D-F1F1-6672-A25D9F4F3602}"/>
              </a:ext>
            </a:extLst>
          </p:cNvPr>
          <p:cNvCxnSpPr>
            <a:cxnSpLocks/>
          </p:cNvCxnSpPr>
          <p:nvPr/>
        </p:nvCxnSpPr>
        <p:spPr>
          <a:xfrm>
            <a:off x="4238174" y="4659147"/>
            <a:ext cx="2583" cy="9353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DA37A2B6-9F81-DC5F-62B7-22C73C1CD992}"/>
              </a:ext>
            </a:extLst>
          </p:cNvPr>
          <p:cNvCxnSpPr/>
          <p:nvPr/>
        </p:nvCxnSpPr>
        <p:spPr>
          <a:xfrm>
            <a:off x="7775458" y="4638729"/>
            <a:ext cx="0" cy="37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>
            <a:extLst>
              <a:ext uri="{FF2B5EF4-FFF2-40B4-BE49-F238E27FC236}">
                <a16:creationId xmlns:a16="http://schemas.microsoft.com/office/drawing/2014/main" id="{1AAC929D-EB07-1F87-8B96-08ECECEEEB0F}"/>
              </a:ext>
            </a:extLst>
          </p:cNvPr>
          <p:cNvCxnSpPr/>
          <p:nvPr/>
        </p:nvCxnSpPr>
        <p:spPr>
          <a:xfrm>
            <a:off x="8942522" y="4638729"/>
            <a:ext cx="0" cy="37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Прямая соединительная линия 74">
            <a:extLst>
              <a:ext uri="{FF2B5EF4-FFF2-40B4-BE49-F238E27FC236}">
                <a16:creationId xmlns:a16="http://schemas.microsoft.com/office/drawing/2014/main" id="{39A84DBB-1EAF-B04C-FAED-137C4FC9C501}"/>
              </a:ext>
            </a:extLst>
          </p:cNvPr>
          <p:cNvCxnSpPr/>
          <p:nvPr/>
        </p:nvCxnSpPr>
        <p:spPr>
          <a:xfrm>
            <a:off x="10121616" y="4638729"/>
            <a:ext cx="0" cy="3729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F4F31ED-0214-1DCD-D86D-663E17BF7ADC}"/>
              </a:ext>
            </a:extLst>
          </p:cNvPr>
          <p:cNvSpPr txBox="1"/>
          <p:nvPr/>
        </p:nvSpPr>
        <p:spPr>
          <a:xfrm>
            <a:off x="2737535" y="5189356"/>
            <a:ext cx="995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декабрь</a:t>
            </a:r>
            <a:endParaRPr lang="ru-BY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4CB3F70-0EA6-E5E5-8EA1-9C857B367683}"/>
              </a:ext>
            </a:extLst>
          </p:cNvPr>
          <p:cNvSpPr txBox="1"/>
          <p:nvPr/>
        </p:nvSpPr>
        <p:spPr>
          <a:xfrm>
            <a:off x="3903258" y="57788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2023</a:t>
            </a:r>
            <a:endParaRPr lang="ru-BY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492AC05-82D2-A389-289D-E8AD84034126}"/>
              </a:ext>
            </a:extLst>
          </p:cNvPr>
          <p:cNvSpPr txBox="1"/>
          <p:nvPr/>
        </p:nvSpPr>
        <p:spPr>
          <a:xfrm>
            <a:off x="7332216" y="5098377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февраль</a:t>
            </a:r>
            <a:endParaRPr lang="ru-BY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ACF1161-C243-9959-9ACA-F6898029503A}"/>
              </a:ext>
            </a:extLst>
          </p:cNvPr>
          <p:cNvSpPr txBox="1"/>
          <p:nvPr/>
        </p:nvSpPr>
        <p:spPr>
          <a:xfrm>
            <a:off x="8607885" y="5095848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март</a:t>
            </a:r>
            <a:endParaRPr lang="ru-BY" dirty="0"/>
          </a:p>
        </p:txBody>
      </p:sp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F91A31D9-2899-2A76-7CEE-E68EC0F4591F}"/>
              </a:ext>
            </a:extLst>
          </p:cNvPr>
          <p:cNvCxnSpPr/>
          <p:nvPr/>
        </p:nvCxnSpPr>
        <p:spPr>
          <a:xfrm>
            <a:off x="1911118" y="4563692"/>
            <a:ext cx="0" cy="6753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F7C933D5-CAEA-A086-CA9F-505B613D7D64}"/>
              </a:ext>
            </a:extLst>
          </p:cNvPr>
          <p:cNvCxnSpPr/>
          <p:nvPr/>
        </p:nvCxnSpPr>
        <p:spPr>
          <a:xfrm>
            <a:off x="8942522" y="4523945"/>
            <a:ext cx="0" cy="67531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>
            <a:extLst>
              <a:ext uri="{FF2B5EF4-FFF2-40B4-BE49-F238E27FC236}">
                <a16:creationId xmlns:a16="http://schemas.microsoft.com/office/drawing/2014/main" id="{32F787AE-808F-DFFC-3C5B-810E23F080C1}"/>
              </a:ext>
            </a:extLst>
          </p:cNvPr>
          <p:cNvCxnSpPr>
            <a:cxnSpLocks/>
          </p:cNvCxnSpPr>
          <p:nvPr/>
        </p:nvCxnSpPr>
        <p:spPr>
          <a:xfrm>
            <a:off x="3075391" y="466431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Дуга 82">
            <a:extLst>
              <a:ext uri="{FF2B5EF4-FFF2-40B4-BE49-F238E27FC236}">
                <a16:creationId xmlns:a16="http://schemas.microsoft.com/office/drawing/2014/main" id="{3FA19077-FFF3-7612-6ECF-B05FB47D4D80}"/>
              </a:ext>
            </a:extLst>
          </p:cNvPr>
          <p:cNvSpPr/>
          <p:nvPr/>
        </p:nvSpPr>
        <p:spPr>
          <a:xfrm>
            <a:off x="3087152" y="4415394"/>
            <a:ext cx="1151441" cy="548029"/>
          </a:xfrm>
          <a:prstGeom prst="arc">
            <a:avLst>
              <a:gd name="adj1" fmla="val 1088510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84" name="Прямая соединительная линия 83">
            <a:extLst>
              <a:ext uri="{FF2B5EF4-FFF2-40B4-BE49-F238E27FC236}">
                <a16:creationId xmlns:a16="http://schemas.microsoft.com/office/drawing/2014/main" id="{E136B495-29B0-966B-ECF6-6FB79CA08AD6}"/>
              </a:ext>
            </a:extLst>
          </p:cNvPr>
          <p:cNvCxnSpPr>
            <a:stCxn id="83" idx="2"/>
          </p:cNvCxnSpPr>
          <p:nvPr/>
        </p:nvCxnSpPr>
        <p:spPr>
          <a:xfrm flipH="1" flipV="1">
            <a:off x="4238173" y="4542022"/>
            <a:ext cx="420" cy="14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F50406DC-AE01-F7E9-9316-32373FA2E5CB}"/>
              </a:ext>
            </a:extLst>
          </p:cNvPr>
          <p:cNvCxnSpPr>
            <a:cxnSpLocks/>
          </p:cNvCxnSpPr>
          <p:nvPr/>
        </p:nvCxnSpPr>
        <p:spPr>
          <a:xfrm flipH="1" flipV="1">
            <a:off x="4131808" y="4592565"/>
            <a:ext cx="101138" cy="7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Дуга 85">
            <a:extLst>
              <a:ext uri="{FF2B5EF4-FFF2-40B4-BE49-F238E27FC236}">
                <a16:creationId xmlns:a16="http://schemas.microsoft.com/office/drawing/2014/main" id="{186BCE23-A864-15EC-B09B-4321769F187B}"/>
              </a:ext>
            </a:extLst>
          </p:cNvPr>
          <p:cNvSpPr/>
          <p:nvPr/>
        </p:nvSpPr>
        <p:spPr>
          <a:xfrm>
            <a:off x="6612721" y="4406004"/>
            <a:ext cx="1151441" cy="548029"/>
          </a:xfrm>
          <a:prstGeom prst="arc">
            <a:avLst>
              <a:gd name="adj1" fmla="val 1088510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87" name="Прямая соединительная линия 86">
            <a:extLst>
              <a:ext uri="{FF2B5EF4-FFF2-40B4-BE49-F238E27FC236}">
                <a16:creationId xmlns:a16="http://schemas.microsoft.com/office/drawing/2014/main" id="{92A66265-0DAA-9411-73DD-9BB126FF72EA}"/>
              </a:ext>
            </a:extLst>
          </p:cNvPr>
          <p:cNvCxnSpPr>
            <a:stCxn id="86" idx="2"/>
          </p:cNvCxnSpPr>
          <p:nvPr/>
        </p:nvCxnSpPr>
        <p:spPr>
          <a:xfrm flipH="1" flipV="1">
            <a:off x="7763742" y="4532632"/>
            <a:ext cx="420" cy="14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>
            <a:extLst>
              <a:ext uri="{FF2B5EF4-FFF2-40B4-BE49-F238E27FC236}">
                <a16:creationId xmlns:a16="http://schemas.microsoft.com/office/drawing/2014/main" id="{EE410951-E436-15C9-CBB1-9297D1398AD9}"/>
              </a:ext>
            </a:extLst>
          </p:cNvPr>
          <p:cNvCxnSpPr>
            <a:cxnSpLocks/>
          </p:cNvCxnSpPr>
          <p:nvPr/>
        </p:nvCxnSpPr>
        <p:spPr>
          <a:xfrm flipH="1" flipV="1">
            <a:off x="7657377" y="4583175"/>
            <a:ext cx="101138" cy="7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Дуга 88">
            <a:extLst>
              <a:ext uri="{FF2B5EF4-FFF2-40B4-BE49-F238E27FC236}">
                <a16:creationId xmlns:a16="http://schemas.microsoft.com/office/drawing/2014/main" id="{B94D8940-F59A-DB69-C68D-E989FC459997}"/>
              </a:ext>
            </a:extLst>
          </p:cNvPr>
          <p:cNvSpPr/>
          <p:nvPr/>
        </p:nvSpPr>
        <p:spPr>
          <a:xfrm>
            <a:off x="7771973" y="4386521"/>
            <a:ext cx="1151441" cy="548029"/>
          </a:xfrm>
          <a:prstGeom prst="arc">
            <a:avLst>
              <a:gd name="adj1" fmla="val 1088510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90" name="Прямая соединительная линия 89">
            <a:extLst>
              <a:ext uri="{FF2B5EF4-FFF2-40B4-BE49-F238E27FC236}">
                <a16:creationId xmlns:a16="http://schemas.microsoft.com/office/drawing/2014/main" id="{ED018D7D-C3F5-729D-F608-3EF27D923BFE}"/>
              </a:ext>
            </a:extLst>
          </p:cNvPr>
          <p:cNvCxnSpPr>
            <a:stCxn id="89" idx="2"/>
          </p:cNvCxnSpPr>
          <p:nvPr/>
        </p:nvCxnSpPr>
        <p:spPr>
          <a:xfrm flipH="1" flipV="1">
            <a:off x="8922994" y="4513149"/>
            <a:ext cx="420" cy="14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единительная линия 90">
            <a:extLst>
              <a:ext uri="{FF2B5EF4-FFF2-40B4-BE49-F238E27FC236}">
                <a16:creationId xmlns:a16="http://schemas.microsoft.com/office/drawing/2014/main" id="{ADC7A88B-1432-63BC-67BE-37CE49498156}"/>
              </a:ext>
            </a:extLst>
          </p:cNvPr>
          <p:cNvCxnSpPr>
            <a:cxnSpLocks/>
          </p:cNvCxnSpPr>
          <p:nvPr/>
        </p:nvCxnSpPr>
        <p:spPr>
          <a:xfrm flipH="1" flipV="1">
            <a:off x="8816629" y="4563692"/>
            <a:ext cx="101138" cy="7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Знак ''плюс'' 94">
            <a:extLst>
              <a:ext uri="{FF2B5EF4-FFF2-40B4-BE49-F238E27FC236}">
                <a16:creationId xmlns:a16="http://schemas.microsoft.com/office/drawing/2014/main" id="{D680A136-2B84-EE92-3859-B2C39D2F0E34}"/>
              </a:ext>
            </a:extLst>
          </p:cNvPr>
          <p:cNvSpPr/>
          <p:nvPr/>
        </p:nvSpPr>
        <p:spPr>
          <a:xfrm>
            <a:off x="2966323" y="4225661"/>
            <a:ext cx="266312" cy="266312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96" name="Знак ''плюс'' 95">
            <a:extLst>
              <a:ext uri="{FF2B5EF4-FFF2-40B4-BE49-F238E27FC236}">
                <a16:creationId xmlns:a16="http://schemas.microsoft.com/office/drawing/2014/main" id="{AD7FC170-E45B-FA8C-AD28-98CE7028F887}"/>
              </a:ext>
            </a:extLst>
          </p:cNvPr>
          <p:cNvSpPr/>
          <p:nvPr/>
        </p:nvSpPr>
        <p:spPr>
          <a:xfrm>
            <a:off x="5262743" y="4232176"/>
            <a:ext cx="266312" cy="266312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98" name="Знак ''плюс'' 97">
            <a:extLst>
              <a:ext uri="{FF2B5EF4-FFF2-40B4-BE49-F238E27FC236}">
                <a16:creationId xmlns:a16="http://schemas.microsoft.com/office/drawing/2014/main" id="{D480E869-4EED-8605-FAEE-DAC11B820B1D}"/>
              </a:ext>
            </a:extLst>
          </p:cNvPr>
          <p:cNvSpPr/>
          <p:nvPr/>
        </p:nvSpPr>
        <p:spPr>
          <a:xfrm>
            <a:off x="7642301" y="4222694"/>
            <a:ext cx="266312" cy="266312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99" name="Знак ''минус'' 98">
            <a:extLst>
              <a:ext uri="{FF2B5EF4-FFF2-40B4-BE49-F238E27FC236}">
                <a16:creationId xmlns:a16="http://schemas.microsoft.com/office/drawing/2014/main" id="{767BC67C-B1DB-F2EC-9282-F9016011F2EA}"/>
              </a:ext>
            </a:extLst>
          </p:cNvPr>
          <p:cNvSpPr/>
          <p:nvPr/>
        </p:nvSpPr>
        <p:spPr>
          <a:xfrm>
            <a:off x="8821396" y="4245105"/>
            <a:ext cx="266312" cy="266312"/>
          </a:xfrm>
          <a:prstGeom prst="mathMinus">
            <a:avLst/>
          </a:prstGeom>
          <a:solidFill>
            <a:srgbClr val="F351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02" name="Дуга 101">
            <a:extLst>
              <a:ext uri="{FF2B5EF4-FFF2-40B4-BE49-F238E27FC236}">
                <a16:creationId xmlns:a16="http://schemas.microsoft.com/office/drawing/2014/main" id="{626FAB59-7BA1-6260-E5C6-B42C66BE5DC3}"/>
              </a:ext>
            </a:extLst>
          </p:cNvPr>
          <p:cNvSpPr/>
          <p:nvPr/>
        </p:nvSpPr>
        <p:spPr>
          <a:xfrm>
            <a:off x="1904049" y="4429123"/>
            <a:ext cx="1151441" cy="548029"/>
          </a:xfrm>
          <a:prstGeom prst="arc">
            <a:avLst>
              <a:gd name="adj1" fmla="val 1088510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103" name="Прямая соединительная линия 102">
            <a:extLst>
              <a:ext uri="{FF2B5EF4-FFF2-40B4-BE49-F238E27FC236}">
                <a16:creationId xmlns:a16="http://schemas.microsoft.com/office/drawing/2014/main" id="{79F6D5F4-A8BC-B75C-8962-430F92902CA6}"/>
              </a:ext>
            </a:extLst>
          </p:cNvPr>
          <p:cNvCxnSpPr>
            <a:stCxn id="102" idx="2"/>
          </p:cNvCxnSpPr>
          <p:nvPr/>
        </p:nvCxnSpPr>
        <p:spPr>
          <a:xfrm flipH="1" flipV="1">
            <a:off x="3055070" y="4555751"/>
            <a:ext cx="420" cy="147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>
            <a:extLst>
              <a:ext uri="{FF2B5EF4-FFF2-40B4-BE49-F238E27FC236}">
                <a16:creationId xmlns:a16="http://schemas.microsoft.com/office/drawing/2014/main" id="{117963C9-F50F-CB64-DAA1-5810B1918B74}"/>
              </a:ext>
            </a:extLst>
          </p:cNvPr>
          <p:cNvCxnSpPr>
            <a:cxnSpLocks/>
          </p:cNvCxnSpPr>
          <p:nvPr/>
        </p:nvCxnSpPr>
        <p:spPr>
          <a:xfrm flipH="1" flipV="1">
            <a:off x="2948705" y="4606294"/>
            <a:ext cx="101138" cy="736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CBB91B60-952A-A199-69BE-CAE58822F259}"/>
              </a:ext>
            </a:extLst>
          </p:cNvPr>
          <p:cNvSpPr txBox="1"/>
          <p:nvPr/>
        </p:nvSpPr>
        <p:spPr>
          <a:xfrm>
            <a:off x="1519771" y="5214922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ноябрь</a:t>
            </a:r>
            <a:endParaRPr lang="ru-BY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A525265-10CA-407E-0769-2E0CD7E0209B}"/>
              </a:ext>
            </a:extLst>
          </p:cNvPr>
          <p:cNvSpPr txBox="1"/>
          <p:nvPr/>
        </p:nvSpPr>
        <p:spPr>
          <a:xfrm>
            <a:off x="9718950" y="5098483"/>
            <a:ext cx="87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апрель</a:t>
            </a:r>
            <a:endParaRPr lang="ru-BY" dirty="0"/>
          </a:p>
        </p:txBody>
      </p:sp>
      <p:cxnSp>
        <p:nvCxnSpPr>
          <p:cNvPr id="107" name="Прямая соединительная линия 106">
            <a:extLst>
              <a:ext uri="{FF2B5EF4-FFF2-40B4-BE49-F238E27FC236}">
                <a16:creationId xmlns:a16="http://schemas.microsoft.com/office/drawing/2014/main" id="{3E44FFD5-A12D-8206-9015-EC90A9F8A54C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5390487" y="4637386"/>
            <a:ext cx="14004" cy="9256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D72847B-7066-F69C-558F-A78A84F4497F}"/>
              </a:ext>
            </a:extLst>
          </p:cNvPr>
          <p:cNvSpPr txBox="1"/>
          <p:nvPr/>
        </p:nvSpPr>
        <p:spPr>
          <a:xfrm>
            <a:off x="5058883" y="556307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2024</a:t>
            </a:r>
            <a:endParaRPr lang="ru-BY" dirty="0"/>
          </a:p>
        </p:txBody>
      </p:sp>
      <p:cxnSp>
        <p:nvCxnSpPr>
          <p:cNvPr id="109" name="Прямая соединительная линия 108">
            <a:extLst>
              <a:ext uri="{FF2B5EF4-FFF2-40B4-BE49-F238E27FC236}">
                <a16:creationId xmlns:a16="http://schemas.microsoft.com/office/drawing/2014/main" id="{69D5BBC9-5483-F7D8-E3A8-CB8C9782EF18}"/>
              </a:ext>
            </a:extLst>
          </p:cNvPr>
          <p:cNvCxnSpPr>
            <a:cxnSpLocks/>
          </p:cNvCxnSpPr>
          <p:nvPr/>
        </p:nvCxnSpPr>
        <p:spPr>
          <a:xfrm>
            <a:off x="6602327" y="4633513"/>
            <a:ext cx="2583" cy="9353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32E0BE7-76B7-4009-9FE9-9B3560C968C4}"/>
              </a:ext>
            </a:extLst>
          </p:cNvPr>
          <p:cNvSpPr txBox="1"/>
          <p:nvPr/>
        </p:nvSpPr>
        <p:spPr>
          <a:xfrm>
            <a:off x="6267113" y="571402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2025</a:t>
            </a:r>
            <a:endParaRPr lang="ru-BY" dirty="0"/>
          </a:p>
        </p:txBody>
      </p:sp>
      <p:sp>
        <p:nvSpPr>
          <p:cNvPr id="111" name="Знак ''минус'' 110">
            <a:extLst>
              <a:ext uri="{FF2B5EF4-FFF2-40B4-BE49-F238E27FC236}">
                <a16:creationId xmlns:a16="http://schemas.microsoft.com/office/drawing/2014/main" id="{224A1D19-5CA2-DD90-DAC5-C5087E784863}"/>
              </a:ext>
            </a:extLst>
          </p:cNvPr>
          <p:cNvSpPr/>
          <p:nvPr/>
        </p:nvSpPr>
        <p:spPr>
          <a:xfrm>
            <a:off x="4115710" y="3989079"/>
            <a:ext cx="266312" cy="266312"/>
          </a:xfrm>
          <a:prstGeom prst="mathMinus">
            <a:avLst/>
          </a:prstGeom>
          <a:solidFill>
            <a:srgbClr val="F351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12" name="Знак ''плюс'' 111">
            <a:extLst>
              <a:ext uri="{FF2B5EF4-FFF2-40B4-BE49-F238E27FC236}">
                <a16:creationId xmlns:a16="http://schemas.microsoft.com/office/drawing/2014/main" id="{A9CA6CD3-139E-F5D7-400D-E56F50740A04}"/>
              </a:ext>
            </a:extLst>
          </p:cNvPr>
          <p:cNvSpPr/>
          <p:nvPr/>
        </p:nvSpPr>
        <p:spPr>
          <a:xfrm>
            <a:off x="4101953" y="4222016"/>
            <a:ext cx="266312" cy="266312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13" name="Знак ''плюс'' 112">
            <a:extLst>
              <a:ext uri="{FF2B5EF4-FFF2-40B4-BE49-F238E27FC236}">
                <a16:creationId xmlns:a16="http://schemas.microsoft.com/office/drawing/2014/main" id="{1A508532-3035-08D3-A54B-E3B4E14BAEB3}"/>
              </a:ext>
            </a:extLst>
          </p:cNvPr>
          <p:cNvSpPr/>
          <p:nvPr/>
        </p:nvSpPr>
        <p:spPr>
          <a:xfrm>
            <a:off x="6460458" y="3965021"/>
            <a:ext cx="266312" cy="266312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233A741-6A16-979B-68A5-17D03D31D341}"/>
              </a:ext>
            </a:extLst>
          </p:cNvPr>
          <p:cNvSpPr txBox="1"/>
          <p:nvPr/>
        </p:nvSpPr>
        <p:spPr>
          <a:xfrm>
            <a:off x="3798370" y="553768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январь</a:t>
            </a:r>
            <a:endParaRPr lang="ru-BY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0432BEC-7410-DA24-E250-081C21F563E2}"/>
              </a:ext>
            </a:extLst>
          </p:cNvPr>
          <p:cNvSpPr txBox="1"/>
          <p:nvPr/>
        </p:nvSpPr>
        <p:spPr>
          <a:xfrm>
            <a:off x="6193978" y="548214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январь</a:t>
            </a:r>
            <a:endParaRPr lang="ru-BY" dirty="0"/>
          </a:p>
        </p:txBody>
      </p:sp>
      <p:sp>
        <p:nvSpPr>
          <p:cNvPr id="116" name="Знак ''плюс'' 115">
            <a:extLst>
              <a:ext uri="{FF2B5EF4-FFF2-40B4-BE49-F238E27FC236}">
                <a16:creationId xmlns:a16="http://schemas.microsoft.com/office/drawing/2014/main" id="{62E101BD-1217-A5D0-22BF-919B20FC8457}"/>
              </a:ext>
            </a:extLst>
          </p:cNvPr>
          <p:cNvSpPr/>
          <p:nvPr/>
        </p:nvSpPr>
        <p:spPr>
          <a:xfrm>
            <a:off x="1769939" y="4257633"/>
            <a:ext cx="266312" cy="266312"/>
          </a:xfrm>
          <a:prstGeom prst="mathPlus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17" name="Заголовок 1">
            <a:extLst>
              <a:ext uri="{FF2B5EF4-FFF2-40B4-BE49-F238E27FC236}">
                <a16:creationId xmlns:a16="http://schemas.microsoft.com/office/drawing/2014/main" id="{2EF617C8-2CD5-8DD5-F9D1-5CF524CDF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075" y="333925"/>
            <a:ext cx="10364451" cy="794968"/>
          </a:xfrm>
        </p:spPr>
        <p:txBody>
          <a:bodyPr/>
          <a:lstStyle/>
          <a:p>
            <a:r>
              <a:rPr lang="ru-RU" dirty="0"/>
              <a:t>ПОЛУЧЕНИЕ СТАТИСТИКИ ПО месяцам</a:t>
            </a:r>
            <a:endParaRPr lang="ru-BY" dirty="0"/>
          </a:p>
        </p:txBody>
      </p:sp>
      <p:sp>
        <p:nvSpPr>
          <p:cNvPr id="121" name="Знак ''минус'' 120">
            <a:extLst>
              <a:ext uri="{FF2B5EF4-FFF2-40B4-BE49-F238E27FC236}">
                <a16:creationId xmlns:a16="http://schemas.microsoft.com/office/drawing/2014/main" id="{20FABA60-8E19-93F0-C9CA-0B84A765EBB3}"/>
              </a:ext>
            </a:extLst>
          </p:cNvPr>
          <p:cNvSpPr/>
          <p:nvPr/>
        </p:nvSpPr>
        <p:spPr>
          <a:xfrm>
            <a:off x="6470973" y="1991669"/>
            <a:ext cx="266312" cy="266312"/>
          </a:xfrm>
          <a:prstGeom prst="mathMinus">
            <a:avLst/>
          </a:prstGeom>
          <a:solidFill>
            <a:srgbClr val="F351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22" name="Знак ''минус'' 121">
            <a:extLst>
              <a:ext uri="{FF2B5EF4-FFF2-40B4-BE49-F238E27FC236}">
                <a16:creationId xmlns:a16="http://schemas.microsoft.com/office/drawing/2014/main" id="{023C09E1-EA8B-0D58-6348-82543798A7E4}"/>
              </a:ext>
            </a:extLst>
          </p:cNvPr>
          <p:cNvSpPr/>
          <p:nvPr/>
        </p:nvSpPr>
        <p:spPr>
          <a:xfrm>
            <a:off x="6469559" y="4205398"/>
            <a:ext cx="266312" cy="266312"/>
          </a:xfrm>
          <a:prstGeom prst="mathMinus">
            <a:avLst/>
          </a:prstGeom>
          <a:solidFill>
            <a:srgbClr val="F3512B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656390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D80630-94F2-E9A3-4957-4CBB33FCD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949" y="1853388"/>
            <a:ext cx="2790825" cy="41719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6AE9E14-D968-96A8-6509-62D017E0D8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390" y="1853388"/>
            <a:ext cx="2428875" cy="47625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ED53DC0-765B-7358-9461-43AF8A1C7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5701" y="1853388"/>
            <a:ext cx="2419350" cy="4762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13ADD6-6661-AD59-9082-A52113F402E5}"/>
              </a:ext>
            </a:extLst>
          </p:cNvPr>
          <p:cNvSpPr txBox="1"/>
          <p:nvPr/>
        </p:nvSpPr>
        <p:spPr>
          <a:xfrm>
            <a:off x="1103028" y="1330168"/>
            <a:ext cx="33186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Статистика по часам</a:t>
            </a:r>
            <a:endParaRPr lang="ru-BY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5A8F05-C499-F973-3890-2EBDDD94AA1B}"/>
              </a:ext>
            </a:extLst>
          </p:cNvPr>
          <p:cNvSpPr txBox="1"/>
          <p:nvPr/>
        </p:nvSpPr>
        <p:spPr>
          <a:xfrm>
            <a:off x="6321929" y="1330168"/>
            <a:ext cx="3954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Статистика по периодам</a:t>
            </a:r>
            <a:endParaRPr lang="ru-BY" sz="2800" dirty="0"/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488FE1BF-9544-81B9-00EB-FFC81B6E9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164" y="273590"/>
            <a:ext cx="10364451" cy="794968"/>
          </a:xfrm>
        </p:spPr>
        <p:txBody>
          <a:bodyPr/>
          <a:lstStyle/>
          <a:p>
            <a:r>
              <a:rPr lang="ru-RU" dirty="0"/>
              <a:t>ПРИМЕРЫ ПОЛУЧЕНИЯ СТАТИСТИКИ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159579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30B66-548C-8646-71BB-CAA0FFD2A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27591"/>
            <a:ext cx="10364451" cy="619810"/>
          </a:xfrm>
        </p:spPr>
        <p:txBody>
          <a:bodyPr/>
          <a:lstStyle/>
          <a:p>
            <a:r>
              <a:rPr lang="ru-RU" dirty="0"/>
              <a:t>Нагрузочное тестирование</a:t>
            </a:r>
            <a:endParaRPr lang="ru-B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0D2BFE-7F4F-0E9F-603A-8A9C4FF8886F}"/>
              </a:ext>
            </a:extLst>
          </p:cNvPr>
          <p:cNvSpPr txBox="1"/>
          <p:nvPr/>
        </p:nvSpPr>
        <p:spPr>
          <a:xfrm>
            <a:off x="727990" y="4028221"/>
            <a:ext cx="1073601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Пропускная способность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Throughput)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отражает способность сервера справляться с большой нагрузкой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нашем случае сервер может обрабатывать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521.758 запросов о входе/выходе пользователей из ОС в минуту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67.039 запросов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получение статистики по периодам в минуту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94.339 запросов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получение статистики по часам в минуту.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Среднее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Average) –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среднее время отклика сервера. В нашем случае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114 мс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запроса о входе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/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выходе пользователей из ОС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895 мс для запроса на получение статистики по периодам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636 мс для запроса на получение статистики по часам.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0DD0DD-41B8-752C-9359-65596E1B3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672" y="747401"/>
            <a:ext cx="5754651" cy="303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7881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13879C-4FD6-4DAF-AEFD-392B5ADD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0295"/>
            <a:ext cx="10364451" cy="1596177"/>
          </a:xfrm>
        </p:spPr>
        <p:txBody>
          <a:bodyPr/>
          <a:lstStyle/>
          <a:p>
            <a:r>
              <a:rPr lang="ru-RU" dirty="0"/>
              <a:t>ПОЛУЧЕННЫЕ РЕЗУЛЬТАТЫ</a:t>
            </a:r>
            <a:endParaRPr lang="ru-BY" dirty="0"/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940436D4-98E6-4CEA-9905-B7E70FEC0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3782" y="1317826"/>
            <a:ext cx="9495703" cy="5241232"/>
          </a:xfrm>
        </p:spPr>
        <p:txBody>
          <a:bodyPr>
            <a:normAutofit fontScale="92500" lnSpcReduction="20000"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была разработана служба Windows и серверная часть приложения для учета времени работы компьютерной техники.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Служба Windows имеет следующий функционал: в фоновом режиме отслеживает вход и выход пользователей из операционной системы, получает эти данные и отправляет их на сервер.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Серверная часть приложения выполняет следующие функции: записывает данные о входе и выходе пользователей в базу данных, предоставляет статистику о времени и периодах работы компьютеров, обеспечивает авторизацию и аутентификацию пользователей в приложении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Приложение позволит использовать компьютерную технику более эффективно, уменьшая время простоя и улучшая общую производительность в связи с равномерным распределением нагрузки на компьютеры. </a:t>
            </a:r>
          </a:p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Все поставленные в начале работы задачи были 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Решены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Основываясь на полученных результатах, можно считать, что цель дипломной работы была достигнута.</a:t>
            </a:r>
            <a:endParaRPr lang="ru-BY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6518287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9631A06-5F9B-4A0D-B115-ED5AE99994D8}"/>
              </a:ext>
            </a:extLst>
          </p:cNvPr>
          <p:cNvSpPr/>
          <p:nvPr/>
        </p:nvSpPr>
        <p:spPr>
          <a:xfrm>
            <a:off x="0" y="1905000"/>
            <a:ext cx="12192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80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876529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C721B-1889-457E-BD9B-8730517E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дипломной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ABF4FF-F362-444E-8692-A44D771D0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b="1" dirty="0"/>
              <a:t>Объект исследования – учет времени работы компьютерной техники.</a:t>
            </a:r>
          </a:p>
          <a:p>
            <a:r>
              <a:rPr lang="ru-RU" sz="2000" b="1" dirty="0"/>
              <a:t>Предмет исследования – технологии разработки программного обеспечения для учета времени работы компьютерной техники.</a:t>
            </a:r>
          </a:p>
          <a:p>
            <a:r>
              <a:rPr lang="ru-RU" sz="2000" b="1" dirty="0"/>
              <a:t> Цель работы – разработать серверную часть приложения для учета времени работы компьютерной техники с использованием платформы </a:t>
            </a:r>
            <a:r>
              <a:rPr lang="ru-RU" sz="2000" b="1" dirty="0" err="1"/>
              <a:t>NodeJS</a:t>
            </a:r>
            <a:r>
              <a:rPr lang="ru-RU" sz="2000" b="1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536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C721B-1889-457E-BD9B-8730517E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ABF4FF-F362-444E-8692-A44D771D0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1.	Выполнить анализ источников информации и литературы в сфере базовых принципов функционирования операционных систем, в частности процесса авторизации пользователей в системе;</a:t>
            </a:r>
          </a:p>
          <a:p>
            <a:pPr marL="0" indent="0">
              <a:buNone/>
            </a:pPr>
            <a:r>
              <a:rPr lang="ru-RU" dirty="0"/>
              <a:t>2.	Разработать службу для операционной системы Windows; </a:t>
            </a:r>
          </a:p>
          <a:p>
            <a:pPr marL="0" indent="0">
              <a:buNone/>
            </a:pPr>
            <a:r>
              <a:rPr lang="ru-RU" dirty="0"/>
              <a:t>3.	Изучить особенности разработки серверной части приложения с использованием платформы </a:t>
            </a:r>
            <a:r>
              <a:rPr lang="ru-RU" dirty="0" err="1"/>
              <a:t>NodeJS</a:t>
            </a:r>
            <a:r>
              <a:rPr lang="ru-RU" dirty="0"/>
              <a:t>;</a:t>
            </a:r>
          </a:p>
          <a:p>
            <a:pPr marL="0" indent="0">
              <a:buNone/>
            </a:pPr>
            <a:r>
              <a:rPr lang="ru-RU" dirty="0"/>
              <a:t>4.	Разработать серверную часть приложения для учета времени работы компьютерной техники.</a:t>
            </a:r>
          </a:p>
        </p:txBody>
      </p:sp>
    </p:spTree>
    <p:extLst>
      <p:ext uri="{BB962C8B-B14F-4D97-AF65-F5344CB8AC3E}">
        <p14:creationId xmlns:p14="http://schemas.microsoft.com/office/powerpoint/2010/main" val="177874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BB34F-4F0C-4ABF-B349-3B661536A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154691"/>
            <a:ext cx="10364451" cy="1596177"/>
          </a:xfrm>
        </p:spPr>
        <p:txBody>
          <a:bodyPr/>
          <a:lstStyle/>
          <a:p>
            <a:r>
              <a:rPr lang="ru-RU" dirty="0"/>
              <a:t>ИСПОЛЬЗУЕМЫЕ ТЕХНОЛОГИИ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6B9E95-94D6-A2ED-E0AA-263A00A17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098" y="1984513"/>
            <a:ext cx="2226990" cy="3424107"/>
          </a:xfrm>
        </p:spPr>
        <p:txBody>
          <a:bodyPr>
            <a:normAutofit/>
          </a:bodyPr>
          <a:lstStyle/>
          <a:p>
            <a:r>
              <a:rPr lang="en-US" sz="2400" dirty="0"/>
              <a:t>C#</a:t>
            </a:r>
          </a:p>
          <a:p>
            <a:r>
              <a:rPr lang="en-US" sz="2400" dirty="0"/>
              <a:t>Nodejs</a:t>
            </a:r>
          </a:p>
          <a:p>
            <a:r>
              <a:rPr lang="en-US" sz="2400" dirty="0" err="1"/>
              <a:t>nestjs</a:t>
            </a:r>
            <a:endParaRPr lang="en-US" sz="2400" dirty="0"/>
          </a:p>
          <a:p>
            <a:r>
              <a:rPr lang="en-US" sz="2400" dirty="0" err="1"/>
              <a:t>typeorm</a:t>
            </a:r>
            <a:endParaRPr lang="en-US" sz="2400" dirty="0"/>
          </a:p>
          <a:p>
            <a:r>
              <a:rPr lang="en-US" sz="2400" dirty="0" err="1"/>
              <a:t>postgresql</a:t>
            </a:r>
            <a:endParaRPr lang="en-US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552F971-031A-71FB-A621-71D82CB78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010" y="1594481"/>
            <a:ext cx="2226990" cy="222699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D09526D-002D-CD59-1192-8696F1C3F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26490" y="374746"/>
            <a:ext cx="3344779" cy="334477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70561ED-0529-FC05-A3CA-9F774D20A4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01617" y="3696566"/>
            <a:ext cx="2518985" cy="243333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599FB64-44F2-6BE2-50A5-37CB60EA27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668" y="3939580"/>
            <a:ext cx="4238875" cy="196169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07E6FDE-15F4-A7C8-1334-ADF9CFB61D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285" y="2248621"/>
            <a:ext cx="4964941" cy="2278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43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234662B0-C73B-0D22-C8F3-729B0BC6B0A8}"/>
              </a:ext>
            </a:extLst>
          </p:cNvPr>
          <p:cNvSpPr/>
          <p:nvPr/>
        </p:nvSpPr>
        <p:spPr>
          <a:xfrm>
            <a:off x="637954" y="1130252"/>
            <a:ext cx="1488558" cy="148855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Служба </a:t>
            </a:r>
            <a:r>
              <a:rPr lang="en-US" dirty="0">
                <a:solidFill>
                  <a:schemeClr val="tx1"/>
                </a:solidFill>
              </a:rPr>
              <a:t>Windows</a:t>
            </a:r>
            <a:endParaRPr lang="ru-BY" dirty="0">
              <a:solidFill>
                <a:schemeClr val="tx1"/>
              </a:solidFill>
            </a:endParaRP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7824EC3D-D418-5166-DFA0-44C58AA70405}"/>
              </a:ext>
            </a:extLst>
          </p:cNvPr>
          <p:cNvSpPr/>
          <p:nvPr/>
        </p:nvSpPr>
        <p:spPr>
          <a:xfrm>
            <a:off x="637954" y="4313617"/>
            <a:ext cx="1488558" cy="1488558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Служба </a:t>
            </a:r>
            <a:r>
              <a:rPr lang="en-US" dirty="0">
                <a:solidFill>
                  <a:schemeClr val="tx1"/>
                </a:solidFill>
              </a:rPr>
              <a:t>Linux</a:t>
            </a:r>
            <a:endParaRPr lang="ru-BY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CB782F58-3DB6-379B-DA61-C19E9221E3CB}"/>
              </a:ext>
            </a:extLst>
          </p:cNvPr>
          <p:cNvCxnSpPr>
            <a:stCxn id="5" idx="6"/>
            <a:endCxn id="8" idx="1"/>
          </p:cNvCxnSpPr>
          <p:nvPr/>
        </p:nvCxnSpPr>
        <p:spPr>
          <a:xfrm>
            <a:off x="2126512" y="1874531"/>
            <a:ext cx="2916918" cy="9655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EB7ADC20-5D06-C2C8-5F81-BFEE71C0C61B}"/>
              </a:ext>
            </a:extLst>
          </p:cNvPr>
          <p:cNvCxnSpPr>
            <a:stCxn id="7" idx="6"/>
            <a:endCxn id="8" idx="3"/>
          </p:cNvCxnSpPr>
          <p:nvPr/>
        </p:nvCxnSpPr>
        <p:spPr>
          <a:xfrm flipV="1">
            <a:off x="2126512" y="3892614"/>
            <a:ext cx="2916918" cy="1165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Овал 36">
            <a:extLst>
              <a:ext uri="{FF2B5EF4-FFF2-40B4-BE49-F238E27FC236}">
                <a16:creationId xmlns:a16="http://schemas.microsoft.com/office/drawing/2014/main" id="{0F55EC3E-49A9-FC48-9319-E780F4BC3F88}"/>
              </a:ext>
            </a:extLst>
          </p:cNvPr>
          <p:cNvSpPr/>
          <p:nvPr/>
        </p:nvSpPr>
        <p:spPr>
          <a:xfrm>
            <a:off x="9321209" y="2618810"/>
            <a:ext cx="1488558" cy="1488558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Клиент</a:t>
            </a:r>
            <a:endParaRPr lang="ru-BY" dirty="0">
              <a:solidFill>
                <a:schemeClr val="tx1"/>
              </a:solidFill>
            </a:endParaRPr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819F1C0E-AB59-46EF-48C3-56EC3C335ACD}"/>
              </a:ext>
            </a:extLst>
          </p:cNvPr>
          <p:cNvSpPr/>
          <p:nvPr/>
        </p:nvSpPr>
        <p:spPr>
          <a:xfrm>
            <a:off x="1759971" y="2908005"/>
            <a:ext cx="2806995" cy="10419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Данные о входе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выходе пользователей из ОС</a:t>
            </a:r>
            <a:endParaRPr lang="ru-BY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28F0EC7E-91A4-5F4B-3411-CF490DA014A2}"/>
              </a:ext>
            </a:extLst>
          </p:cNvPr>
          <p:cNvCxnSpPr>
            <a:stCxn id="8" idx="6"/>
            <a:endCxn id="37" idx="2"/>
          </p:cNvCxnSpPr>
          <p:nvPr/>
        </p:nvCxnSpPr>
        <p:spPr>
          <a:xfrm flipV="1">
            <a:off x="6313994" y="3363089"/>
            <a:ext cx="3007215" cy="32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3273123C-AE76-FE00-2495-A0299738BA01}"/>
              </a:ext>
            </a:extLst>
          </p:cNvPr>
          <p:cNvCxnSpPr>
            <a:cxnSpLocks/>
          </p:cNvCxnSpPr>
          <p:nvPr/>
        </p:nvCxnSpPr>
        <p:spPr>
          <a:xfrm>
            <a:off x="5214646" y="3949995"/>
            <a:ext cx="0" cy="11855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вал 7">
            <a:extLst>
              <a:ext uri="{FF2B5EF4-FFF2-40B4-BE49-F238E27FC236}">
                <a16:creationId xmlns:a16="http://schemas.microsoft.com/office/drawing/2014/main" id="{5295DAC3-F282-CCD9-74B1-346B5942E8E4}"/>
              </a:ext>
            </a:extLst>
          </p:cNvPr>
          <p:cNvSpPr/>
          <p:nvPr/>
        </p:nvSpPr>
        <p:spPr>
          <a:xfrm>
            <a:off x="4825436" y="2622050"/>
            <a:ext cx="1488558" cy="1488558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Сервер</a:t>
            </a:r>
            <a:endParaRPr lang="ru-BY" dirty="0">
              <a:solidFill>
                <a:schemeClr val="tx1"/>
              </a:solidFill>
            </a:endParaRPr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71C7AB3B-DE4A-68D5-E5C0-ED808A0DB5E5}"/>
              </a:ext>
            </a:extLst>
          </p:cNvPr>
          <p:cNvCxnSpPr/>
          <p:nvPr/>
        </p:nvCxnSpPr>
        <p:spPr>
          <a:xfrm flipV="1">
            <a:off x="5890371" y="4024423"/>
            <a:ext cx="0" cy="118553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A0D61CED-A24C-029D-D6B0-2CF8B1162818}"/>
              </a:ext>
            </a:extLst>
          </p:cNvPr>
          <p:cNvSpPr/>
          <p:nvPr/>
        </p:nvSpPr>
        <p:spPr>
          <a:xfrm>
            <a:off x="4825436" y="4990043"/>
            <a:ext cx="1624263" cy="16242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9" name="Дуга 18">
            <a:extLst>
              <a:ext uri="{FF2B5EF4-FFF2-40B4-BE49-F238E27FC236}">
                <a16:creationId xmlns:a16="http://schemas.microsoft.com/office/drawing/2014/main" id="{0064B67C-B293-9BAA-EEDE-E1E9BFC25701}"/>
              </a:ext>
            </a:extLst>
          </p:cNvPr>
          <p:cNvSpPr/>
          <p:nvPr/>
        </p:nvSpPr>
        <p:spPr>
          <a:xfrm flipV="1">
            <a:off x="5214647" y="5411910"/>
            <a:ext cx="845845" cy="386050"/>
          </a:xfrm>
          <a:prstGeom prst="arc">
            <a:avLst>
              <a:gd name="adj1" fmla="val 71302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0" name="Дуга 19">
            <a:extLst>
              <a:ext uri="{FF2B5EF4-FFF2-40B4-BE49-F238E27FC236}">
                <a16:creationId xmlns:a16="http://schemas.microsoft.com/office/drawing/2014/main" id="{FC568A8F-826D-4B09-F05F-8279B6B32984}"/>
              </a:ext>
            </a:extLst>
          </p:cNvPr>
          <p:cNvSpPr/>
          <p:nvPr/>
        </p:nvSpPr>
        <p:spPr>
          <a:xfrm flipV="1">
            <a:off x="5214646" y="5583252"/>
            <a:ext cx="845845" cy="386050"/>
          </a:xfrm>
          <a:prstGeom prst="arc">
            <a:avLst>
              <a:gd name="adj1" fmla="val 10839677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1" name="Дуга 20">
            <a:extLst>
              <a:ext uri="{FF2B5EF4-FFF2-40B4-BE49-F238E27FC236}">
                <a16:creationId xmlns:a16="http://schemas.microsoft.com/office/drawing/2014/main" id="{1C421C9C-D45A-ED14-B53A-14C428EE629A}"/>
              </a:ext>
            </a:extLst>
          </p:cNvPr>
          <p:cNvSpPr/>
          <p:nvPr/>
        </p:nvSpPr>
        <p:spPr>
          <a:xfrm flipV="1">
            <a:off x="5214646" y="5754594"/>
            <a:ext cx="845845" cy="386050"/>
          </a:xfrm>
          <a:prstGeom prst="arc">
            <a:avLst>
              <a:gd name="adj1" fmla="val 10839677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2" name="Дуга 21">
            <a:extLst>
              <a:ext uri="{FF2B5EF4-FFF2-40B4-BE49-F238E27FC236}">
                <a16:creationId xmlns:a16="http://schemas.microsoft.com/office/drawing/2014/main" id="{61CF6161-E194-063B-9B9E-5F1EDD52046F}"/>
              </a:ext>
            </a:extLst>
          </p:cNvPr>
          <p:cNvSpPr/>
          <p:nvPr/>
        </p:nvSpPr>
        <p:spPr>
          <a:xfrm flipV="1">
            <a:off x="5214646" y="5947619"/>
            <a:ext cx="845845" cy="386050"/>
          </a:xfrm>
          <a:prstGeom prst="arc">
            <a:avLst>
              <a:gd name="adj1" fmla="val 10839677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4758438B-B719-7467-9C28-8301DA3126B5}"/>
              </a:ext>
            </a:extLst>
          </p:cNvPr>
          <p:cNvCxnSpPr/>
          <p:nvPr/>
        </p:nvCxnSpPr>
        <p:spPr>
          <a:xfrm>
            <a:off x="5214646" y="5604935"/>
            <a:ext cx="0" cy="535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FBE2AAAA-68BF-BD11-3AFA-06B3953EA115}"/>
              </a:ext>
            </a:extLst>
          </p:cNvPr>
          <p:cNvCxnSpPr>
            <a:stCxn id="19" idx="2"/>
          </p:cNvCxnSpPr>
          <p:nvPr/>
        </p:nvCxnSpPr>
        <p:spPr>
          <a:xfrm flipH="1">
            <a:off x="6060491" y="5604935"/>
            <a:ext cx="1" cy="535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Прямоугольник 61">
            <a:extLst>
              <a:ext uri="{FF2B5EF4-FFF2-40B4-BE49-F238E27FC236}">
                <a16:creationId xmlns:a16="http://schemas.microsoft.com/office/drawing/2014/main" id="{78D1AAE5-08EE-10D1-15B9-E1BD81E26DE4}"/>
              </a:ext>
            </a:extLst>
          </p:cNvPr>
          <p:cNvSpPr/>
          <p:nvPr/>
        </p:nvSpPr>
        <p:spPr>
          <a:xfrm>
            <a:off x="6404291" y="2173864"/>
            <a:ext cx="2806995" cy="104199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Статистика о времени работы компьютеров</a:t>
            </a:r>
            <a:endParaRPr lang="ru-BY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933AA62-2CF0-9F90-6294-A9DFB50801A6}"/>
              </a:ext>
            </a:extLst>
          </p:cNvPr>
          <p:cNvSpPr txBox="1"/>
          <p:nvPr/>
        </p:nvSpPr>
        <p:spPr>
          <a:xfrm>
            <a:off x="5408981" y="5398586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БД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4136130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4BB34F-4F0C-4ABF-B349-3B661536A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83054"/>
            <a:ext cx="10364451" cy="1596177"/>
          </a:xfrm>
        </p:spPr>
        <p:txBody>
          <a:bodyPr>
            <a:normAutofit/>
          </a:bodyPr>
          <a:lstStyle/>
          <a:p>
            <a:r>
              <a:rPr lang="ru-RU" sz="2000" b="1" dirty="0"/>
              <a:t>Журнал событий</a:t>
            </a:r>
            <a:r>
              <a:rPr lang="ru-RU" sz="2000" dirty="0"/>
              <a:t> — в </a:t>
            </a:r>
            <a:r>
              <a:rPr lang="en-US" sz="2000" dirty="0"/>
              <a:t>MICROSOFT WINDOWS</a:t>
            </a:r>
            <a:r>
              <a:rPr lang="ru-RU" sz="2000" dirty="0"/>
              <a:t>стандартный способ для приложений и операционной системы записи и централизованного хранения информации о важных программных и аппаратных событиях</a:t>
            </a:r>
            <a:r>
              <a:rPr lang="en-US" sz="2000" dirty="0"/>
              <a:t>.</a:t>
            </a:r>
            <a:endParaRPr lang="ru-RU" sz="2000" b="1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40BBABD-DE0D-C38B-A1E3-C7DD0A39D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390" y="1172235"/>
            <a:ext cx="7917217" cy="542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3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A128F3-81B2-DAAD-4FCD-71685F069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78910"/>
            <a:ext cx="10364451" cy="794968"/>
          </a:xfrm>
        </p:spPr>
        <p:txBody>
          <a:bodyPr/>
          <a:lstStyle/>
          <a:p>
            <a:r>
              <a:rPr lang="ru-RU" dirty="0"/>
              <a:t>События входа и выхода пользователя</a:t>
            </a:r>
            <a:endParaRPr lang="ru-BY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C34B28-8DB3-4028-2BE9-3DA98A66B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2674" y="2133623"/>
            <a:ext cx="4648200" cy="16383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C100C40-BFB9-27DC-8819-1C0B0A1D5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89" y="2133623"/>
            <a:ext cx="4057650" cy="3648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110B58-A2B6-EF9C-1761-0C90ACE1AB71}"/>
              </a:ext>
            </a:extLst>
          </p:cNvPr>
          <p:cNvSpPr txBox="1"/>
          <p:nvPr/>
        </p:nvSpPr>
        <p:spPr>
          <a:xfrm>
            <a:off x="984928" y="1466025"/>
            <a:ext cx="4289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Событие входа – код 4624</a:t>
            </a:r>
            <a:endParaRPr lang="ru-BY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4CB805-D6EA-5549-52F3-822628A008B1}"/>
              </a:ext>
            </a:extLst>
          </p:cNvPr>
          <p:cNvSpPr txBox="1"/>
          <p:nvPr/>
        </p:nvSpPr>
        <p:spPr>
          <a:xfrm>
            <a:off x="6352674" y="1466025"/>
            <a:ext cx="453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Событие выхода – код 4647</a:t>
            </a:r>
            <a:endParaRPr lang="ru-BY" sz="28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0F988C6-8A5F-4DBD-6F20-4E428D844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745" y="4352948"/>
            <a:ext cx="46482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8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AE946-E309-64BA-DDF7-1DC31EA90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3" y="293664"/>
            <a:ext cx="10364451" cy="1596177"/>
          </a:xfrm>
        </p:spPr>
        <p:txBody>
          <a:bodyPr>
            <a:normAutofit/>
          </a:bodyPr>
          <a:lstStyle/>
          <a:p>
            <a:r>
              <a:rPr lang="ru-RU" sz="2400" b="1" dirty="0"/>
              <a:t>Служба Windows </a:t>
            </a:r>
            <a:r>
              <a:rPr lang="ru-RU" sz="2400" dirty="0"/>
              <a:t>— приложение, автоматически исполняемое системой при запуске операционной системы Wind</a:t>
            </a:r>
            <a:r>
              <a:rPr lang="en-US" sz="2400" dirty="0"/>
              <a:t>OWS</a:t>
            </a:r>
            <a:r>
              <a:rPr lang="ru-RU" sz="2400" dirty="0"/>
              <a:t> и выполняющиеся вне зависимости от статуса пользователя.</a:t>
            </a:r>
            <a:endParaRPr lang="ru-BY" sz="24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24B7D18-0A6E-ACAB-8962-7A3633B1C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0" y="1889841"/>
            <a:ext cx="7915275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9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6C75D4F-AB41-D30A-4F3D-C42D22145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284" y="3568429"/>
            <a:ext cx="2676525" cy="1685925"/>
          </a:xfrm>
          <a:prstGeom prst="rect">
            <a:avLst/>
          </a:prstGeom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A490B82F-050B-440E-60BE-FC7A57EB3978}"/>
              </a:ext>
            </a:extLst>
          </p:cNvPr>
          <p:cNvSpPr/>
          <p:nvPr/>
        </p:nvSpPr>
        <p:spPr>
          <a:xfrm>
            <a:off x="703094" y="2518552"/>
            <a:ext cx="1624263" cy="16242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Служба</a:t>
            </a:r>
            <a:br>
              <a:rPr lang="ru-RU" dirty="0"/>
            </a:br>
            <a:r>
              <a:rPr lang="en-US" dirty="0"/>
              <a:t>Windows</a:t>
            </a:r>
            <a:endParaRPr lang="ru-BY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42C00F56-6EA7-434B-D32A-1AD4C59BA3C7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327357" y="3330684"/>
            <a:ext cx="36764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AA17909F-A65B-89C8-DCB9-EA42EB6A9493}"/>
              </a:ext>
            </a:extLst>
          </p:cNvPr>
          <p:cNvSpPr/>
          <p:nvPr/>
        </p:nvSpPr>
        <p:spPr>
          <a:xfrm>
            <a:off x="6003758" y="2518551"/>
            <a:ext cx="1624263" cy="16242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Сервер</a:t>
            </a:r>
            <a:endParaRPr lang="ru-BY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774C2815-AEB5-DB43-E7A1-3C5F84D234A6}"/>
              </a:ext>
            </a:extLst>
          </p:cNvPr>
          <p:cNvSpPr/>
          <p:nvPr/>
        </p:nvSpPr>
        <p:spPr>
          <a:xfrm>
            <a:off x="9052505" y="2483795"/>
            <a:ext cx="1624263" cy="162426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70F7CA24-45CD-DB2A-A722-4CE61BDBED55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 flipV="1">
            <a:off x="7628021" y="3295927"/>
            <a:ext cx="1424484" cy="34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Дуга 13">
            <a:extLst>
              <a:ext uri="{FF2B5EF4-FFF2-40B4-BE49-F238E27FC236}">
                <a16:creationId xmlns:a16="http://schemas.microsoft.com/office/drawing/2014/main" id="{830E694A-571D-574D-A23D-7307BC5778D8}"/>
              </a:ext>
            </a:extLst>
          </p:cNvPr>
          <p:cNvSpPr/>
          <p:nvPr/>
        </p:nvSpPr>
        <p:spPr>
          <a:xfrm flipV="1">
            <a:off x="9441716" y="2931560"/>
            <a:ext cx="845845" cy="386050"/>
          </a:xfrm>
          <a:prstGeom prst="arc">
            <a:avLst>
              <a:gd name="adj1" fmla="val 71302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5" name="Дуга 14">
            <a:extLst>
              <a:ext uri="{FF2B5EF4-FFF2-40B4-BE49-F238E27FC236}">
                <a16:creationId xmlns:a16="http://schemas.microsoft.com/office/drawing/2014/main" id="{1E2D88F4-818A-96E2-A3BD-A617102A6813}"/>
              </a:ext>
            </a:extLst>
          </p:cNvPr>
          <p:cNvSpPr/>
          <p:nvPr/>
        </p:nvSpPr>
        <p:spPr>
          <a:xfrm flipV="1">
            <a:off x="9441715" y="3102902"/>
            <a:ext cx="845845" cy="386050"/>
          </a:xfrm>
          <a:prstGeom prst="arc">
            <a:avLst>
              <a:gd name="adj1" fmla="val 10839677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6" name="Дуга 15">
            <a:extLst>
              <a:ext uri="{FF2B5EF4-FFF2-40B4-BE49-F238E27FC236}">
                <a16:creationId xmlns:a16="http://schemas.microsoft.com/office/drawing/2014/main" id="{24D16D24-1AA7-0894-E5D6-1CA76540D1F4}"/>
              </a:ext>
            </a:extLst>
          </p:cNvPr>
          <p:cNvSpPr/>
          <p:nvPr/>
        </p:nvSpPr>
        <p:spPr>
          <a:xfrm flipV="1">
            <a:off x="9441715" y="3274244"/>
            <a:ext cx="845845" cy="386050"/>
          </a:xfrm>
          <a:prstGeom prst="arc">
            <a:avLst>
              <a:gd name="adj1" fmla="val 10839677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7" name="Дуга 16">
            <a:extLst>
              <a:ext uri="{FF2B5EF4-FFF2-40B4-BE49-F238E27FC236}">
                <a16:creationId xmlns:a16="http://schemas.microsoft.com/office/drawing/2014/main" id="{75F92941-7029-3954-7DB0-EB6027947D44}"/>
              </a:ext>
            </a:extLst>
          </p:cNvPr>
          <p:cNvSpPr/>
          <p:nvPr/>
        </p:nvSpPr>
        <p:spPr>
          <a:xfrm flipV="1">
            <a:off x="9441715" y="3467269"/>
            <a:ext cx="845845" cy="386050"/>
          </a:xfrm>
          <a:prstGeom prst="arc">
            <a:avLst>
              <a:gd name="adj1" fmla="val 10839677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79C7B890-B575-B3B6-EADC-EB9FC38D9BAC}"/>
              </a:ext>
            </a:extLst>
          </p:cNvPr>
          <p:cNvCxnSpPr/>
          <p:nvPr/>
        </p:nvCxnSpPr>
        <p:spPr>
          <a:xfrm>
            <a:off x="9441715" y="3124585"/>
            <a:ext cx="0" cy="535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C2859BBF-7E09-8DED-8AE2-03C54206D393}"/>
              </a:ext>
            </a:extLst>
          </p:cNvPr>
          <p:cNvCxnSpPr>
            <a:stCxn id="14" idx="2"/>
          </p:cNvCxnSpPr>
          <p:nvPr/>
        </p:nvCxnSpPr>
        <p:spPr>
          <a:xfrm flipH="1">
            <a:off x="10287560" y="3124585"/>
            <a:ext cx="1" cy="5357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431BAE9B-5E2A-1D4A-2DA7-9774D980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32" y="612047"/>
            <a:ext cx="10364451" cy="794968"/>
          </a:xfrm>
        </p:spPr>
        <p:txBody>
          <a:bodyPr/>
          <a:lstStyle/>
          <a:p>
            <a:r>
              <a:rPr lang="ru-RU" dirty="0"/>
              <a:t>ОТПРАВКА ДАННЫХ НА СЕРВЕР</a:t>
            </a:r>
            <a:endParaRPr lang="ru-BY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D3C855-00D9-7765-1742-99D9E6361830}"/>
              </a:ext>
            </a:extLst>
          </p:cNvPr>
          <p:cNvSpPr txBox="1"/>
          <p:nvPr/>
        </p:nvSpPr>
        <p:spPr>
          <a:xfrm>
            <a:off x="9636050" y="2931560"/>
            <a:ext cx="457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БД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824806497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1485</TotalTime>
  <Words>633</Words>
  <Application>Microsoft Office PowerPoint</Application>
  <PresentationFormat>Широкоэкранный</PresentationFormat>
  <Paragraphs>122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Liberation Serif</vt:lpstr>
      <vt:lpstr>Times New Roman</vt:lpstr>
      <vt:lpstr>Tw Cen MT</vt:lpstr>
      <vt:lpstr>Капля</vt:lpstr>
      <vt:lpstr>МИНИСТЕРСТВО ОБРАЗОВАНИЯ РЕСПУБЛИКИ БЕЛАРУСЬ  УЧРЕЖДЕНИЕ ОБРАЗОВАНИЯ «ВИТЕБСКИЙ ГОСУДАРСТВЕННЫЙ УНИВЕРСИТЕТ ИМЕНИ П.М. МАШЕРОВА»  Факультет математики и информационных технологий Кафедра прикладного и системного программирования   ДИПЛОМНАЯ РАБОТА    ИСПОЛЬЗОВАНИЕ ПЛАТФОРМЫ NODEJS  ДЛЯ РАЗРАБОТКИ СЕРВЕРНОЙ ЧАСТИ ИНФОРМАЦИОННОЙ СИСТЕМЫ      </vt:lpstr>
      <vt:lpstr>Цель дипломной работы</vt:lpstr>
      <vt:lpstr>ЗАДАЧИ</vt:lpstr>
      <vt:lpstr>ИСПОЛЬЗУЕМЫЕ ТЕХНОЛОГИИ</vt:lpstr>
      <vt:lpstr>Презентация PowerPoint</vt:lpstr>
      <vt:lpstr>Журнал событий — в MICROSOFT WINDOWSстандартный способ для приложений и операционной системы записи и централизованного хранения информации о важных программных и аппаратных событиях.</vt:lpstr>
      <vt:lpstr>События входа и выхода пользователя</vt:lpstr>
      <vt:lpstr>Служба Windows — приложение, автоматически исполняемое системой при запуске операционной системы WindOWS и выполняющиеся вне зависимости от статуса пользователя.</vt:lpstr>
      <vt:lpstr>ОТПРАВКА ДАННЫХ НА СЕРВЕР</vt:lpstr>
      <vt:lpstr>СХЕМА БАЗЫ ДАННЫХ</vt:lpstr>
      <vt:lpstr>Получение статистики по времени и периодам работы компьютеров</vt:lpstr>
      <vt:lpstr>ПОЛУЧЕНИЕ СТАТИСТИКИ ПО периодам</vt:lpstr>
      <vt:lpstr>ПОЛУЧЕНИЕ СТАТИСТИКИ ПО ГОДАМ</vt:lpstr>
      <vt:lpstr>ПОЛУЧЕНИЕ СТАТИСТИКИ ПО месяцам</vt:lpstr>
      <vt:lpstr>ПРИМЕРЫ ПОЛУЧЕНИЯ СТАТИСТИКИ</vt:lpstr>
      <vt:lpstr>Нагрузочное тестирование</vt:lpstr>
      <vt:lpstr>ПОЛУЧЕННЫЕ РЕЗУЛЬТАТЫ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Владислав Царенко</dc:creator>
  <cp:lastModifiedBy>Антон Царенко</cp:lastModifiedBy>
  <cp:revision>31</cp:revision>
  <dcterms:created xsi:type="dcterms:W3CDTF">2019-12-16T17:53:12Z</dcterms:created>
  <dcterms:modified xsi:type="dcterms:W3CDTF">2024-06-26T07:44:41Z</dcterms:modified>
</cp:coreProperties>
</file>