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94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4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04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61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8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2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6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6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4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2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12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39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62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1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37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7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688D-6768-467F-B94A-4A8BCE68FB0E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55F9-567E-41CE-90B1-C4C6651E1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13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A910F-0B70-4E6F-8146-F63CC71C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495" y="755373"/>
            <a:ext cx="9732480" cy="2502732"/>
          </a:xfrm>
        </p:spPr>
        <p:txBody>
          <a:bodyPr>
            <a:normAutofit/>
          </a:bodyPr>
          <a:lstStyle/>
          <a:p>
            <a:r>
              <a:rPr lang="ru-RU" sz="3600" dirty="0"/>
              <a:t>Возможности и методы автоматизации тестирования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B15E6-4656-4E46-A651-600E04BA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494" y="6570525"/>
            <a:ext cx="8791575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79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3CD6FE-5950-4591-9041-BB5FA837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943" y="1499117"/>
            <a:ext cx="9905999" cy="3541714"/>
          </a:xfrm>
        </p:spPr>
        <p:txBody>
          <a:bodyPr>
            <a:normAutofit/>
          </a:bodyPr>
          <a:lstStyle/>
          <a:p>
            <a:r>
              <a:rPr lang="ru-RU" dirty="0">
                <a:ln>
                  <a:solidFill>
                    <a:schemeClr val="tx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Автоматизированное тестирование программного обеспечения — часть процесса тестирования, которая использует программные средства для выполнения тестов и проверки результатов выполнения, что помогает сократить время тестирования и упростить его процесс.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3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DE97BB-565F-4CE4-B06D-C67CBA01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64933"/>
            <a:ext cx="9905999" cy="3694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Автоматизированное тестирование программного обеспечения важно по следующим причинам: 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Ручное тестирование всех рабочих процессов, всех полей, всех негативных сценариев требует много времени и денег.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Сложно проверить на многоязычных сайтах вручную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Автоматизация не требует вмешательства человека.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Автоматизация увеличивает скорость выполнения теста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Автоматизация помогает увеличить охват тестами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Ручное тестирование </a:t>
            </a:r>
            <a:r>
              <a:rPr lang="ru-RU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подверженно</a:t>
            </a: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ошибкам.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A7B9F-0A56-43FA-9739-AD2F70FF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BC032-A391-473F-A9C7-14C82AE0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Методика подобного тестирования заключается в симулировании различных условий сбоя и последующем изучении и оценке реакции защитных систем. В процессе подобных проверок выясняется, была ли достигнута требуемая степень восстановления системы после возникновения сбоя.</a:t>
            </a:r>
          </a:p>
        </p:txBody>
      </p:sp>
    </p:spTree>
    <p:extLst>
      <p:ext uri="{BB962C8B-B14F-4D97-AF65-F5344CB8AC3E}">
        <p14:creationId xmlns:p14="http://schemas.microsoft.com/office/powerpoint/2010/main" val="210437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C4F5-95CE-4A68-BBCF-B5717D78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314" y="815265"/>
            <a:ext cx="9905955" cy="1165934"/>
          </a:xfrm>
        </p:spPr>
        <p:txBody>
          <a:bodyPr/>
          <a:lstStyle/>
          <a:p>
            <a:r>
              <a:rPr lang="ru-RU" dirty="0"/>
              <a:t>Объекты тестирования</a:t>
            </a:r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CAA0D6C-4713-4AB5-BDC3-C6FB31E35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740023"/>
            <a:ext cx="9904459" cy="4051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Отказ электричества на компьютере-сервере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Отказ электричества на компьютере-клиенте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Незавершенные циклы обработки данных (прерывание работы фильтров данных, прерывание синхронизации).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Объявление или внесение в массивы данных невозможных или ошибочных элементов.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Отказ носителей данных.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0065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8CA2E1-B79E-424B-9185-32ED3970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Технически реализовать тесты можно следующими путями: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Симулировать внезапный отказ электричества на компьютере (обесточить компьютер).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Симулировать потерю связи с сетью (выключить сетевой кабель, обесточить сетевое устройство)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Симулировать отказ носителей (обесточить внешний носитель данных)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Симулировать ситуацию наличия в системе неверных данных (специальный тестовый набор или база данных).</a:t>
            </a:r>
          </a:p>
          <a:p>
            <a:endParaRPr lang="ru-R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F6CEC5-48FB-4829-83F2-B6E5D9F9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8957"/>
            <a:ext cx="10480745" cy="45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достижении соответствующих условий сбоя и по результатам работы систем восстановления, можно оценить продукт с точки зрения тестирования на отказ. Во всех вышеперечисленных случаях, по завершении процедур восстановления, должно быть достигнуто определенное требуемое состояние данных продукта: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Потеря или порча данных в допустимых пределах.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Отчет или система отчетов с указанием процессов или транзакций, которые не были завершены в результате сбоя.</a:t>
            </a:r>
          </a:p>
        </p:txBody>
      </p:sp>
    </p:spTree>
    <p:extLst>
      <p:ext uri="{BB962C8B-B14F-4D97-AF65-F5344CB8AC3E}">
        <p14:creationId xmlns:p14="http://schemas.microsoft.com/office/powerpoint/2010/main" val="159016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61CA06-00ED-43A6-B7CD-C6635974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4986"/>
            <a:ext cx="9905999" cy="3541714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 на отказ и восстановление особенно актуально при разработке систем, которые должны работать на протяжении длительного времени, вплоть до 24*7. От способности такого ПО возобновлять работоспособность после непредвиденной ситуации, а также минимизировать потери данных будет зависеть не только репутация компании-разработчика, а порой и нечто больше, чем деньги.</a:t>
            </a:r>
          </a:p>
        </p:txBody>
      </p:sp>
    </p:spTree>
    <p:extLst>
      <p:ext uri="{BB962C8B-B14F-4D97-AF65-F5344CB8AC3E}">
        <p14:creationId xmlns:p14="http://schemas.microsoft.com/office/powerpoint/2010/main" val="195296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C249BA-E83C-44DB-AC42-311AE42B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331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Стоит заметить, что тестирование на отказ и восстановление – это весьма продукт-специфичное тестирование. Разработка тестовых сценариев должна производиться с учетом всех особенностей тестируемой системы. Принимая во внимание довольно жесткие методы воздействия, стоит также оценить целесообразность проведения данного вида тестирования для конкретного программного продукта.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5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216</TotalTime>
  <Words>387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Контур</vt:lpstr>
      <vt:lpstr>Возможности и методы автоматизации тестирования</vt:lpstr>
      <vt:lpstr>Презентация PowerPoint</vt:lpstr>
      <vt:lpstr>Презентация PowerPoint</vt:lpstr>
      <vt:lpstr>Презентация PowerPoint</vt:lpstr>
      <vt:lpstr>Объекты тестирования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Царенко Владислав Дмитриевич</dc:creator>
  <cp:lastModifiedBy>Антон Царенко</cp:lastModifiedBy>
  <cp:revision>23</cp:revision>
  <dcterms:created xsi:type="dcterms:W3CDTF">2020-12-07T21:29:59Z</dcterms:created>
  <dcterms:modified xsi:type="dcterms:W3CDTF">2020-12-15T21:47:44Z</dcterms:modified>
</cp:coreProperties>
</file>