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5d81b6b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85d81b6b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85d81b6b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85d81b6b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85d81b6b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85d81b6b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85d81b6b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85d81b6b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85d81b6b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85d81b6b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5d81b6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5d81b6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85d81b6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85d81b6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5d81b6b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5d81b6b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5d81b6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5d81b6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85d81b6b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85d81b6b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The final</a:t>
            </a:r>
            <a:endParaRPr/>
          </a:p>
          <a:p>
            <a:pPr indent="0" lvl="0" marL="0" rtl="0" algn="ctr">
              <a:spcBef>
                <a:spcPts val="0"/>
              </a:spcBef>
              <a:spcAft>
                <a:spcPts val="0"/>
              </a:spcAft>
              <a:buNone/>
            </a:pPr>
            <a:r>
              <a:rPr lang="ru"/>
              <a:t>Moscow coffee houses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ru" sz="5200">
                <a:solidFill>
                  <a:schemeClr val="dk1"/>
                </a:solidFill>
              </a:rPr>
              <a:t>Kirill Mokhniuk</a:t>
            </a:r>
            <a:endParaRPr sz="5200">
              <a:solidFill>
                <a:schemeClr val="dk1"/>
              </a:solidFill>
            </a:endParaRPr>
          </a:p>
          <a:p>
            <a:pPr indent="0" lvl="0" marL="0" rtl="0" algn="ctr">
              <a:spcBef>
                <a:spcPts val="0"/>
              </a:spcBef>
              <a:spcAft>
                <a:spcPts val="0"/>
              </a:spcAft>
              <a:buNone/>
            </a:pPr>
            <a:r>
              <a:rPr lang="ru" sz="5200">
                <a:solidFill>
                  <a:schemeClr val="dk1"/>
                </a:solidFill>
              </a:rPr>
              <a:t>March,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Discussion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This work shows us that Foursquare not very popular in Moscow (and I guess in Russia at all) and people don’t add info about venues to Foursquare database, but if we choose other city, for example NY or Paris, where Foursquare has more data, we can do this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Conclusion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Unfortunately, I didn’t reach the goal of this work: didn’t find out amount per capita of coffee houses in Moscow boroughs. But negative result is still result, and I believe that this work has some value. Additionally, I used all skills from the specialization and showed you, that I can handle with data.</a:t>
            </a:r>
            <a:endParaRPr/>
          </a:p>
          <a:p>
            <a:pPr indent="0" lvl="0" marL="0" rtl="0" algn="l">
              <a:spcBef>
                <a:spcPts val="1200"/>
              </a:spcBef>
              <a:spcAft>
                <a:spcPts val="0"/>
              </a:spcAft>
              <a:buNone/>
            </a:pPr>
            <a:r>
              <a:rPr lang="ru"/>
              <a:t>Thanks for reading, and have a nice day!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In this work I want to analyze amount of coffee houses per capita in different Moscow boroughs. I believe that it will be interesting for entrepreneurs who want to start own coffee house in Moscow, but don’t know where there will be fewer competitors.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For the work I need two parts of data.</a:t>
            </a:r>
            <a:endParaRPr/>
          </a:p>
          <a:p>
            <a:pPr indent="0" lvl="0" marL="0" rtl="0" algn="l">
              <a:spcBef>
                <a:spcPts val="1200"/>
              </a:spcBef>
              <a:spcAft>
                <a:spcPts val="0"/>
              </a:spcAft>
              <a:buNone/>
            </a:pPr>
            <a:r>
              <a:rPr lang="ru"/>
              <a:t>1. Data about name, size, population, longitude, and latitude of Moscow boroughs.</a:t>
            </a:r>
            <a:endParaRPr/>
          </a:p>
          <a:p>
            <a:pPr indent="0" lvl="0" marL="0" rtl="0" algn="l">
              <a:spcBef>
                <a:spcPts val="1200"/>
              </a:spcBef>
              <a:spcAft>
                <a:spcPts val="0"/>
              </a:spcAft>
              <a:buNone/>
            </a:pPr>
            <a:r>
              <a:rPr lang="ru"/>
              <a:t>2. Data about amount of coffee houses in every Moscow borough.</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First of all I scrapped data about Moscow boroughs from Wikipedia article (it is in Russian, but I translated data to English). Then clean it and receive a dataframe:</a:t>
            </a:r>
            <a:endParaRPr/>
          </a:p>
        </p:txBody>
      </p:sp>
      <p:pic>
        <p:nvPicPr>
          <p:cNvPr id="74" name="Google Shape;74;p16"/>
          <p:cNvPicPr preferRelativeResize="0"/>
          <p:nvPr/>
        </p:nvPicPr>
        <p:blipFill>
          <a:blip r:embed="rId3">
            <a:alphaModFix/>
          </a:blip>
          <a:stretch>
            <a:fillRect/>
          </a:stretch>
        </p:blipFill>
        <p:spPr>
          <a:xfrm>
            <a:off x="2323150" y="1840425"/>
            <a:ext cx="3760425" cy="330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Methodology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Then I used Yandex API (it is a good choice for Russia) for longitude and latitude for every borough, and added it to the dataframe:</a:t>
            </a:r>
            <a:endParaRPr/>
          </a:p>
        </p:txBody>
      </p:sp>
      <p:pic>
        <p:nvPicPr>
          <p:cNvPr id="81" name="Google Shape;81;p17"/>
          <p:cNvPicPr preferRelativeResize="0"/>
          <p:nvPr/>
        </p:nvPicPr>
        <p:blipFill>
          <a:blip r:embed="rId3">
            <a:alphaModFix/>
          </a:blip>
          <a:stretch>
            <a:fillRect/>
          </a:stretch>
        </p:blipFill>
        <p:spPr>
          <a:xfrm>
            <a:off x="2052711" y="1900174"/>
            <a:ext cx="5038586" cy="324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Methodology</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Next step is receiving data about coffee houses in Moscow. I had a problem: different boroughs have different size of area, and I did know which radius I should choose for Foursquare API, but I had size of area! So I decided to consider each borough as a circle, and found radius for every borough. Yes, it is not very accurate. So after that I parsed data from Foursquare about venues in these boroughs.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Unfortunately I had fatal problem. Foursquare hasn’t a lot data about Moscow venues, and it is impossible to use it for good analysis. So at the final step I received this dataframe: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1028700" y="1428750"/>
            <a:ext cx="708660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For example, Foursquare has data just about 15 venues in Akademicheskij borough, and it is not only coffee houses, it is different types of venues: pharmacies, restaurants etc. It is impossible, because Akademicheskij borough is pretty close to city center, so in real life there are hundreds of venues there.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