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4300"/>
    <a:srgbClr val="001000"/>
    <a:srgbClr val="16220E"/>
    <a:srgbClr val="0A3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16"/>
    <p:restoredTop sz="94712"/>
  </p:normalViewPr>
  <p:slideViewPr>
    <p:cSldViewPr snapToGrid="0" snapToObjects="1">
      <p:cViewPr varScale="1">
        <p:scale>
          <a:sx n="137" d="100"/>
          <a:sy n="137" d="100"/>
        </p:scale>
        <p:origin x="23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DFB43-F3FA-134C-8FBC-967DCE447E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F7E272-92A3-B941-B999-95BB3E8A3D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4AD19-1804-A941-AE00-A47AB9D31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1C5DF-2C90-AA49-9E9E-5ED1AC6017EA}" type="datetimeFigureOut">
              <a:rPr lang="en-US" smtClean="0"/>
              <a:t>2/7/18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FBDA3A-BAC8-DD4C-8E53-19FBBD6E8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254142-9817-1240-BD76-98100F5DB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9420-B758-5C49-A9CA-E74C257B0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645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3FFB8-4496-C648-9062-14F22CEF2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DF8E36-950D-F34E-8298-FAA607E529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1A3C8C-D9E4-1A4B-A7B0-F453EF9FF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1C5DF-2C90-AA49-9E9E-5ED1AC6017EA}" type="datetimeFigureOut">
              <a:rPr lang="en-US" smtClean="0"/>
              <a:t>2/7/18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7A267F-41FB-8B4B-99C3-BD14F52EF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05D437-798E-9D49-A098-95001EC08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9420-B758-5C49-A9CA-E74C257B0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423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72FCB4-0040-6849-ACAB-B20D174309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41B5B9-DCC8-624A-AC4A-66003719F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668790-4D7A-9F4E-A1F5-94677AA92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1C5DF-2C90-AA49-9E9E-5ED1AC6017EA}" type="datetimeFigureOut">
              <a:rPr lang="en-US" smtClean="0"/>
              <a:t>2/7/18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86B2CB-F13C-6C4C-94EF-04EBA1005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54B8D9-D89B-354E-AC09-933335067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9420-B758-5C49-A9CA-E74C257B0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957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9579A-4E15-424E-9AF8-73B68A8C6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C2450-EE47-9448-A052-21C45B83C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A30D0-ABE9-7645-A4FD-C9EEB04A0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1C5DF-2C90-AA49-9E9E-5ED1AC6017EA}" type="datetimeFigureOut">
              <a:rPr lang="en-US" smtClean="0"/>
              <a:t>2/7/18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2376BC-BC8E-8346-975D-E4DB330B6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47AFC2-521F-E64B-B819-F9361AB4B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9420-B758-5C49-A9CA-E74C257B0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404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62D91-62BE-014B-BA9B-A57B5A749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F38FC7-A80A-8449-957E-FF249F1412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0C0386-6EC7-4640-8E08-374F96752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1C5DF-2C90-AA49-9E9E-5ED1AC6017EA}" type="datetimeFigureOut">
              <a:rPr lang="en-US" smtClean="0"/>
              <a:t>2/7/18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54C43F-7DFC-FB40-B4A3-9C36DF537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1D7D2-F006-A04E-9C53-9EFFE3758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9420-B758-5C49-A9CA-E74C257B0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532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11874-0136-0A4B-A56D-585C17A2C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5A489-DEEE-4249-B966-4BC2D198A7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32DD0F-25E5-D647-987B-20E5313943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EF53B0-7F72-C346-B61F-31C9B161C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1C5DF-2C90-AA49-9E9E-5ED1AC6017EA}" type="datetimeFigureOut">
              <a:rPr lang="en-US" smtClean="0"/>
              <a:t>2/7/18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A5E711-E2AE-CF4F-8B6B-B98448CE3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157629-5A92-A54D-B212-5E708F5F9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9420-B758-5C49-A9CA-E74C257B0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67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F71D4-3002-5F48-954B-F9DA49ECC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AA612E-12BC-FC4F-A59B-4D86554B79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0DBFB8-DB26-5C40-AAE7-ADC927E205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C12C54-B360-D441-AFF1-0D68DB79D1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AAE5B4-D5D1-A149-95F9-85F4C7D6EA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4DB299-3EFF-674A-97C6-D6D3A39B2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1C5DF-2C90-AA49-9E9E-5ED1AC6017EA}" type="datetimeFigureOut">
              <a:rPr lang="en-US" smtClean="0"/>
              <a:t>2/7/18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BC6EF8-9287-E24C-B231-81F4F7F5D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3D84D9-066B-1549-A098-2467857D1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9420-B758-5C49-A9CA-E74C257B0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363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8B975-7E1E-9F46-9308-3C7012BB0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21352C-0BAB-194F-9A66-4B2BF7CA6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1C5DF-2C90-AA49-9E9E-5ED1AC6017EA}" type="datetimeFigureOut">
              <a:rPr lang="en-US" smtClean="0"/>
              <a:t>2/7/18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03A59C-CD4B-4F44-9757-FF16C92A9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3AA146-83B2-9545-9EB8-4FFA53632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9420-B758-5C49-A9CA-E74C257B0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958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C1E625-84E9-C545-9B2A-C350384DA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1C5DF-2C90-AA49-9E9E-5ED1AC6017EA}" type="datetimeFigureOut">
              <a:rPr lang="en-US" smtClean="0"/>
              <a:t>2/7/18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A708F4-312C-8649-993D-758AF777E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65396F-F671-EC41-933D-AB420440E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9420-B758-5C49-A9CA-E74C257B0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071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41B7A-78C4-884A-A61A-69812C5CB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7EEF5-2B71-4249-8A85-932E4ABFDC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3D20B5-4BC2-2741-A805-A9B33168AF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47357A-FAC0-5B49-B15C-FD9194CB8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1C5DF-2C90-AA49-9E9E-5ED1AC6017EA}" type="datetimeFigureOut">
              <a:rPr lang="en-US" smtClean="0"/>
              <a:t>2/7/18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49D19-9AEB-DA41-8C46-E7C8C8E71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2D8A62-E057-1647-B4F9-616A900EE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9420-B758-5C49-A9CA-E74C257B0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39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44CE7-5D75-C14A-85E5-E5B7EAD5E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3CB132-9E91-664D-9626-216B994438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B029E1-FDC4-F34C-8BC4-1CFB2D8689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03712E-8EC6-8741-90D4-0C4336844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1C5DF-2C90-AA49-9E9E-5ED1AC6017EA}" type="datetimeFigureOut">
              <a:rPr lang="en-US" smtClean="0"/>
              <a:t>2/7/18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AD5449-DA91-A54F-BDE6-0AA5B09B6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18AA94-71E0-CC44-B4D1-F46C9C3A4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9420-B758-5C49-A9CA-E74C257B0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125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3757B3-5F04-9D4C-A5A5-79DA09A37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E182FA-BE26-BC43-9E47-A16465EF69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E7BB86-72D4-D24D-8F3D-C4F974E519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1C5DF-2C90-AA49-9E9E-5ED1AC6017EA}" type="datetimeFigureOut">
              <a:rPr lang="en-US" smtClean="0"/>
              <a:t>2/7/18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4EB2DD-7BBD-124F-AD52-EC914C8C0C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9EB2F8-C544-8F4E-80B9-7C3CAAF6B1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29420-B758-5C49-A9CA-E74C257B0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869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67E3591-3FCE-A744-96EC-9ABE22C92FC2}"/>
              </a:ext>
            </a:extLst>
          </p:cNvPr>
          <p:cNvSpPr/>
          <p:nvPr/>
        </p:nvSpPr>
        <p:spPr>
          <a:xfrm>
            <a:off x="380144" y="2730843"/>
            <a:ext cx="3524036" cy="38182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76B2FA42-198F-7048-A9F5-7E55ACB1AB64}"/>
              </a:ext>
            </a:extLst>
          </p:cNvPr>
          <p:cNvSpPr/>
          <p:nvPr/>
        </p:nvSpPr>
        <p:spPr>
          <a:xfrm>
            <a:off x="9246606" y="2981188"/>
            <a:ext cx="2880097" cy="1736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9A2A2FE-C990-824A-98CD-BDBD5EA4D572}"/>
              </a:ext>
            </a:extLst>
          </p:cNvPr>
          <p:cNvSpPr/>
          <p:nvPr/>
        </p:nvSpPr>
        <p:spPr>
          <a:xfrm>
            <a:off x="4864813" y="3963757"/>
            <a:ext cx="4289882" cy="26507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C1EA70D-ED63-9945-BC0B-AC620A3A945B}"/>
              </a:ext>
            </a:extLst>
          </p:cNvPr>
          <p:cNvSpPr/>
          <p:nvPr/>
        </p:nvSpPr>
        <p:spPr>
          <a:xfrm>
            <a:off x="4856209" y="268517"/>
            <a:ext cx="4298486" cy="3695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6FCEDF-6E08-9F40-8E40-2924F2E9AEC7}"/>
              </a:ext>
            </a:extLst>
          </p:cNvPr>
          <p:cNvSpPr txBox="1"/>
          <p:nvPr/>
        </p:nvSpPr>
        <p:spPr>
          <a:xfrm>
            <a:off x="506627" y="2730844"/>
            <a:ext cx="3595816" cy="3693319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en-US" dirty="0"/>
              <a:t>	</a:t>
            </a:r>
            <a:r>
              <a:rPr lang="en-US" b="1" dirty="0"/>
              <a:t>Main Loop:</a:t>
            </a:r>
          </a:p>
          <a:p>
            <a:r>
              <a:rPr lang="en-US" dirty="0">
                <a:sym typeface="Wingdings" pitchFamily="2" charset="2"/>
              </a:rPr>
              <a:t>If </a:t>
            </a:r>
            <a:r>
              <a:rPr lang="en-US" dirty="0" err="1">
                <a:sym typeface="Wingdings" pitchFamily="2" charset="2"/>
              </a:rPr>
              <a:t>flowSensor</a:t>
            </a:r>
            <a:r>
              <a:rPr lang="en-US" dirty="0">
                <a:sym typeface="Wingdings" pitchFamily="2" charset="2"/>
              </a:rPr>
              <a:t> is on:</a:t>
            </a:r>
          </a:p>
          <a:p>
            <a:r>
              <a:rPr lang="en-US" dirty="0">
                <a:sym typeface="Wingdings" pitchFamily="2" charset="2"/>
              </a:rPr>
              <a:t>   </a:t>
            </a:r>
            <a:r>
              <a:rPr lang="en-US" dirty="0" err="1">
                <a:sym typeface="Wingdings" pitchFamily="2" charset="2"/>
              </a:rPr>
              <a:t>plasmaReactor</a:t>
            </a:r>
            <a:r>
              <a:rPr lang="en-US" dirty="0">
                <a:sym typeface="Wingdings" pitchFamily="2" charset="2"/>
              </a:rPr>
              <a:t> = on</a:t>
            </a:r>
          </a:p>
          <a:p>
            <a:r>
              <a:rPr lang="en-US" dirty="0">
                <a:sym typeface="Wingdings" pitchFamily="2" charset="2"/>
              </a:rPr>
              <a:t>If </a:t>
            </a:r>
            <a:r>
              <a:rPr lang="en-US" dirty="0" err="1">
                <a:sym typeface="Wingdings" pitchFamily="2" charset="2"/>
              </a:rPr>
              <a:t>plasmaReactor</a:t>
            </a:r>
            <a:r>
              <a:rPr lang="en-US" dirty="0">
                <a:sym typeface="Wingdings" pitchFamily="2" charset="2"/>
              </a:rPr>
              <a:t> is on:</a:t>
            </a:r>
          </a:p>
          <a:p>
            <a:r>
              <a:rPr lang="en-US" dirty="0">
                <a:sym typeface="Wingdings" pitchFamily="2" charset="2"/>
              </a:rPr>
              <a:t>   </a:t>
            </a:r>
            <a:r>
              <a:rPr lang="en-US" dirty="0" err="1">
                <a:sym typeface="Wingdings" pitchFamily="2" charset="2"/>
              </a:rPr>
              <a:t>valveOpenToBiodieselReservoir</a:t>
            </a:r>
            <a:r>
              <a:rPr lang="en-US" dirty="0">
                <a:sym typeface="Wingdings" pitchFamily="2" charset="2"/>
              </a:rPr>
              <a:t>()</a:t>
            </a:r>
          </a:p>
          <a:p>
            <a:r>
              <a:rPr lang="en-US" dirty="0">
                <a:sym typeface="Wingdings" pitchFamily="2" charset="2"/>
              </a:rPr>
              <a:t>Else:</a:t>
            </a:r>
          </a:p>
          <a:p>
            <a:r>
              <a:rPr lang="en-US" dirty="0">
                <a:sym typeface="Wingdings" pitchFamily="2" charset="2"/>
              </a:rPr>
              <a:t>   </a:t>
            </a:r>
            <a:r>
              <a:rPr lang="en-US" dirty="0" err="1">
                <a:sym typeface="Wingdings" pitchFamily="2" charset="2"/>
              </a:rPr>
              <a:t>valveOpenToWaste</a:t>
            </a:r>
            <a:r>
              <a:rPr lang="en-US" dirty="0">
                <a:sym typeface="Wingdings" pitchFamily="2" charset="2"/>
              </a:rPr>
              <a:t>()</a:t>
            </a:r>
          </a:p>
          <a:p>
            <a:r>
              <a:rPr lang="en-US" dirty="0">
                <a:sym typeface="Wingdings" pitchFamily="2" charset="2"/>
              </a:rPr>
              <a:t>If input == stop:</a:t>
            </a:r>
          </a:p>
          <a:p>
            <a:r>
              <a:rPr lang="en-US" dirty="0">
                <a:sym typeface="Wingdings" pitchFamily="2" charset="2"/>
              </a:rPr>
              <a:t>   return</a:t>
            </a:r>
          </a:p>
          <a:p>
            <a:r>
              <a:rPr lang="en-US" dirty="0">
                <a:sym typeface="Wingdings" pitchFamily="2" charset="2"/>
              </a:rPr>
              <a:t>If </a:t>
            </a:r>
            <a:r>
              <a:rPr lang="en-US" dirty="0" err="1">
                <a:sym typeface="Wingdings" pitchFamily="2" charset="2"/>
              </a:rPr>
              <a:t>liquidLevels</a:t>
            </a:r>
            <a:r>
              <a:rPr lang="en-US" dirty="0">
                <a:sym typeface="Wingdings" pitchFamily="2" charset="2"/>
              </a:rPr>
              <a:t> == low:</a:t>
            </a:r>
          </a:p>
          <a:p>
            <a:r>
              <a:rPr lang="en-US" dirty="0">
                <a:sym typeface="Wingdings" pitchFamily="2" charset="2"/>
              </a:rPr>
              <a:t>   print “levels are low”</a:t>
            </a:r>
          </a:p>
          <a:p>
            <a:r>
              <a:rPr lang="en-US" dirty="0">
                <a:sym typeface="Wingdings" pitchFamily="2" charset="2"/>
              </a:rPr>
              <a:t>   return</a:t>
            </a:r>
          </a:p>
          <a:p>
            <a:endParaRPr lang="en-US" dirty="0">
              <a:sym typeface="Wingdings" pitchFamily="2" charset="2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8296E284-28D7-B944-857D-C775CE3E7312}"/>
              </a:ext>
            </a:extLst>
          </p:cNvPr>
          <p:cNvSpPr/>
          <p:nvPr/>
        </p:nvSpPr>
        <p:spPr>
          <a:xfrm>
            <a:off x="380144" y="268517"/>
            <a:ext cx="3524036" cy="22112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7C46C9-1B9C-2E4A-9446-78EA8EBEB134}"/>
              </a:ext>
            </a:extLst>
          </p:cNvPr>
          <p:cNvSpPr txBox="1"/>
          <p:nvPr/>
        </p:nvSpPr>
        <p:spPr>
          <a:xfrm>
            <a:off x="380144" y="358457"/>
            <a:ext cx="362344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</a:t>
            </a:r>
            <a:r>
              <a:rPr lang="en-US" b="1" dirty="0"/>
              <a:t>Start:</a:t>
            </a:r>
            <a:endParaRPr lang="en-US" dirty="0"/>
          </a:p>
          <a:p>
            <a:r>
              <a:rPr lang="en-US" dirty="0"/>
              <a:t>If </a:t>
            </a:r>
            <a:r>
              <a:rPr lang="en-US" dirty="0" err="1"/>
              <a:t>checkStoredSpeedValues</a:t>
            </a:r>
            <a:r>
              <a:rPr lang="en-US" dirty="0"/>
              <a:t> == none:</a:t>
            </a:r>
          </a:p>
          <a:p>
            <a:r>
              <a:rPr lang="en-US" dirty="0"/>
              <a:t>   </a:t>
            </a:r>
            <a:r>
              <a:rPr lang="en-US" dirty="0" err="1"/>
              <a:t>promptUserForValues</a:t>
            </a:r>
            <a:r>
              <a:rPr lang="en-US" dirty="0"/>
              <a:t>()</a:t>
            </a:r>
          </a:p>
          <a:p>
            <a:r>
              <a:rPr lang="en-US" dirty="0" err="1"/>
              <a:t>runMotorsFromValues</a:t>
            </a:r>
            <a:r>
              <a:rPr lang="en-US" dirty="0"/>
              <a:t>()</a:t>
            </a:r>
          </a:p>
          <a:p>
            <a:r>
              <a:rPr lang="en-US" dirty="0"/>
              <a:t>If </a:t>
            </a:r>
            <a:r>
              <a:rPr lang="en-US" dirty="0" err="1"/>
              <a:t>liquidLevels</a:t>
            </a:r>
            <a:r>
              <a:rPr lang="en-US" dirty="0"/>
              <a:t> == low:</a:t>
            </a:r>
          </a:p>
          <a:p>
            <a:r>
              <a:rPr lang="en-US" dirty="0"/>
              <a:t>   print “levels are low”</a:t>
            </a:r>
          </a:p>
          <a:p>
            <a:r>
              <a:rPr lang="en-US" dirty="0"/>
              <a:t>   end program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D95670-53F3-2C4F-945C-C78B6B3782B2}"/>
              </a:ext>
            </a:extLst>
          </p:cNvPr>
          <p:cNvSpPr txBox="1"/>
          <p:nvPr/>
        </p:nvSpPr>
        <p:spPr>
          <a:xfrm>
            <a:off x="4864813" y="3963757"/>
            <a:ext cx="364899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         Check Sensors:</a:t>
            </a:r>
          </a:p>
          <a:p>
            <a:r>
              <a:rPr lang="en-US" dirty="0"/>
              <a:t>If </a:t>
            </a:r>
            <a:r>
              <a:rPr lang="en-US" dirty="0" err="1"/>
              <a:t>photoResistor</a:t>
            </a:r>
            <a:r>
              <a:rPr lang="en-US" dirty="0"/>
              <a:t> reads bright:</a:t>
            </a:r>
          </a:p>
          <a:p>
            <a:r>
              <a:rPr lang="en-US" dirty="0"/>
              <a:t>   </a:t>
            </a:r>
            <a:r>
              <a:rPr lang="en-US" dirty="0" err="1"/>
              <a:t>plasmaReactor</a:t>
            </a:r>
            <a:r>
              <a:rPr lang="en-US" dirty="0"/>
              <a:t> = on</a:t>
            </a:r>
          </a:p>
          <a:p>
            <a:r>
              <a:rPr lang="en-US" dirty="0"/>
              <a:t>If Reservoir is </a:t>
            </a:r>
            <a:r>
              <a:rPr lang="en-US" dirty="0" err="1"/>
              <a:t>tooHigh</a:t>
            </a:r>
            <a:r>
              <a:rPr lang="en-US" dirty="0"/>
              <a:t>:</a:t>
            </a:r>
          </a:p>
          <a:p>
            <a:r>
              <a:rPr lang="en-US" dirty="0"/>
              <a:t>   </a:t>
            </a:r>
            <a:r>
              <a:rPr lang="en-US" dirty="0" err="1"/>
              <a:t>liquidLevels</a:t>
            </a:r>
            <a:r>
              <a:rPr lang="en-US" dirty="0"/>
              <a:t> = low</a:t>
            </a:r>
          </a:p>
          <a:p>
            <a:r>
              <a:rPr lang="en-US" dirty="0"/>
              <a:t>If </a:t>
            </a:r>
            <a:r>
              <a:rPr lang="en-US" dirty="0" err="1"/>
              <a:t>flowSensor</a:t>
            </a:r>
            <a:r>
              <a:rPr lang="en-US" dirty="0"/>
              <a:t> reads flow:</a:t>
            </a:r>
          </a:p>
          <a:p>
            <a:r>
              <a:rPr lang="en-US" dirty="0"/>
              <a:t>   </a:t>
            </a:r>
            <a:r>
              <a:rPr lang="en-US" dirty="0" err="1"/>
              <a:t>flowSensor</a:t>
            </a:r>
            <a:r>
              <a:rPr lang="en-US" dirty="0"/>
              <a:t> = on</a:t>
            </a:r>
          </a:p>
          <a:p>
            <a:r>
              <a:rPr lang="en-US" dirty="0"/>
              <a:t>If </a:t>
            </a:r>
            <a:r>
              <a:rPr lang="en-US" dirty="0" err="1"/>
              <a:t>OilLevel</a:t>
            </a:r>
            <a:r>
              <a:rPr lang="en-US" dirty="0"/>
              <a:t> or </a:t>
            </a:r>
            <a:r>
              <a:rPr lang="en-US" dirty="0" err="1"/>
              <a:t>CatalystLevel</a:t>
            </a:r>
            <a:r>
              <a:rPr lang="en-US" dirty="0"/>
              <a:t> reads low:</a:t>
            </a:r>
          </a:p>
          <a:p>
            <a:r>
              <a:rPr lang="en-US" dirty="0"/>
              <a:t>   </a:t>
            </a:r>
            <a:r>
              <a:rPr lang="en-US" dirty="0" err="1"/>
              <a:t>liquidLevels</a:t>
            </a:r>
            <a:r>
              <a:rPr lang="en-US" dirty="0"/>
              <a:t> = low</a:t>
            </a:r>
          </a:p>
        </p:txBody>
      </p: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70320F1F-53D6-7343-9A47-693797C5BA3F}"/>
              </a:ext>
            </a:extLst>
          </p:cNvPr>
          <p:cNvCxnSpPr>
            <a:cxnSpLocks/>
          </p:cNvCxnSpPr>
          <p:nvPr/>
        </p:nvCxnSpPr>
        <p:spPr>
          <a:xfrm rot="10800000">
            <a:off x="2644346" y="3472250"/>
            <a:ext cx="2446640" cy="1260389"/>
          </a:xfrm>
          <a:prstGeom prst="curvedConnector3">
            <a:avLst>
              <a:gd name="adj1" fmla="val 4444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7716EAEB-D507-1F46-98E5-52EF14A9C38B}"/>
              </a:ext>
            </a:extLst>
          </p:cNvPr>
          <p:cNvCxnSpPr>
            <a:cxnSpLocks/>
          </p:cNvCxnSpPr>
          <p:nvPr/>
        </p:nvCxnSpPr>
        <p:spPr>
          <a:xfrm rot="10800000" flipV="1">
            <a:off x="2619632" y="5270155"/>
            <a:ext cx="2471354" cy="40159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urved Connector 17">
            <a:extLst>
              <a:ext uri="{FF2B5EF4-FFF2-40B4-BE49-F238E27FC236}">
                <a16:creationId xmlns:a16="http://schemas.microsoft.com/office/drawing/2014/main" id="{AAE5B08A-BD69-C941-BE27-CD315749A9F8}"/>
              </a:ext>
            </a:extLst>
          </p:cNvPr>
          <p:cNvCxnSpPr>
            <a:cxnSpLocks/>
          </p:cNvCxnSpPr>
          <p:nvPr/>
        </p:nvCxnSpPr>
        <p:spPr>
          <a:xfrm rot="10800000">
            <a:off x="2644346" y="5671751"/>
            <a:ext cx="2211863" cy="40159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3A50C21-EE40-4747-88DB-02E58596C8E7}"/>
              </a:ext>
            </a:extLst>
          </p:cNvPr>
          <p:cNvSpPr txBox="1"/>
          <p:nvPr/>
        </p:nvSpPr>
        <p:spPr>
          <a:xfrm>
            <a:off x="9256187" y="3387689"/>
            <a:ext cx="28705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RunMotorsFromValues</a:t>
            </a:r>
            <a:r>
              <a:rPr lang="en-US" b="1" dirty="0"/>
              <a:t>:</a:t>
            </a:r>
          </a:p>
          <a:p>
            <a:r>
              <a:rPr lang="en-US" dirty="0" err="1"/>
              <a:t>runOilMotorSpeed</a:t>
            </a:r>
            <a:r>
              <a:rPr lang="en-US" dirty="0"/>
              <a:t> = </a:t>
            </a:r>
            <a:r>
              <a:rPr lang="en-US" dirty="0" err="1"/>
              <a:t>valueA</a:t>
            </a:r>
            <a:endParaRPr lang="en-US" dirty="0"/>
          </a:p>
          <a:p>
            <a:r>
              <a:rPr lang="en-US" dirty="0" err="1"/>
              <a:t>runCatalystMotor</a:t>
            </a:r>
            <a:r>
              <a:rPr lang="en-US" dirty="0"/>
              <a:t> = </a:t>
            </a:r>
            <a:r>
              <a:rPr lang="en-US" dirty="0" err="1"/>
              <a:t>valueB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642CE83-1A4F-D947-BA89-514F4CC46CB2}"/>
              </a:ext>
            </a:extLst>
          </p:cNvPr>
          <p:cNvSpPr txBox="1"/>
          <p:nvPr/>
        </p:nvSpPr>
        <p:spPr>
          <a:xfrm>
            <a:off x="4964222" y="268517"/>
            <a:ext cx="426308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</a:t>
            </a:r>
            <a:r>
              <a:rPr lang="en-US" b="1" dirty="0"/>
              <a:t>User Interface:</a:t>
            </a:r>
          </a:p>
          <a:p>
            <a:r>
              <a:rPr lang="en-US" dirty="0"/>
              <a:t>Display{“Oil Speed:” + </a:t>
            </a:r>
            <a:r>
              <a:rPr lang="en-US" dirty="0" err="1"/>
              <a:t>valueA</a:t>
            </a:r>
            <a:r>
              <a:rPr lang="en-US" dirty="0"/>
              <a:t>, “Cat Speed” + </a:t>
            </a:r>
            <a:r>
              <a:rPr lang="en-US" dirty="0" err="1"/>
              <a:t>valueB</a:t>
            </a:r>
            <a:r>
              <a:rPr lang="en-US" dirty="0"/>
              <a:t>}</a:t>
            </a:r>
          </a:p>
          <a:p>
            <a:r>
              <a:rPr lang="en-US" dirty="0"/>
              <a:t>If </a:t>
            </a:r>
            <a:r>
              <a:rPr lang="en-US" dirty="0" err="1"/>
              <a:t>buttonUp</a:t>
            </a:r>
            <a:r>
              <a:rPr lang="en-US" dirty="0"/>
              <a:t> is pushed:</a:t>
            </a:r>
          </a:p>
          <a:p>
            <a:r>
              <a:rPr lang="en-US" dirty="0"/>
              <a:t>   </a:t>
            </a:r>
            <a:r>
              <a:rPr lang="en-US" dirty="0" err="1"/>
              <a:t>valueA</a:t>
            </a:r>
            <a:r>
              <a:rPr lang="en-US" dirty="0"/>
              <a:t> = </a:t>
            </a:r>
            <a:r>
              <a:rPr lang="en-US" dirty="0" err="1"/>
              <a:t>valueA</a:t>
            </a:r>
            <a:r>
              <a:rPr lang="en-US" dirty="0"/>
              <a:t> + </a:t>
            </a:r>
            <a:r>
              <a:rPr lang="en-US" dirty="0" err="1"/>
              <a:t>moreSpeed</a:t>
            </a:r>
            <a:endParaRPr lang="en-US" dirty="0"/>
          </a:p>
          <a:p>
            <a:r>
              <a:rPr lang="en-US" dirty="0"/>
              <a:t>If </a:t>
            </a:r>
            <a:r>
              <a:rPr lang="en-US" dirty="0" err="1"/>
              <a:t>buttonDown</a:t>
            </a:r>
            <a:r>
              <a:rPr lang="en-US" dirty="0"/>
              <a:t> is pushed:</a:t>
            </a:r>
          </a:p>
          <a:p>
            <a:r>
              <a:rPr lang="en-US" dirty="0"/>
              <a:t>   </a:t>
            </a:r>
            <a:r>
              <a:rPr lang="en-US" dirty="0" err="1"/>
              <a:t>valueA</a:t>
            </a:r>
            <a:r>
              <a:rPr lang="en-US" dirty="0"/>
              <a:t> = </a:t>
            </a:r>
            <a:r>
              <a:rPr lang="en-US" dirty="0" err="1"/>
              <a:t>valueA</a:t>
            </a:r>
            <a:r>
              <a:rPr lang="en-US" dirty="0"/>
              <a:t> – </a:t>
            </a:r>
            <a:r>
              <a:rPr lang="en-US" dirty="0" err="1"/>
              <a:t>moreSpeed</a:t>
            </a:r>
            <a:endParaRPr lang="en-US" dirty="0"/>
          </a:p>
          <a:p>
            <a:r>
              <a:rPr lang="en-US" dirty="0"/>
              <a:t>If </a:t>
            </a:r>
            <a:r>
              <a:rPr lang="en-US" dirty="0" err="1"/>
              <a:t>buttonLeft</a:t>
            </a:r>
            <a:r>
              <a:rPr lang="en-US" dirty="0"/>
              <a:t> is pushed:</a:t>
            </a:r>
          </a:p>
          <a:p>
            <a:r>
              <a:rPr lang="en-US" dirty="0"/>
              <a:t>   </a:t>
            </a:r>
            <a:r>
              <a:rPr lang="en-US" dirty="0" err="1"/>
              <a:t>valueB</a:t>
            </a:r>
            <a:r>
              <a:rPr lang="en-US" dirty="0"/>
              <a:t> = </a:t>
            </a:r>
            <a:r>
              <a:rPr lang="en-US" dirty="0" err="1"/>
              <a:t>valueB</a:t>
            </a:r>
            <a:r>
              <a:rPr lang="en-US" dirty="0"/>
              <a:t> + </a:t>
            </a:r>
            <a:r>
              <a:rPr lang="en-US" dirty="0" err="1"/>
              <a:t>moreSpeed</a:t>
            </a:r>
            <a:endParaRPr lang="en-US" dirty="0"/>
          </a:p>
          <a:p>
            <a:r>
              <a:rPr lang="en-US" dirty="0"/>
              <a:t>If </a:t>
            </a:r>
            <a:r>
              <a:rPr lang="en-US" dirty="0" err="1"/>
              <a:t>buttonRight</a:t>
            </a:r>
            <a:r>
              <a:rPr lang="en-US" dirty="0"/>
              <a:t> is pushed:</a:t>
            </a:r>
          </a:p>
          <a:p>
            <a:r>
              <a:rPr lang="en-US" dirty="0"/>
              <a:t>   </a:t>
            </a:r>
            <a:r>
              <a:rPr lang="en-US" dirty="0" err="1"/>
              <a:t>valueB</a:t>
            </a:r>
            <a:r>
              <a:rPr lang="en-US" dirty="0"/>
              <a:t> = </a:t>
            </a:r>
            <a:r>
              <a:rPr lang="en-US" dirty="0" err="1"/>
              <a:t>valueB</a:t>
            </a:r>
            <a:r>
              <a:rPr lang="en-US" dirty="0"/>
              <a:t> – </a:t>
            </a:r>
            <a:r>
              <a:rPr lang="en-US" dirty="0" err="1"/>
              <a:t>moreSpeed</a:t>
            </a:r>
            <a:endParaRPr lang="en-US" dirty="0"/>
          </a:p>
          <a:p>
            <a:r>
              <a:rPr lang="en-US" dirty="0"/>
              <a:t>If </a:t>
            </a:r>
            <a:r>
              <a:rPr lang="en-US" dirty="0" err="1"/>
              <a:t>resetButton</a:t>
            </a:r>
            <a:r>
              <a:rPr lang="en-US" dirty="0"/>
              <a:t> is pushed:</a:t>
            </a:r>
          </a:p>
          <a:p>
            <a:r>
              <a:rPr lang="en-US" dirty="0"/>
              <a:t>   input = stop</a:t>
            </a:r>
          </a:p>
          <a:p>
            <a:endParaRPr lang="en-US" dirty="0"/>
          </a:p>
        </p:txBody>
      </p: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38CB3487-046D-3E43-A46F-28A7B8FAA3BA}"/>
              </a:ext>
            </a:extLst>
          </p:cNvPr>
          <p:cNvCxnSpPr>
            <a:cxnSpLocks/>
          </p:cNvCxnSpPr>
          <p:nvPr/>
        </p:nvCxnSpPr>
        <p:spPr>
          <a:xfrm rot="10800000" flipV="1">
            <a:off x="2211859" y="3818240"/>
            <a:ext cx="2829700" cy="105032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5BF45949-0314-304B-91EA-A80C84553946}"/>
              </a:ext>
            </a:extLst>
          </p:cNvPr>
          <p:cNvCxnSpPr>
            <a:cxnSpLocks/>
          </p:cNvCxnSpPr>
          <p:nvPr/>
        </p:nvCxnSpPr>
        <p:spPr>
          <a:xfrm>
            <a:off x="2792627" y="1421027"/>
            <a:ext cx="6434676" cy="212213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urved Connector 26">
            <a:extLst>
              <a:ext uri="{FF2B5EF4-FFF2-40B4-BE49-F238E27FC236}">
                <a16:creationId xmlns:a16="http://schemas.microsoft.com/office/drawing/2014/main" id="{BB78C698-CA64-7745-8B80-CCA31C514F16}"/>
              </a:ext>
            </a:extLst>
          </p:cNvPr>
          <p:cNvCxnSpPr>
            <a:cxnSpLocks/>
          </p:cNvCxnSpPr>
          <p:nvPr/>
        </p:nvCxnSpPr>
        <p:spPr>
          <a:xfrm rot="10800000" flipV="1">
            <a:off x="2842054" y="778477"/>
            <a:ext cx="2125366" cy="34598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urved Connector 37">
            <a:extLst>
              <a:ext uri="{FF2B5EF4-FFF2-40B4-BE49-F238E27FC236}">
                <a16:creationId xmlns:a16="http://schemas.microsoft.com/office/drawing/2014/main" id="{E8262311-2DE8-8344-89E8-36B4276DCBA8}"/>
              </a:ext>
            </a:extLst>
          </p:cNvPr>
          <p:cNvCxnSpPr>
            <a:cxnSpLocks/>
          </p:cNvCxnSpPr>
          <p:nvPr/>
        </p:nvCxnSpPr>
        <p:spPr>
          <a:xfrm rot="16200000" flipV="1">
            <a:off x="7613666" y="2092841"/>
            <a:ext cx="2189177" cy="1179729"/>
          </a:xfrm>
          <a:prstGeom prst="curvedConnector3">
            <a:avLst>
              <a:gd name="adj1" fmla="val 10136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urved Connector 42">
            <a:extLst>
              <a:ext uri="{FF2B5EF4-FFF2-40B4-BE49-F238E27FC236}">
                <a16:creationId xmlns:a16="http://schemas.microsoft.com/office/drawing/2014/main" id="{2F507CAB-3C71-BC40-8F1A-E34F832B3DB4}"/>
              </a:ext>
            </a:extLst>
          </p:cNvPr>
          <p:cNvCxnSpPr>
            <a:cxnSpLocks/>
          </p:cNvCxnSpPr>
          <p:nvPr/>
        </p:nvCxnSpPr>
        <p:spPr>
          <a:xfrm rot="16200000" flipV="1">
            <a:off x="7958763" y="2784435"/>
            <a:ext cx="1498981" cy="1266163"/>
          </a:xfrm>
          <a:prstGeom prst="curvedConnector3">
            <a:avLst>
              <a:gd name="adj1" fmla="val 10440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1817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DD09EC1-9DC7-9D48-B9EE-7ACFFF7B26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553" y="0"/>
            <a:ext cx="8680450" cy="6753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245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AA0B8AF-FDED-DF46-9E3C-94C43BDA177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024300"/>
              </a:gs>
              <a:gs pos="100000">
                <a:srgbClr val="001000"/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22C495-1F06-5045-B05E-DC8133FB3A2D}"/>
              </a:ext>
            </a:extLst>
          </p:cNvPr>
          <p:cNvSpPr/>
          <p:nvPr/>
        </p:nvSpPr>
        <p:spPr>
          <a:xfrm>
            <a:off x="469557" y="1161535"/>
            <a:ext cx="11281719" cy="396651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5A92C0D-B4CE-5A42-9660-A4D1BB741EA6}"/>
              </a:ext>
            </a:extLst>
          </p:cNvPr>
          <p:cNvSpPr/>
          <p:nvPr/>
        </p:nvSpPr>
        <p:spPr>
          <a:xfrm>
            <a:off x="568411" y="1297459"/>
            <a:ext cx="11084011" cy="37070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3C44094-34F8-E546-BD49-6C88B2254EC8}"/>
              </a:ext>
            </a:extLst>
          </p:cNvPr>
          <p:cNvSpPr/>
          <p:nvPr/>
        </p:nvSpPr>
        <p:spPr>
          <a:xfrm>
            <a:off x="593124" y="1334530"/>
            <a:ext cx="11009871" cy="36081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E68B44B-BCEE-A84B-831F-3D7747CA0757}"/>
              </a:ext>
            </a:extLst>
          </p:cNvPr>
          <p:cNvSpPr/>
          <p:nvPr/>
        </p:nvSpPr>
        <p:spPr>
          <a:xfrm>
            <a:off x="691978" y="1532237"/>
            <a:ext cx="10799806" cy="310154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A00720-EAB8-4C42-9CAA-C0C8DC542F55}"/>
              </a:ext>
            </a:extLst>
          </p:cNvPr>
          <p:cNvSpPr txBox="1"/>
          <p:nvPr/>
        </p:nvSpPr>
        <p:spPr>
          <a:xfrm>
            <a:off x="2854411" y="1873058"/>
            <a:ext cx="8637373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>
                <a:solidFill>
                  <a:srgbClr val="0070C0"/>
                </a:solidFill>
              </a:rPr>
              <a:t>Oil Motor Speed: 127</a:t>
            </a:r>
          </a:p>
          <a:p>
            <a:endParaRPr lang="en-US" sz="5000" dirty="0">
              <a:solidFill>
                <a:srgbClr val="0070C0"/>
              </a:solidFill>
            </a:endParaRPr>
          </a:p>
          <a:p>
            <a:r>
              <a:rPr lang="en-US" sz="5000" dirty="0">
                <a:solidFill>
                  <a:srgbClr val="0070C0"/>
                </a:solidFill>
              </a:rPr>
              <a:t>Catalyst Motor Speed: 36</a:t>
            </a:r>
          </a:p>
        </p:txBody>
      </p:sp>
    </p:spTree>
    <p:extLst>
      <p:ext uri="{BB962C8B-B14F-4D97-AF65-F5344CB8AC3E}">
        <p14:creationId xmlns:p14="http://schemas.microsoft.com/office/powerpoint/2010/main" val="2083266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132</Words>
  <Application>Microsoft Macintosh PowerPoint</Application>
  <PresentationFormat>Widescreen</PresentationFormat>
  <Paragraphs>46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6</cp:revision>
  <dcterms:created xsi:type="dcterms:W3CDTF">2018-02-07T07:06:17Z</dcterms:created>
  <dcterms:modified xsi:type="dcterms:W3CDTF">2018-02-08T05:47:27Z</dcterms:modified>
</cp:coreProperties>
</file>