
<file path=[Content_Types].xml><?xml version="1.0" encoding="utf-8"?>
<Types xmlns="http://schemas.openxmlformats.org/package/2006/content-types">
  <Default Extension="png" ContentType="image/png"/>
  <Default Extension="jpg&amp;ehk=8LdYgv9bLhmyH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5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51" d="100"/>
          <a:sy n="51" d="100"/>
        </p:scale>
        <p:origin x="8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C0573-61FF-4A77-A603-6063EBA17CEE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0D6E7-BA88-4678-B3F6-490F2D649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00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746AA-4EE3-4D4E-A49B-6A9BC3116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10E232-1CBB-400F-AA62-735B0B4478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5CFC9-EA04-4E79-B4F7-7FD8B3D45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7CF5-D333-4AE7-9FCB-C979B2C1FD40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BF555-6700-480A-9044-D9CFA7989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7D275-6D2E-450D-BE39-AB05B970A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14EA-08D0-4C9F-9C2D-123E26CF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6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791E5-FB47-4F86-9E55-4335BBD32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EBDD2-B034-473F-AD0F-CF2147DC1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03778-C1FE-4497-BA1A-B094B9875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7CF5-D333-4AE7-9FCB-C979B2C1FD40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DA539-C33A-4859-B556-06CD238A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32053-66D1-490F-9275-D67BE271C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14EA-08D0-4C9F-9C2D-123E26CF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95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2286BA-D14B-4BCE-AFD5-9C38FED71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8C475-8101-4F9D-8004-B8C867465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D50B6-6214-4B69-9732-0B4E4C889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7CF5-D333-4AE7-9FCB-C979B2C1FD40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C8073-5A48-4C2B-BF8B-AD8FDFF20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8F176-BAB0-446D-A297-8D0068854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14EA-08D0-4C9F-9C2D-123E26CF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71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5993D-C47F-4CC5-9D69-1531365D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4F61E-BAA0-47D7-BB0E-8F515F6E6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4AAAC-F780-426F-ACA2-45D1FDAB4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7CF5-D333-4AE7-9FCB-C979B2C1FD40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9F181-1D2F-48C3-B012-27D79A64E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2D87D-3971-4D99-977A-6793BFC56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14EA-08D0-4C9F-9C2D-123E26CF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65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164F6-1C74-44AA-8A3F-89AAF65C4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6A5D6-531A-4F93-80F3-6C175BCC7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44AC7-DFF2-44D9-AFA8-4CB697E2B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7CF5-D333-4AE7-9FCB-C979B2C1FD40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9A1D6-E87B-4BC8-A28B-50124EC2C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AFB0C-B053-4FD7-8A21-D7743773C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14EA-08D0-4C9F-9C2D-123E26CF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3D58-8D4B-434D-B8D2-8C00D7817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C67DE-4CB5-4A81-BB85-288933D7F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5E885-ACEC-4DC4-B228-04B676BD4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C2E6D-F6F9-46AA-BD6C-44ECACDEF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7CF5-D333-4AE7-9FCB-C979B2C1FD40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6CF56-40B7-4228-956E-CCD1358B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B803D-DAF9-4A05-AFCE-598FEFC23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14EA-08D0-4C9F-9C2D-123E26CF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0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DFBD3-3B9E-4FA0-81A4-A4F13F379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1BD51-46E9-48BD-8119-A237BDF58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8DA4B8-8543-4970-9E51-72D171922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6FF521-860E-4DB8-9AA2-BBC59E776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9DFEDD-A6A7-4850-9B85-B0FA9B5A7B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0B3A00-B67C-4194-A9D0-C4F531241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7CF5-D333-4AE7-9FCB-C979B2C1FD40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82CD58-E9F8-4717-8105-A9F5D5E67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8C1377-EA4F-4052-A541-E18359B87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14EA-08D0-4C9F-9C2D-123E26CF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07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BFAEB-9F9C-4202-90F5-7DBEE3072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B3B1A4-AD89-411F-AECF-C345B01CF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7CF5-D333-4AE7-9FCB-C979B2C1FD40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43EBD0-BD90-4E1A-86F9-0CA6B3349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133579-FFA9-48A0-A14A-E9D245DB9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14EA-08D0-4C9F-9C2D-123E26CF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55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9A9439-59E3-44E4-A912-846C04435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7CF5-D333-4AE7-9FCB-C979B2C1FD40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5E4893-3517-4CB4-8B09-1A9500999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B3B3D-0360-429D-8CB7-A71D6ED4D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14EA-08D0-4C9F-9C2D-123E26CF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2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0B9BA-7047-4907-AE43-BC52889FA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B182C-0C67-47CF-AB80-07D74F3D7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E40C4-1B32-4B2C-943B-48F2EBCE7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1AA6D-5012-4B16-8D85-06DBA847F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7CF5-D333-4AE7-9FCB-C979B2C1FD40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8D6F6-6FE7-49C9-9064-002DA6067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B9C35-7AA5-4814-8607-78FD430FC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14EA-08D0-4C9F-9C2D-123E26CF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17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5B422-EB62-4E88-8F7A-EEB14DB59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A52A33-9AC3-4E3C-93EC-626B63363C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2AA90-E6F2-4953-BC99-BB5BB15EC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6A3E4-31E2-4818-8C84-3A19645BC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7CF5-D333-4AE7-9FCB-C979B2C1FD40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97C5C-02A7-42E7-B1B9-41FAA02C7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52530-7EBB-4760-A1ED-ABCCDD04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14EA-08D0-4C9F-9C2D-123E26CF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72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5E2A74-4FE6-4A4B-BF3A-AE5116923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798DB-96BC-4DCA-A833-A34FBE068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47F1A-EA84-4AD2-B7CB-D118CB98DA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57CF5-D333-4AE7-9FCB-C979B2C1FD40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E9D9D-A465-416E-956D-45B34FB1E4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17D23-72CA-432C-89F9-A5F928D27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714EA-08D0-4C9F-9C2D-123E26CF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9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iheartbackgrounds.weebly.com/1/post/2013/04/darkblack.html" TargetMode="External"/><Relationship Id="rId2" Type="http://schemas.openxmlformats.org/officeDocument/2006/relationships/image" Target="../media/image1.jpg&amp;ehk=8LdYgv9bLhmyH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heartbackgrounds.weebly.com/1/post/2013/04/darkblack.html" TargetMode="External"/><Relationship Id="rId2" Type="http://schemas.openxmlformats.org/officeDocument/2006/relationships/image" Target="../media/image1.jpg&amp;ehk=8LdYgv9bLhmyH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iheartbackgrounds.weebly.com/1/post/2013/04/darkblack.html" TargetMode="External"/><Relationship Id="rId2" Type="http://schemas.openxmlformats.org/officeDocument/2006/relationships/image" Target="../media/image1.jpg&amp;ehk=8LdYgv9bLhmyH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13" Type="http://schemas.openxmlformats.org/officeDocument/2006/relationships/image" Target="../media/image19.jpg"/><Relationship Id="rId3" Type="http://schemas.openxmlformats.org/officeDocument/2006/relationships/hyperlink" Target="http://iheartbackgrounds.weebly.com/1/post/2013/04/darkblack.html" TargetMode="External"/><Relationship Id="rId7" Type="http://schemas.openxmlformats.org/officeDocument/2006/relationships/image" Target="../media/image13.jpg"/><Relationship Id="rId12" Type="http://schemas.openxmlformats.org/officeDocument/2006/relationships/image" Target="../media/image18.jpg"/><Relationship Id="rId2" Type="http://schemas.openxmlformats.org/officeDocument/2006/relationships/image" Target="../media/image1.jpg&amp;ehk=8LdYgv9bLhmyH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g"/><Relationship Id="rId11" Type="http://schemas.openxmlformats.org/officeDocument/2006/relationships/image" Target="../media/image17.jpg"/><Relationship Id="rId5" Type="http://schemas.openxmlformats.org/officeDocument/2006/relationships/image" Target="../media/image11.jpg"/><Relationship Id="rId10" Type="http://schemas.openxmlformats.org/officeDocument/2006/relationships/image" Target="../media/image16.PNG"/><Relationship Id="rId4" Type="http://schemas.openxmlformats.org/officeDocument/2006/relationships/image" Target="../media/image10.jpg"/><Relationship Id="rId9" Type="http://schemas.openxmlformats.org/officeDocument/2006/relationships/image" Target="../media/image15.jpg"/><Relationship Id="rId14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7C4D34-AAA7-4B01-8E07-11E389404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52602" y="0"/>
            <a:ext cx="12344602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885AE9-41BA-480A-BDE4-965246F662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47" y="0"/>
            <a:ext cx="11011304" cy="687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80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AA5C57-83FA-4D41-99D1-D6D33662A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92218" y="0"/>
            <a:ext cx="12284218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2E8E2C-ABF0-4F67-828B-71661D6315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157" y="0"/>
            <a:ext cx="9331468" cy="688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97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3F8C530-F143-4DE7-8133-99FE1FA2E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867150"/>
            <a:ext cx="7276588" cy="29908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EDCD5A-DFC6-43FE-9537-12E537647103}"/>
              </a:ext>
            </a:extLst>
          </p:cNvPr>
          <p:cNvSpPr txBox="1"/>
          <p:nvPr/>
        </p:nvSpPr>
        <p:spPr>
          <a:xfrm>
            <a:off x="7276588" y="0"/>
            <a:ext cx="49154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120VAC goes in to transformer and steps down to 90 V.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Converted to DC with rectifier bride.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Filtered with Capacitor.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voltage flows unless transistor is activated by Arduino.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Voltage flows out of emitter and activated relay in Sub_2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EBEC28-B5E1-4BBE-B76B-9D9A3A0C5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76587" cy="36594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D639A12-E53C-41F0-AB72-C54775ED11DF}"/>
              </a:ext>
            </a:extLst>
          </p:cNvPr>
          <p:cNvSpPr txBox="1"/>
          <p:nvPr/>
        </p:nvSpPr>
        <p:spPr>
          <a:xfrm>
            <a:off x="7276587" y="3867150"/>
            <a:ext cx="49154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the relay is activated, voltage flow through the transformer and steps 120VAC to roughly 3kV.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Voltage is converted to DC using rectifier.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Capacitors are used to filter the higher frequencies.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voltage regulator is used to account for pulsing voltage.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plasma reactor is activated.</a:t>
            </a:r>
          </a:p>
        </p:txBody>
      </p:sp>
    </p:spTree>
    <p:extLst>
      <p:ext uri="{BB962C8B-B14F-4D97-AF65-F5344CB8AC3E}">
        <p14:creationId xmlns:p14="http://schemas.microsoft.com/office/powerpoint/2010/main" val="1687281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5C1529-31FB-414E-A241-3CB5D041D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58050" cy="3233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15E0AA-7D6E-4B5B-95A5-C047C8DF49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94739"/>
            <a:ext cx="7258050" cy="36632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678BA7-805F-4573-B9B8-734B4AB364EE}"/>
              </a:ext>
            </a:extLst>
          </p:cNvPr>
          <p:cNvSpPr txBox="1"/>
          <p:nvPr/>
        </p:nvSpPr>
        <p:spPr>
          <a:xfrm>
            <a:off x="7258050" y="0"/>
            <a:ext cx="49339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120VAC flows through the transformer and converts it to 10VAC.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rectifier bridge converts it to DC.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capacitors at different capacitance filters out some of the higher frequencies.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10V goes to the motor drivers.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voltage regulator is used to give power to the Arduino.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755D84-4B5C-42AA-ABCA-92B5EF62BFB4}"/>
              </a:ext>
            </a:extLst>
          </p:cNvPr>
          <p:cNvSpPr txBox="1"/>
          <p:nvPr/>
        </p:nvSpPr>
        <p:spPr>
          <a:xfrm>
            <a:off x="7258050" y="3194739"/>
            <a:ext cx="49339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oil sensor is switched on when the oil is too 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catalyst sensor is switched on when the catalyst solution is too 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LED is powered when the relay is switched on  in Sub_2.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Photo Resistor sends a signal to the Arduino when the plasma reactor is activated.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electronic valve is toggled when the photo resistor reads a signal.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flow sensor is activated when the oil/catalyst solution is flowing through it.</a:t>
            </a:r>
          </a:p>
        </p:txBody>
      </p:sp>
    </p:spTree>
    <p:extLst>
      <p:ext uri="{BB962C8B-B14F-4D97-AF65-F5344CB8AC3E}">
        <p14:creationId xmlns:p14="http://schemas.microsoft.com/office/powerpoint/2010/main" val="2872472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498F23C-6E66-448F-B00D-7C8B47F11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59676" cy="333954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3739EDD-9D7D-400E-B92B-E3EE71753025}"/>
              </a:ext>
            </a:extLst>
          </p:cNvPr>
          <p:cNvSpPr/>
          <p:nvPr/>
        </p:nvSpPr>
        <p:spPr>
          <a:xfrm>
            <a:off x="0" y="0"/>
            <a:ext cx="12192000" cy="33395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A09F8B-9477-4505-A896-6DBB57C88E68}"/>
              </a:ext>
            </a:extLst>
          </p:cNvPr>
          <p:cNvSpPr txBox="1"/>
          <p:nvPr/>
        </p:nvSpPr>
        <p:spPr>
          <a:xfrm>
            <a:off x="119269" y="3432313"/>
            <a:ext cx="118474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2.8kV is our current design but aiming for 3kV.</a:t>
            </a:r>
          </a:p>
          <a:p>
            <a:r>
              <a:rPr lang="en-US" sz="2400" dirty="0"/>
              <a:t>120VAC flows in to a transformer with a step ratio of 25.</a:t>
            </a:r>
          </a:p>
          <a:p>
            <a:r>
              <a:rPr lang="en-US" sz="2400" dirty="0"/>
              <a:t>This is filtered with multiple caps as to send a cleaner signal to the voltage regulator.</a:t>
            </a:r>
          </a:p>
          <a:p>
            <a:r>
              <a:rPr lang="en-US" sz="2400" dirty="0"/>
              <a:t>The plasma reactor is going to be given 3kV at 100mA. Because of this, there will be pulsing voltage issues. This requires a regulator to give a stable signal to plasma reactor.</a:t>
            </a:r>
          </a:p>
        </p:txBody>
      </p:sp>
    </p:spTree>
    <p:extLst>
      <p:ext uri="{BB962C8B-B14F-4D97-AF65-F5344CB8AC3E}">
        <p14:creationId xmlns:p14="http://schemas.microsoft.com/office/powerpoint/2010/main" val="458927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11883F-BFC1-4FDD-A3A7-E94F0EE17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5113" y="0"/>
            <a:ext cx="12284218" cy="6858000"/>
          </a:xfrm>
          <a:prstGeom prst="rect">
            <a:avLst/>
          </a:prstGeom>
        </p:spPr>
      </p:pic>
      <p:pic>
        <p:nvPicPr>
          <p:cNvPr id="4" name="Picture 3" descr="arduino%20diagram.png">
            <a:extLst>
              <a:ext uri="{FF2B5EF4-FFF2-40B4-BE49-F238E27FC236}">
                <a16:creationId xmlns:a16="http://schemas.microsoft.com/office/drawing/2014/main" id="{5F1FC7DE-69DB-4E76-86A9-CB52CE20E83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196" y="0"/>
            <a:ext cx="97536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620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35EC523-4CA8-4D62-89F5-811ADBAED32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1BC63EF-04C0-4100-B26E-DC301878EB9D}"/>
              </a:ext>
            </a:extLst>
          </p:cNvPr>
          <p:cNvSpPr/>
          <p:nvPr/>
        </p:nvSpPr>
        <p:spPr>
          <a:xfrm>
            <a:off x="1066800" y="4804350"/>
            <a:ext cx="9944100" cy="83075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D65AD70-4D0C-478E-8256-83CD0D1A456C}"/>
              </a:ext>
            </a:extLst>
          </p:cNvPr>
          <p:cNvSpPr/>
          <p:nvPr/>
        </p:nvSpPr>
        <p:spPr>
          <a:xfrm>
            <a:off x="1066800" y="3592591"/>
            <a:ext cx="9944100" cy="83075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B9AA329-AAE2-4F77-93C2-1213E3ACDD9D}"/>
              </a:ext>
            </a:extLst>
          </p:cNvPr>
          <p:cNvSpPr/>
          <p:nvPr/>
        </p:nvSpPr>
        <p:spPr>
          <a:xfrm>
            <a:off x="1066800" y="2504866"/>
            <a:ext cx="9944100" cy="8307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78B4E23-B365-4CCB-9B21-F886429F174C}"/>
              </a:ext>
            </a:extLst>
          </p:cNvPr>
          <p:cNvSpPr/>
          <p:nvPr/>
        </p:nvSpPr>
        <p:spPr>
          <a:xfrm>
            <a:off x="1066800" y="1417141"/>
            <a:ext cx="9944100" cy="83075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EF1BCD-FACE-4BA7-A18D-4A0A21C0CA3A}"/>
              </a:ext>
            </a:extLst>
          </p:cNvPr>
          <p:cNvSpPr txBox="1"/>
          <p:nvPr/>
        </p:nvSpPr>
        <p:spPr>
          <a:xfrm>
            <a:off x="609600" y="266700"/>
            <a:ext cx="9410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haroni" panose="02010803020104030203" pitchFamily="2" charset="-79"/>
                <a:cs typeface="Aharoni" panose="02010803020104030203" pitchFamily="2" charset="-79"/>
              </a:rPr>
              <a:t>Typical Simulation: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E57523-E51F-40BF-88D4-8186D9494167}"/>
              </a:ext>
            </a:extLst>
          </p:cNvPr>
          <p:cNvSpPr txBox="1"/>
          <p:nvPr/>
        </p:nvSpPr>
        <p:spPr>
          <a:xfrm>
            <a:off x="1066800" y="1676399"/>
            <a:ext cx="9525000" cy="3958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If (Power = on) = start pumps.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If (flow sensor reads liquid) relay =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If (Plasma Reactor = on) toggle valve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While (Oil Level Sensor = not low &amp;&amp; catalyst level sensor = not low) keep motors on. If (shutdown signal = on) toggle switch, power off machine. </a:t>
            </a:r>
          </a:p>
        </p:txBody>
      </p:sp>
      <p:sp>
        <p:nvSpPr>
          <p:cNvPr id="11" name="Arrow: Curved Left 10">
            <a:extLst>
              <a:ext uri="{FF2B5EF4-FFF2-40B4-BE49-F238E27FC236}">
                <a16:creationId xmlns:a16="http://schemas.microsoft.com/office/drawing/2014/main" id="{0D9E5AD8-29F5-4BE4-858A-62FFDC97189E}"/>
              </a:ext>
            </a:extLst>
          </p:cNvPr>
          <p:cNvSpPr/>
          <p:nvPr/>
        </p:nvSpPr>
        <p:spPr>
          <a:xfrm>
            <a:off x="11239500" y="1847850"/>
            <a:ext cx="762000" cy="1047750"/>
          </a:xfrm>
          <a:prstGeom prst="curvedLef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83585139-0DC1-4804-B51A-A48AB1E5E409}"/>
              </a:ext>
            </a:extLst>
          </p:cNvPr>
          <p:cNvSpPr/>
          <p:nvPr/>
        </p:nvSpPr>
        <p:spPr>
          <a:xfrm>
            <a:off x="11239500" y="2895600"/>
            <a:ext cx="762000" cy="1112372"/>
          </a:xfrm>
          <a:prstGeom prst="curvedLef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Curved Left 12">
            <a:extLst>
              <a:ext uri="{FF2B5EF4-FFF2-40B4-BE49-F238E27FC236}">
                <a16:creationId xmlns:a16="http://schemas.microsoft.com/office/drawing/2014/main" id="{D2E64FCF-8CB1-45F7-AE6E-814AD224098B}"/>
              </a:ext>
            </a:extLst>
          </p:cNvPr>
          <p:cNvSpPr/>
          <p:nvPr/>
        </p:nvSpPr>
        <p:spPr>
          <a:xfrm>
            <a:off x="11239500" y="4007971"/>
            <a:ext cx="762000" cy="1230779"/>
          </a:xfrm>
          <a:prstGeom prst="curvedLef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630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>
            <a:extLst>
              <a:ext uri="{FF2B5EF4-FFF2-40B4-BE49-F238E27FC236}">
                <a16:creationId xmlns:a16="http://schemas.microsoft.com/office/drawing/2014/main" id="{CF727F9F-07CF-4203-99F8-EAFAF84B7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5113" y="0"/>
            <a:ext cx="12284218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49FA3B-1F6F-479A-BB2A-C90F73B68B6E}"/>
              </a:ext>
            </a:extLst>
          </p:cNvPr>
          <p:cNvSpPr txBox="1"/>
          <p:nvPr/>
        </p:nvSpPr>
        <p:spPr>
          <a:xfrm>
            <a:off x="3045498" y="-63061"/>
            <a:ext cx="106870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Parts and Prices: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6AB070-6815-478B-B7B1-B92E4757FB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96" y="1138471"/>
            <a:ext cx="2124123" cy="15941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415846-3A48-4758-A674-8125AAA6EE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425" y="1138470"/>
            <a:ext cx="1594187" cy="15941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99871D-E99E-43A5-8C46-00FC9AB68C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130" y="1138470"/>
            <a:ext cx="2124123" cy="15941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8A17C50-7B1A-46CE-A854-9F2D6013DB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327" y="1138470"/>
            <a:ext cx="1594187" cy="15941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0159666-8513-4F82-91CF-0A92B40EEB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911" y="1138470"/>
            <a:ext cx="2124123" cy="1594187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E5A0745-10C0-4AF4-9C82-698F056D86D1}"/>
              </a:ext>
            </a:extLst>
          </p:cNvPr>
          <p:cNvSpPr/>
          <p:nvPr/>
        </p:nvSpPr>
        <p:spPr>
          <a:xfrm>
            <a:off x="485775" y="2732657"/>
            <a:ext cx="10687050" cy="5334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41E1A9B-DF8F-4CC4-B7D6-14E754D7A3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38" y="3266058"/>
            <a:ext cx="2054260" cy="154175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AF3797A-E1FA-491F-9C88-165439271D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359" y="3266058"/>
            <a:ext cx="1507301" cy="154175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6AB91BD-489E-4DFE-9097-1158A177C44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694" y="3247008"/>
            <a:ext cx="1541754" cy="154175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ED20847-AC15-4746-ADED-DBBA39855E5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672" y="3267434"/>
            <a:ext cx="1540378" cy="154037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60AD908-40B4-47EB-9D17-F017F752522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40" y="3244690"/>
            <a:ext cx="1843468" cy="156080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0591A59-884F-4FA8-9D94-E137CA32C6A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473" y="3312445"/>
            <a:ext cx="1459459" cy="1459459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8EFC257-95EE-45AA-BC96-AC5520C5A40C}"/>
              </a:ext>
            </a:extLst>
          </p:cNvPr>
          <p:cNvSpPr/>
          <p:nvPr/>
        </p:nvSpPr>
        <p:spPr>
          <a:xfrm>
            <a:off x="485775" y="4840506"/>
            <a:ext cx="10687050" cy="5334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386D201-FE72-4E5D-871F-A08716D54A30}"/>
              </a:ext>
            </a:extLst>
          </p:cNvPr>
          <p:cNvSpPr/>
          <p:nvPr/>
        </p:nvSpPr>
        <p:spPr>
          <a:xfrm>
            <a:off x="485496" y="5397597"/>
            <a:ext cx="4277422" cy="13673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D5FC91-7E7F-43F2-8C3F-3B03808F6372}"/>
              </a:ext>
            </a:extLst>
          </p:cNvPr>
          <p:cNvSpPr txBox="1"/>
          <p:nvPr/>
        </p:nvSpPr>
        <p:spPr>
          <a:xfrm>
            <a:off x="1244373" y="2653422"/>
            <a:ext cx="723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7F78CC-6079-4556-98EA-96764C85D319}"/>
              </a:ext>
            </a:extLst>
          </p:cNvPr>
          <p:cNvSpPr txBox="1"/>
          <p:nvPr/>
        </p:nvSpPr>
        <p:spPr>
          <a:xfrm>
            <a:off x="3396068" y="2653422"/>
            <a:ext cx="723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BF8B81-55E2-4270-A397-CCE39ED91E1A}"/>
              </a:ext>
            </a:extLst>
          </p:cNvPr>
          <p:cNvSpPr txBox="1"/>
          <p:nvPr/>
        </p:nvSpPr>
        <p:spPr>
          <a:xfrm>
            <a:off x="5493654" y="2640334"/>
            <a:ext cx="722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A7A5A0-C628-42B2-9816-1062E20B92B9}"/>
              </a:ext>
            </a:extLst>
          </p:cNvPr>
          <p:cNvSpPr txBox="1"/>
          <p:nvPr/>
        </p:nvSpPr>
        <p:spPr>
          <a:xfrm>
            <a:off x="7665123" y="2634731"/>
            <a:ext cx="723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A016B1-3AD1-41F0-B876-954B3FBA74B5}"/>
              </a:ext>
            </a:extLst>
          </p:cNvPr>
          <p:cNvSpPr txBox="1"/>
          <p:nvPr/>
        </p:nvSpPr>
        <p:spPr>
          <a:xfrm>
            <a:off x="9650216" y="2616318"/>
            <a:ext cx="723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0CA9A68-3F3C-4796-83E0-E6ED413A6299}"/>
              </a:ext>
            </a:extLst>
          </p:cNvPr>
          <p:cNvSpPr txBox="1"/>
          <p:nvPr/>
        </p:nvSpPr>
        <p:spPr>
          <a:xfrm>
            <a:off x="1244373" y="4753263"/>
            <a:ext cx="723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912749-6B1C-4153-A2AD-7A89AAD1A80D}"/>
              </a:ext>
            </a:extLst>
          </p:cNvPr>
          <p:cNvSpPr txBox="1"/>
          <p:nvPr/>
        </p:nvSpPr>
        <p:spPr>
          <a:xfrm>
            <a:off x="3146091" y="4753263"/>
            <a:ext cx="723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B1F9ED7-0507-4BC2-8E8C-60580FA811A3}"/>
              </a:ext>
            </a:extLst>
          </p:cNvPr>
          <p:cNvSpPr txBox="1"/>
          <p:nvPr/>
        </p:nvSpPr>
        <p:spPr>
          <a:xfrm>
            <a:off x="5013182" y="4753263"/>
            <a:ext cx="723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19932D-FF3E-47F1-8296-0AAB2A14F5CE}"/>
              </a:ext>
            </a:extLst>
          </p:cNvPr>
          <p:cNvSpPr txBox="1"/>
          <p:nvPr/>
        </p:nvSpPr>
        <p:spPr>
          <a:xfrm>
            <a:off x="6512110" y="4753263"/>
            <a:ext cx="723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9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A3DFBEC-235D-40B8-957B-BF15E2F78E67}"/>
              </a:ext>
            </a:extLst>
          </p:cNvPr>
          <p:cNvSpPr txBox="1"/>
          <p:nvPr/>
        </p:nvSpPr>
        <p:spPr>
          <a:xfrm>
            <a:off x="8420376" y="4753263"/>
            <a:ext cx="666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10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15EA20E-4AF8-421F-A2F5-65ABE2058896}"/>
              </a:ext>
            </a:extLst>
          </p:cNvPr>
          <p:cNvSpPr txBox="1"/>
          <p:nvPr/>
        </p:nvSpPr>
        <p:spPr>
          <a:xfrm>
            <a:off x="10136158" y="4734423"/>
            <a:ext cx="723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11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5444497-8A21-490D-B2DD-52FCBD70D20E}"/>
              </a:ext>
            </a:extLst>
          </p:cNvPr>
          <p:cNvSpPr/>
          <p:nvPr/>
        </p:nvSpPr>
        <p:spPr>
          <a:xfrm>
            <a:off x="4829810" y="5393039"/>
            <a:ext cx="4144975" cy="13673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AE01C21-B08F-47C3-BA9A-E0937BCD0336}"/>
              </a:ext>
            </a:extLst>
          </p:cNvPr>
          <p:cNvSpPr txBox="1"/>
          <p:nvPr/>
        </p:nvSpPr>
        <p:spPr>
          <a:xfrm>
            <a:off x="558806" y="5344363"/>
            <a:ext cx="19192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1.) </a:t>
            </a:r>
            <a:r>
              <a:rPr lang="en-US" b="1" dirty="0" err="1"/>
              <a:t>Aruidno</a:t>
            </a:r>
            <a:endParaRPr lang="en-US" b="1" dirty="0"/>
          </a:p>
          <a:p>
            <a:r>
              <a:rPr lang="en-US" b="1" dirty="0"/>
              <a:t>2.) Flow Sensor</a:t>
            </a:r>
          </a:p>
          <a:p>
            <a:r>
              <a:rPr lang="en-US" b="1" dirty="0"/>
              <a:t>3.) </a:t>
            </a:r>
            <a:r>
              <a:rPr lang="en-US" b="1" dirty="0" err="1"/>
              <a:t>PhotoResistor</a:t>
            </a:r>
            <a:endParaRPr lang="en-US" b="1" dirty="0"/>
          </a:p>
          <a:p>
            <a:r>
              <a:rPr lang="en-US" b="1" dirty="0"/>
              <a:t>4.) Level Sensor</a:t>
            </a:r>
          </a:p>
          <a:p>
            <a:r>
              <a:rPr lang="en-US" b="1" dirty="0"/>
              <a:t>5.) LCD interface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A7C2C5D-42D3-4BB8-802B-3D01E6B7893E}"/>
              </a:ext>
            </a:extLst>
          </p:cNvPr>
          <p:cNvSpPr txBox="1"/>
          <p:nvPr/>
        </p:nvSpPr>
        <p:spPr>
          <a:xfrm>
            <a:off x="2478072" y="5340382"/>
            <a:ext cx="23958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6.) Electronic Valve</a:t>
            </a:r>
          </a:p>
          <a:p>
            <a:r>
              <a:rPr lang="en-US" b="1" dirty="0"/>
              <a:t>7.) Motor</a:t>
            </a:r>
          </a:p>
          <a:p>
            <a:r>
              <a:rPr lang="en-US" b="1" dirty="0"/>
              <a:t>8.) Motor Driver</a:t>
            </a:r>
          </a:p>
          <a:p>
            <a:r>
              <a:rPr lang="en-US" b="1" dirty="0"/>
              <a:t>10.) Voltage Regulator</a:t>
            </a:r>
          </a:p>
          <a:p>
            <a:r>
              <a:rPr lang="en-US" b="1" dirty="0"/>
              <a:t>11.) Transistor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47539B-20D1-41BB-B3FB-F713C37A2B72}"/>
              </a:ext>
            </a:extLst>
          </p:cNvPr>
          <p:cNvSpPr txBox="1"/>
          <p:nvPr/>
        </p:nvSpPr>
        <p:spPr>
          <a:xfrm>
            <a:off x="4905610" y="5344363"/>
            <a:ext cx="19192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1.) $24.95</a:t>
            </a:r>
          </a:p>
          <a:p>
            <a:r>
              <a:rPr lang="en-US" b="1" dirty="0"/>
              <a:t>2.) $10.00</a:t>
            </a:r>
          </a:p>
          <a:p>
            <a:r>
              <a:rPr lang="en-US" b="1" dirty="0"/>
              <a:t>3.) $.095</a:t>
            </a:r>
          </a:p>
          <a:p>
            <a:r>
              <a:rPr lang="en-US" b="1" dirty="0"/>
              <a:t>4.) 2x = $14.08</a:t>
            </a:r>
          </a:p>
          <a:p>
            <a:r>
              <a:rPr lang="en-US" b="1" dirty="0"/>
              <a:t>5.) $19.95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6205F3-7D6B-4F0B-AE67-DAA0B441A26A}"/>
              </a:ext>
            </a:extLst>
          </p:cNvPr>
          <p:cNvSpPr txBox="1"/>
          <p:nvPr/>
        </p:nvSpPr>
        <p:spPr>
          <a:xfrm>
            <a:off x="6648393" y="5341286"/>
            <a:ext cx="23958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6.) $25.00</a:t>
            </a:r>
          </a:p>
          <a:p>
            <a:r>
              <a:rPr lang="en-US" b="1" dirty="0"/>
              <a:t>7.) 2x = 47.78</a:t>
            </a:r>
          </a:p>
          <a:p>
            <a:r>
              <a:rPr lang="en-US" b="1" dirty="0"/>
              <a:t>8.) 2x = $39.98</a:t>
            </a:r>
          </a:p>
          <a:p>
            <a:r>
              <a:rPr lang="en-US" b="1" dirty="0"/>
              <a:t>10.) $0.41</a:t>
            </a:r>
          </a:p>
          <a:p>
            <a:r>
              <a:rPr lang="en-US" b="1" dirty="0"/>
              <a:t>11.) $1.51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0C5518E-ADE5-4CB2-9545-C550F9FBC6CD}"/>
              </a:ext>
            </a:extLst>
          </p:cNvPr>
          <p:cNvSpPr/>
          <p:nvPr/>
        </p:nvSpPr>
        <p:spPr>
          <a:xfrm>
            <a:off x="9041677" y="5416242"/>
            <a:ext cx="2751538" cy="13673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BA150CD-2630-48BD-9484-D971F9F2883F}"/>
              </a:ext>
            </a:extLst>
          </p:cNvPr>
          <p:cNvSpPr txBox="1"/>
          <p:nvPr/>
        </p:nvSpPr>
        <p:spPr>
          <a:xfrm>
            <a:off x="9153109" y="5380672"/>
            <a:ext cx="26524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Estimated Transformer/Rectifier Bridge Costs Not Including 2.8kV </a:t>
            </a:r>
            <a:r>
              <a:rPr lang="en-US" dirty="0" err="1"/>
              <a:t>Transfomer</a:t>
            </a:r>
            <a:r>
              <a:rPr lang="en-US" dirty="0"/>
              <a:t>: $80.00</a:t>
            </a:r>
          </a:p>
          <a:p>
            <a:r>
              <a:rPr lang="en-US" b="1" u="sng" dirty="0"/>
              <a:t>Total Cost: </a:t>
            </a:r>
            <a:r>
              <a:rPr lang="en-US" u="sng" dirty="0"/>
              <a:t>264.61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421568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492</Words>
  <Application>Microsoft Office PowerPoint</Application>
  <PresentationFormat>Widescreen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Aharoni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Zamora</dc:creator>
  <cp:lastModifiedBy>Nick Zamora</cp:lastModifiedBy>
  <cp:revision>15</cp:revision>
  <dcterms:created xsi:type="dcterms:W3CDTF">2017-11-11T23:00:42Z</dcterms:created>
  <dcterms:modified xsi:type="dcterms:W3CDTF">2017-11-12T07:51:47Z</dcterms:modified>
</cp:coreProperties>
</file>