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203B-54AF-4591-8B70-9CF48D39813D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65C-EF80-4FDB-892F-0BAC00D3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70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203B-54AF-4591-8B70-9CF48D39813D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65C-EF80-4FDB-892F-0BAC00D3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24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203B-54AF-4591-8B70-9CF48D39813D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65C-EF80-4FDB-892F-0BAC00D3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11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203B-54AF-4591-8B70-9CF48D39813D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65C-EF80-4FDB-892F-0BAC00D3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50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203B-54AF-4591-8B70-9CF48D39813D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65C-EF80-4FDB-892F-0BAC00D3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32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203B-54AF-4591-8B70-9CF48D39813D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65C-EF80-4FDB-892F-0BAC00D3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19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203B-54AF-4591-8B70-9CF48D39813D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65C-EF80-4FDB-892F-0BAC00D3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30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203B-54AF-4591-8B70-9CF48D39813D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65C-EF80-4FDB-892F-0BAC00D3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20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203B-54AF-4591-8B70-9CF48D39813D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65C-EF80-4FDB-892F-0BAC00D3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52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203B-54AF-4591-8B70-9CF48D39813D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65C-EF80-4FDB-892F-0BAC00D3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08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203B-54AF-4591-8B70-9CF48D39813D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265C-EF80-4FDB-892F-0BAC00D3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96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5203B-54AF-4591-8B70-9CF48D39813D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7265C-EF80-4FDB-892F-0BAC00D3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38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Рынок заведений общественного питания Москвы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на лето 2022 года.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CDEDB-DF4A-488C-AB4E-524DE2B8F933}"/>
              </a:ext>
            </a:extLst>
          </p:cNvPr>
          <p:cNvSpPr txBox="1"/>
          <p:nvPr/>
        </p:nvSpPr>
        <p:spPr>
          <a:xfrm>
            <a:off x="5796136" y="5924550"/>
            <a:ext cx="301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Работу выполнил: </a:t>
            </a:r>
            <a:r>
              <a:rPr lang="ru-RU" b="1" dirty="0"/>
              <a:t>Царев Е.В.</a:t>
            </a:r>
          </a:p>
        </p:txBody>
      </p:sp>
    </p:spTree>
    <p:extLst>
      <p:ext uri="{BB962C8B-B14F-4D97-AF65-F5344CB8AC3E}">
        <p14:creationId xmlns:p14="http://schemas.microsoft.com/office/powerpoint/2010/main" val="26362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3F59E-72D5-469F-B5E7-1331AF129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Рейтинги кофеен и как они распределяются по районам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5B662D-88B5-42E6-B545-82329E23A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46" y="1280015"/>
            <a:ext cx="7687108" cy="373832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F6FF251-DBB7-4A9E-A33F-3914E127BC85}"/>
              </a:ext>
            </a:extLst>
          </p:cNvPr>
          <p:cNvSpPr/>
          <p:nvPr/>
        </p:nvSpPr>
        <p:spPr>
          <a:xfrm>
            <a:off x="395536" y="60780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D6D6D6"/>
                </a:solidFill>
                <a:latin typeface="YS Text"/>
              </a:rPr>
              <a:t>Данные сервисов Яндекс Карты и Яндекс Бизнес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5179182-2960-403A-8943-8A6F5F5D2E95}"/>
              </a:ext>
            </a:extLst>
          </p:cNvPr>
          <p:cNvSpPr/>
          <p:nvPr/>
        </p:nvSpPr>
        <p:spPr>
          <a:xfrm>
            <a:off x="4355976" y="512107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/>
              </a:rPr>
              <a:t>Вывод: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Helvetica Neue"/>
              </a:rPr>
              <a:t>Центральный округ имеет самые высокие рейтинги кофеен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Helvetica Neue"/>
              </a:rPr>
              <a:t>В западном районе самые низкие рейтинги кофеен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222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3B7C4-E92F-4C2F-B863-6CD383D4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CDAC0D-74BC-4BB7-A70E-BD1A175C6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Открытие кофейни — это перспективная идея, особенно при выборе конкурентоспособных цен, отличного сервиса и подходящего расположения в районах с высокой покупательской активностью.</a:t>
            </a:r>
          </a:p>
        </p:txBody>
      </p:sp>
    </p:spTree>
    <p:extLst>
      <p:ext uri="{BB962C8B-B14F-4D97-AF65-F5344CB8AC3E}">
        <p14:creationId xmlns:p14="http://schemas.microsoft.com/office/powerpoint/2010/main" val="307867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AE34592-7D77-40D4-91FE-7796BB641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476672"/>
            <a:ext cx="8157592" cy="6192688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+mj-lt"/>
              </a:rPr>
              <a:t>Цель: поиск интересных особенностей для рынка общественного питания </a:t>
            </a:r>
            <a:r>
              <a:rPr lang="ru-RU" sz="2000" dirty="0" err="1">
                <a:latin typeface="+mj-lt"/>
              </a:rPr>
              <a:t>г.Москвы</a:t>
            </a:r>
            <a:endParaRPr lang="ru-RU" sz="2000" dirty="0">
              <a:latin typeface="+mj-lt"/>
            </a:endParaRPr>
          </a:p>
          <a:p>
            <a:endParaRPr lang="ru-RU" sz="2000" dirty="0">
              <a:latin typeface="+mj-lt"/>
            </a:endParaRPr>
          </a:p>
          <a:p>
            <a:r>
              <a:rPr lang="ru-RU" sz="2000" dirty="0">
                <a:latin typeface="+mj-lt"/>
              </a:rPr>
              <a:t>Задачи: 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+mj-lt"/>
              </a:rPr>
              <a:t>Загрузить данные и изучить общую информацию. 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+mj-lt"/>
              </a:rPr>
              <a:t>Выполнить предобработку данных. 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+mj-lt"/>
              </a:rPr>
              <a:t>Сделать анализ данных сервисов Яндекс Карты и Яндекс Бизнес и найти интересные особенности для рынка общественного питания </a:t>
            </a:r>
            <a:r>
              <a:rPr lang="ru-RU" sz="2000" dirty="0" err="1">
                <a:latin typeface="+mj-lt"/>
              </a:rPr>
              <a:t>г.Москвы</a:t>
            </a:r>
            <a:r>
              <a:rPr lang="ru-RU" sz="2000" dirty="0"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+mj-lt"/>
              </a:rPr>
              <a:t>Детализировать исследование: открытие кофейни. </a:t>
            </a:r>
          </a:p>
        </p:txBody>
      </p:sp>
    </p:spTree>
    <p:extLst>
      <p:ext uri="{BB962C8B-B14F-4D97-AF65-F5344CB8AC3E}">
        <p14:creationId xmlns:p14="http://schemas.microsoft.com/office/powerpoint/2010/main" val="228468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Общие выводы по исследованию: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600" dirty="0">
                <a:latin typeface="+mj-lt"/>
              </a:rPr>
              <a:t>Самыми востребованными форматами в Москве являются  кафе, рестораны, кофейни.</a:t>
            </a:r>
          </a:p>
          <a:p>
            <a:r>
              <a:rPr lang="ru-RU" sz="2600" dirty="0">
                <a:solidFill>
                  <a:srgbClr val="000000"/>
                </a:solidFill>
                <a:latin typeface="+mj-lt"/>
              </a:rPr>
              <a:t>Наибольшее количество заведений сосредоточено в Центральном административном округе</a:t>
            </a:r>
          </a:p>
          <a:p>
            <a:r>
              <a:rPr lang="ru-RU" sz="2600" dirty="0">
                <a:latin typeface="+mj-lt"/>
              </a:rPr>
              <a:t>Самой популярной улицей для открытия является Проспект Мира.</a:t>
            </a:r>
          </a:p>
          <a:p>
            <a:r>
              <a:rPr lang="ru-RU" sz="2600" dirty="0">
                <a:solidFill>
                  <a:srgbClr val="000000"/>
                </a:solidFill>
                <a:latin typeface="+mj-lt"/>
              </a:rPr>
              <a:t>Сетевых заведений почти вдвое меньше, чем несетевых.</a:t>
            </a:r>
          </a:p>
          <a:p>
            <a:r>
              <a:rPr lang="ru-RU" sz="2600" dirty="0">
                <a:solidFill>
                  <a:srgbClr val="000000"/>
                </a:solidFill>
                <a:latin typeface="+mj-lt"/>
              </a:rPr>
              <a:t>Бары и пабы получают самые высокие рейтинги</a:t>
            </a:r>
          </a:p>
          <a:p>
            <a:r>
              <a:rPr lang="ru-RU" sz="2600" dirty="0">
                <a:solidFill>
                  <a:srgbClr val="000000"/>
                </a:solidFill>
                <a:latin typeface="+mj-lt"/>
              </a:rPr>
              <a:t>Больше всего единственными на одной улицы заведениями являются Кафе</a:t>
            </a:r>
          </a:p>
          <a:p>
            <a:pPr marL="285750" indent="-285750"/>
            <a:r>
              <a:rPr lang="ru-RU" sz="2600" dirty="0">
                <a:solidFill>
                  <a:srgbClr val="000000"/>
                </a:solidFill>
                <a:latin typeface="+mj-lt"/>
              </a:rPr>
              <a:t>Центральный округ имеет самые высокие рейтинги кофеен</a:t>
            </a:r>
          </a:p>
          <a:p>
            <a:pPr marL="285750" indent="-285750"/>
            <a:r>
              <a:rPr lang="ru-RU" sz="2600" dirty="0">
                <a:solidFill>
                  <a:srgbClr val="000000"/>
                </a:solidFill>
                <a:latin typeface="+mj-lt"/>
              </a:rPr>
              <a:t>В западном районе самые низкие рейтинги кофеен</a:t>
            </a:r>
            <a:r>
              <a:rPr lang="ru-RU" sz="2600" dirty="0">
                <a:latin typeface="+mj-lt"/>
              </a:rPr>
              <a:t>.</a:t>
            </a:r>
            <a:endParaRPr lang="ru-RU" sz="2400" dirty="0">
              <a:solidFill>
                <a:srgbClr val="000000"/>
              </a:solidFill>
              <a:latin typeface="+mj-lt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8637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Самые востребованные форматы в Москве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71" y="1700808"/>
            <a:ext cx="8003112" cy="4425355"/>
          </a:xfrm>
        </p:spPr>
      </p:pic>
      <p:sp>
        <p:nvSpPr>
          <p:cNvPr id="6" name="Прямоугольник 5"/>
          <p:cNvSpPr/>
          <p:nvPr/>
        </p:nvSpPr>
        <p:spPr>
          <a:xfrm>
            <a:off x="5148064" y="2276872"/>
            <a:ext cx="2664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Больше всего в Москве:</a:t>
            </a:r>
          </a:p>
          <a:p>
            <a:r>
              <a:rPr lang="ru-RU" dirty="0"/>
              <a:t>Кафе – 2378</a:t>
            </a:r>
          </a:p>
          <a:p>
            <a:r>
              <a:rPr lang="ru-RU" dirty="0"/>
              <a:t>Рестораны – 2043</a:t>
            </a:r>
          </a:p>
          <a:p>
            <a:r>
              <a:rPr lang="ru-RU" dirty="0"/>
              <a:t>Кофейня – 1413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1B9B833-AC2A-4859-A84A-93220D4B89E4}"/>
              </a:ext>
            </a:extLst>
          </p:cNvPr>
          <p:cNvSpPr/>
          <p:nvPr/>
        </p:nvSpPr>
        <p:spPr>
          <a:xfrm>
            <a:off x="395536" y="60780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D6D6D6"/>
                </a:solidFill>
                <a:latin typeface="YS Text"/>
              </a:rPr>
              <a:t>Данные сервисов Яндекс Карты и Яндекс Бизнес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41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Самая популярная улица для открытия заведения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3126BB-0973-466B-AFA6-E41899D27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" y="1124744"/>
            <a:ext cx="8075811" cy="492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84ADCB7-0708-4CE6-8F2A-B5BC0482B275}"/>
              </a:ext>
            </a:extLst>
          </p:cNvPr>
          <p:cNvSpPr/>
          <p:nvPr/>
        </p:nvSpPr>
        <p:spPr>
          <a:xfrm>
            <a:off x="395536" y="60780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D6D6D6"/>
                </a:solidFill>
                <a:latin typeface="YS Text"/>
              </a:rPr>
              <a:t>Данные сервисов Яндекс Карты и Яндекс Бизнес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D0D5FBF-0D0C-4113-AB4B-3E1D442E9A34}"/>
              </a:ext>
            </a:extLst>
          </p:cNvPr>
          <p:cNvSpPr/>
          <p:nvPr/>
        </p:nvSpPr>
        <p:spPr>
          <a:xfrm>
            <a:off x="3779912" y="1556792"/>
            <a:ext cx="3312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Вывод: Самой популярной улицей для открытия является:</a:t>
            </a:r>
          </a:p>
          <a:p>
            <a:r>
              <a:rPr lang="ru-RU" dirty="0"/>
              <a:t>Проспект Мира.</a:t>
            </a:r>
          </a:p>
        </p:txBody>
      </p:sp>
    </p:spTree>
    <p:extLst>
      <p:ext uri="{BB962C8B-B14F-4D97-AF65-F5344CB8AC3E}">
        <p14:creationId xmlns:p14="http://schemas.microsoft.com/office/powerpoint/2010/main" val="130020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1E517-3337-4D2F-BC19-8AEDB202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Соотношение сетевых и несетевых </a:t>
            </a:r>
            <a:r>
              <a:rPr lang="ru-RU" sz="2800" b="1" dirty="0"/>
              <a:t>заведений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B0FEE4-62DB-48DB-B55F-8B9297A7B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2816"/>
            <a:ext cx="7452320" cy="367215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6140240-2046-41C0-944E-5AE3EED725CA}"/>
              </a:ext>
            </a:extLst>
          </p:cNvPr>
          <p:cNvSpPr/>
          <p:nvPr/>
        </p:nvSpPr>
        <p:spPr>
          <a:xfrm>
            <a:off x="395536" y="60780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D6D6D6"/>
                </a:solidFill>
                <a:latin typeface="YS Text"/>
              </a:rPr>
              <a:t>Данные сервисов Яндекс Карты и Яндекс Бизнес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C5B9849-AD66-4ECB-97B8-AA2996161115}"/>
              </a:ext>
            </a:extLst>
          </p:cNvPr>
          <p:cNvSpPr/>
          <p:nvPr/>
        </p:nvSpPr>
        <p:spPr>
          <a:xfrm>
            <a:off x="4355976" y="5301208"/>
            <a:ext cx="4464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/>
              </a:rPr>
              <a:t>Вывод: Сетевых заведений почти вдвое меньше, чем несетевых.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48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ED7332-EE35-4858-B6EE-969D944A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Общее количество заведений и количество заведений каждой категории по районам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89FB43-3356-49FC-9B60-7F266EA61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8686800" cy="396044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E379A8F-73F4-407A-BBB1-F94B97544021}"/>
              </a:ext>
            </a:extLst>
          </p:cNvPr>
          <p:cNvSpPr/>
          <p:nvPr/>
        </p:nvSpPr>
        <p:spPr>
          <a:xfrm>
            <a:off x="395536" y="60780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D6D6D6"/>
                </a:solidFill>
                <a:latin typeface="YS Text"/>
              </a:rPr>
              <a:t>Данные сервисов Яндекс Карты и Яндекс Бизнес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A968921-FD67-4A3E-B579-B0EA3456A831}"/>
              </a:ext>
            </a:extLst>
          </p:cNvPr>
          <p:cNvSpPr/>
          <p:nvPr/>
        </p:nvSpPr>
        <p:spPr>
          <a:xfrm>
            <a:off x="4544389" y="5678710"/>
            <a:ext cx="4284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/>
              </a:rPr>
              <a:t>Вывод: Наибольшее количество заведений сосредоточено в Центральном административном округе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86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5DF41-FF09-40C4-9351-8F8C88CC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Распределение средних рейтингов по категориям заведений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875E0D-9E31-4EB6-9CE2-8D9735BA1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519237"/>
            <a:ext cx="8763000" cy="414201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D98A34A-1D59-4DB3-8A40-F68BCE6C5D9B}"/>
              </a:ext>
            </a:extLst>
          </p:cNvPr>
          <p:cNvSpPr/>
          <p:nvPr/>
        </p:nvSpPr>
        <p:spPr>
          <a:xfrm>
            <a:off x="1619672" y="5578181"/>
            <a:ext cx="622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/>
              </a:rPr>
              <a:t>Вывод: Бары и пабы получают самые высокие рейтинги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6DF7A27-8176-4915-9D51-368A79CA3E9C}"/>
              </a:ext>
            </a:extLst>
          </p:cNvPr>
          <p:cNvSpPr/>
          <p:nvPr/>
        </p:nvSpPr>
        <p:spPr>
          <a:xfrm>
            <a:off x="395536" y="60780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D6D6D6"/>
                </a:solidFill>
                <a:latin typeface="YS Text"/>
              </a:rPr>
              <a:t>Данные сервисов Яндекс Карты и Яндекс Бизнес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9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70520F80-4BFE-487A-B6EC-D0ED8B23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 Распределены одиночные заведения по типам на графике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C1FEAD-2658-4152-89FE-68989AFD5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99" y="1556792"/>
            <a:ext cx="8229600" cy="4314306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F328956-3583-4420-B49C-0B0DAB9253F7}"/>
              </a:ext>
            </a:extLst>
          </p:cNvPr>
          <p:cNvSpPr/>
          <p:nvPr/>
        </p:nvSpPr>
        <p:spPr>
          <a:xfrm>
            <a:off x="395536" y="60780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D6D6D6"/>
                </a:solidFill>
                <a:latin typeface="YS Text"/>
              </a:rPr>
              <a:t>Данные сервисов Яндекс Карты и Яндекс Бизнес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0A203C-89A1-4F88-B9E2-6E83882FCA38}"/>
              </a:ext>
            </a:extLst>
          </p:cNvPr>
          <p:cNvSpPr/>
          <p:nvPr/>
        </p:nvSpPr>
        <p:spPr>
          <a:xfrm>
            <a:off x="3347864" y="39330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/>
              </a:rPr>
              <a:t>Больше всего единственными на одной улицы заведениями являются Кафе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28053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348</Words>
  <Application>Microsoft Office PowerPoint</Application>
  <PresentationFormat>Экран 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 Neue</vt:lpstr>
      <vt:lpstr>YS Text</vt:lpstr>
      <vt:lpstr>Тема Office</vt:lpstr>
      <vt:lpstr>Рынок заведений общественного питания Москвы</vt:lpstr>
      <vt:lpstr>Презентация PowerPoint</vt:lpstr>
      <vt:lpstr>Общие выводы по исследованию:</vt:lpstr>
      <vt:lpstr>Самые востребованные форматы в Москве</vt:lpstr>
      <vt:lpstr>Самая популярная улица для открытия заведения</vt:lpstr>
      <vt:lpstr>Соотношение сетевых и несетевых заведений</vt:lpstr>
      <vt:lpstr>Общее количество заведений и количество заведений каждой категории по районам</vt:lpstr>
      <vt:lpstr>Распределение средних рейтингов по категориям заведений</vt:lpstr>
      <vt:lpstr> Распределены одиночные заведения по типам на графике</vt:lpstr>
      <vt:lpstr>Рейтинги кофеен и как они распределяются по районам</vt:lpstr>
      <vt:lpstr>Рекомендации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Рынок заведений общественного питания Москвы</dc:title>
  <dc:creator>DOM</dc:creator>
  <cp:lastModifiedBy>Цари</cp:lastModifiedBy>
  <cp:revision>7</cp:revision>
  <dcterms:created xsi:type="dcterms:W3CDTF">2024-11-15T07:54:06Z</dcterms:created>
  <dcterms:modified xsi:type="dcterms:W3CDTF">2024-11-16T08:01:41Z</dcterms:modified>
</cp:coreProperties>
</file>