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3E8FD-5170-450C-A903-060341B851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BAE1F15-9E64-49B7-8641-FBF0CAB59CF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Gerir os treinadores e funcionários da equipa nacional;</a:t>
          </a:r>
          <a:endParaRPr lang="en-US" dirty="0"/>
        </a:p>
      </dgm:t>
    </dgm:pt>
    <dgm:pt modelId="{F5730037-7F73-48A4-97A5-DA49362DFF02}" type="parTrans" cxnId="{E6E3429E-15D1-409A-B6BC-4026134F1A9E}">
      <dgm:prSet/>
      <dgm:spPr/>
      <dgm:t>
        <a:bodyPr/>
        <a:lstStyle/>
        <a:p>
          <a:endParaRPr lang="en-US"/>
        </a:p>
      </dgm:t>
    </dgm:pt>
    <dgm:pt modelId="{F6C16ABA-9DD3-4DFA-A367-C9B763C29FB2}" type="sibTrans" cxnId="{E6E3429E-15D1-409A-B6BC-4026134F1A9E}">
      <dgm:prSet/>
      <dgm:spPr/>
      <dgm:t>
        <a:bodyPr/>
        <a:lstStyle/>
        <a:p>
          <a:endParaRPr lang="en-US"/>
        </a:p>
      </dgm:t>
    </dgm:pt>
    <dgm:pt modelId="{567EA0EF-51D1-4C49-A2B4-DE5EF7A950D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Permitir a compra de equipamento desportivo a um fornecedor;</a:t>
          </a:r>
          <a:endParaRPr lang="en-US" dirty="0"/>
        </a:p>
      </dgm:t>
    </dgm:pt>
    <dgm:pt modelId="{AF3EA86D-D5B5-4B1E-B045-299376CBB525}" type="parTrans" cxnId="{DD2B06F1-7317-4D0A-B5DA-621E302BAE82}">
      <dgm:prSet/>
      <dgm:spPr/>
      <dgm:t>
        <a:bodyPr/>
        <a:lstStyle/>
        <a:p>
          <a:endParaRPr lang="en-US"/>
        </a:p>
      </dgm:t>
    </dgm:pt>
    <dgm:pt modelId="{6BC404CD-591A-4A73-B2B2-A93D0BBBF4C9}" type="sibTrans" cxnId="{DD2B06F1-7317-4D0A-B5DA-621E302BAE82}">
      <dgm:prSet/>
      <dgm:spPr/>
      <dgm:t>
        <a:bodyPr/>
        <a:lstStyle/>
        <a:p>
          <a:endParaRPr lang="en-US"/>
        </a:p>
      </dgm:t>
    </dgm:pt>
    <dgm:pt modelId="{44F1770C-1732-4263-8538-BA8E3B91852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Proporcionar uma forma fácil e eficaz de ver e alterar os dados dos treinadores, funcionários e fornecedores;</a:t>
          </a:r>
          <a:endParaRPr lang="en-US" dirty="0"/>
        </a:p>
      </dgm:t>
    </dgm:pt>
    <dgm:pt modelId="{AA425097-46F1-4018-BA18-3DD64911825A}" type="parTrans" cxnId="{2465875F-25FF-4309-A84F-10D6116CD722}">
      <dgm:prSet/>
      <dgm:spPr/>
      <dgm:t>
        <a:bodyPr/>
        <a:lstStyle/>
        <a:p>
          <a:endParaRPr lang="en-US"/>
        </a:p>
      </dgm:t>
    </dgm:pt>
    <dgm:pt modelId="{9CADBB80-A868-4AAE-8EF2-FCC8425D5A75}" type="sibTrans" cxnId="{2465875F-25FF-4309-A84F-10D6116CD722}">
      <dgm:prSet/>
      <dgm:spPr/>
      <dgm:t>
        <a:bodyPr/>
        <a:lstStyle/>
        <a:p>
          <a:endParaRPr lang="en-US"/>
        </a:p>
      </dgm:t>
    </dgm:pt>
    <dgm:pt modelId="{F704304A-5EE4-42F5-B849-2124C7F630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Mostrar de forma fácil e legível todas as informações relacionadas com a equipa nacional.</a:t>
          </a:r>
          <a:endParaRPr lang="en-US" dirty="0"/>
        </a:p>
      </dgm:t>
    </dgm:pt>
    <dgm:pt modelId="{71E82945-99F6-48D5-B4F3-3BD35EE23C13}" type="parTrans" cxnId="{178644FC-8F9C-45B1-99AC-24C1332F114B}">
      <dgm:prSet/>
      <dgm:spPr/>
      <dgm:t>
        <a:bodyPr/>
        <a:lstStyle/>
        <a:p>
          <a:endParaRPr lang="en-US"/>
        </a:p>
      </dgm:t>
    </dgm:pt>
    <dgm:pt modelId="{380726D7-AC88-423E-8AB4-0EC16CF8F1D5}" type="sibTrans" cxnId="{178644FC-8F9C-45B1-99AC-24C1332F114B}">
      <dgm:prSet/>
      <dgm:spPr/>
      <dgm:t>
        <a:bodyPr/>
        <a:lstStyle/>
        <a:p>
          <a:endParaRPr lang="en-US"/>
        </a:p>
      </dgm:t>
    </dgm:pt>
    <dgm:pt modelId="{0D03B4F2-1740-4B62-9B18-4A027A829612}" type="pres">
      <dgm:prSet presAssocID="{F5E3E8FD-5170-450C-A903-060341B851A6}" presName="root" presStyleCnt="0">
        <dgm:presLayoutVars>
          <dgm:dir/>
          <dgm:resizeHandles val="exact"/>
        </dgm:presLayoutVars>
      </dgm:prSet>
      <dgm:spPr/>
    </dgm:pt>
    <dgm:pt modelId="{99130D62-F8AB-4B85-9E6C-92FDCDE946AF}" type="pres">
      <dgm:prSet presAssocID="{CBAE1F15-9E64-49B7-8641-FBF0CAB59CFD}" presName="compNode" presStyleCnt="0"/>
      <dgm:spPr/>
    </dgm:pt>
    <dgm:pt modelId="{D2E4D21F-9E7B-4645-94EF-348B27F2571E}" type="pres">
      <dgm:prSet presAssocID="{CBAE1F15-9E64-49B7-8641-FBF0CAB59C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6B46D90-B597-49F4-B21A-D865FE336AE2}" type="pres">
      <dgm:prSet presAssocID="{CBAE1F15-9E64-49B7-8641-FBF0CAB59CFD}" presName="spaceRect" presStyleCnt="0"/>
      <dgm:spPr/>
    </dgm:pt>
    <dgm:pt modelId="{C0D7BB5E-3BDE-4278-BF85-9A7389413D68}" type="pres">
      <dgm:prSet presAssocID="{CBAE1F15-9E64-49B7-8641-FBF0CAB59CFD}" presName="textRect" presStyleLbl="revTx" presStyleIdx="0" presStyleCnt="4">
        <dgm:presLayoutVars>
          <dgm:chMax val="1"/>
          <dgm:chPref val="1"/>
        </dgm:presLayoutVars>
      </dgm:prSet>
      <dgm:spPr/>
    </dgm:pt>
    <dgm:pt modelId="{CD60DA03-2DA0-45B9-A80D-58D2A0BCC466}" type="pres">
      <dgm:prSet presAssocID="{F6C16ABA-9DD3-4DFA-A367-C9B763C29FB2}" presName="sibTrans" presStyleCnt="0"/>
      <dgm:spPr/>
    </dgm:pt>
    <dgm:pt modelId="{20902F25-A0E2-4CFD-BDE5-A3E7C80D6211}" type="pres">
      <dgm:prSet presAssocID="{567EA0EF-51D1-4C49-A2B4-DE5EF7A950DE}" presName="compNode" presStyleCnt="0"/>
      <dgm:spPr/>
    </dgm:pt>
    <dgm:pt modelId="{1B679821-658C-4082-88CC-BC09F7D35B7E}" type="pres">
      <dgm:prSet presAssocID="{567EA0EF-51D1-4C49-A2B4-DE5EF7A950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ball"/>
        </a:ext>
      </dgm:extLst>
    </dgm:pt>
    <dgm:pt modelId="{8DA8D1DE-1F6E-4B3E-82DB-FC64C4C596CB}" type="pres">
      <dgm:prSet presAssocID="{567EA0EF-51D1-4C49-A2B4-DE5EF7A950DE}" presName="spaceRect" presStyleCnt="0"/>
      <dgm:spPr/>
    </dgm:pt>
    <dgm:pt modelId="{0974E04C-0DD8-46CA-BE01-92D9F7EC70F4}" type="pres">
      <dgm:prSet presAssocID="{567EA0EF-51D1-4C49-A2B4-DE5EF7A950DE}" presName="textRect" presStyleLbl="revTx" presStyleIdx="1" presStyleCnt="4">
        <dgm:presLayoutVars>
          <dgm:chMax val="1"/>
          <dgm:chPref val="1"/>
        </dgm:presLayoutVars>
      </dgm:prSet>
      <dgm:spPr/>
    </dgm:pt>
    <dgm:pt modelId="{A5482651-3FEE-4EF2-83DF-6C25D9E7182A}" type="pres">
      <dgm:prSet presAssocID="{6BC404CD-591A-4A73-B2B2-A93D0BBBF4C9}" presName="sibTrans" presStyleCnt="0"/>
      <dgm:spPr/>
    </dgm:pt>
    <dgm:pt modelId="{B7AF3C78-AC0F-4FC5-AFA3-DB2493AC070C}" type="pres">
      <dgm:prSet presAssocID="{44F1770C-1732-4263-8538-BA8E3B918523}" presName="compNode" presStyleCnt="0"/>
      <dgm:spPr/>
    </dgm:pt>
    <dgm:pt modelId="{F4230EE5-CFA9-4C35-844B-31A72186DB56}" type="pres">
      <dgm:prSet presAssocID="{44F1770C-1732-4263-8538-BA8E3B9185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9F8A3976-6B70-4CA4-A4A8-3A56324DCA29}" type="pres">
      <dgm:prSet presAssocID="{44F1770C-1732-4263-8538-BA8E3B918523}" presName="spaceRect" presStyleCnt="0"/>
      <dgm:spPr/>
    </dgm:pt>
    <dgm:pt modelId="{69B6D101-D3B8-496B-B49B-69239C69DF99}" type="pres">
      <dgm:prSet presAssocID="{44F1770C-1732-4263-8538-BA8E3B918523}" presName="textRect" presStyleLbl="revTx" presStyleIdx="2" presStyleCnt="4">
        <dgm:presLayoutVars>
          <dgm:chMax val="1"/>
          <dgm:chPref val="1"/>
        </dgm:presLayoutVars>
      </dgm:prSet>
      <dgm:spPr/>
    </dgm:pt>
    <dgm:pt modelId="{BA8F0E36-3D7F-45BA-971E-554170A82637}" type="pres">
      <dgm:prSet presAssocID="{9CADBB80-A868-4AAE-8EF2-FCC8425D5A75}" presName="sibTrans" presStyleCnt="0"/>
      <dgm:spPr/>
    </dgm:pt>
    <dgm:pt modelId="{92E157E9-E213-4B81-953A-E2958EF296C5}" type="pres">
      <dgm:prSet presAssocID="{F704304A-5EE4-42F5-B849-2124C7F630B1}" presName="compNode" presStyleCnt="0"/>
      <dgm:spPr/>
    </dgm:pt>
    <dgm:pt modelId="{674E7871-3EAC-49CB-8CAF-28641E5C4B1B}" type="pres">
      <dgm:prSet presAssocID="{F704304A-5EE4-42F5-B849-2124C7F630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A13783-70E1-4E71-B868-F311996EDAC7}" type="pres">
      <dgm:prSet presAssocID="{F704304A-5EE4-42F5-B849-2124C7F630B1}" presName="spaceRect" presStyleCnt="0"/>
      <dgm:spPr/>
    </dgm:pt>
    <dgm:pt modelId="{DEB49561-E7E1-4321-BFB3-100E72743A58}" type="pres">
      <dgm:prSet presAssocID="{F704304A-5EE4-42F5-B849-2124C7F630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714A11-1579-4E5C-B14D-731AA40DFE46}" type="presOf" srcId="{44F1770C-1732-4263-8538-BA8E3B918523}" destId="{69B6D101-D3B8-496B-B49B-69239C69DF99}" srcOrd="0" destOrd="0" presId="urn:microsoft.com/office/officeart/2018/2/layout/IconLabelList"/>
    <dgm:cxn modelId="{2465875F-25FF-4309-A84F-10D6116CD722}" srcId="{F5E3E8FD-5170-450C-A903-060341B851A6}" destId="{44F1770C-1732-4263-8538-BA8E3B918523}" srcOrd="2" destOrd="0" parTransId="{AA425097-46F1-4018-BA18-3DD64911825A}" sibTransId="{9CADBB80-A868-4AAE-8EF2-FCC8425D5A75}"/>
    <dgm:cxn modelId="{CA1A0361-05EF-4DFD-A16F-B686C781074B}" type="presOf" srcId="{F5E3E8FD-5170-450C-A903-060341B851A6}" destId="{0D03B4F2-1740-4B62-9B18-4A027A829612}" srcOrd="0" destOrd="0" presId="urn:microsoft.com/office/officeart/2018/2/layout/IconLabelList"/>
    <dgm:cxn modelId="{A2683D6B-B35A-47B3-A3D2-AE43296582E2}" type="presOf" srcId="{567EA0EF-51D1-4C49-A2B4-DE5EF7A950DE}" destId="{0974E04C-0DD8-46CA-BE01-92D9F7EC70F4}" srcOrd="0" destOrd="0" presId="urn:microsoft.com/office/officeart/2018/2/layout/IconLabelList"/>
    <dgm:cxn modelId="{E6E3429E-15D1-409A-B6BC-4026134F1A9E}" srcId="{F5E3E8FD-5170-450C-A903-060341B851A6}" destId="{CBAE1F15-9E64-49B7-8641-FBF0CAB59CFD}" srcOrd="0" destOrd="0" parTransId="{F5730037-7F73-48A4-97A5-DA49362DFF02}" sibTransId="{F6C16ABA-9DD3-4DFA-A367-C9B763C29FB2}"/>
    <dgm:cxn modelId="{280AA7B6-5578-45A4-B145-F8D4C39B4057}" type="presOf" srcId="{CBAE1F15-9E64-49B7-8641-FBF0CAB59CFD}" destId="{C0D7BB5E-3BDE-4278-BF85-9A7389413D68}" srcOrd="0" destOrd="0" presId="urn:microsoft.com/office/officeart/2018/2/layout/IconLabelList"/>
    <dgm:cxn modelId="{DD2B06F1-7317-4D0A-B5DA-621E302BAE82}" srcId="{F5E3E8FD-5170-450C-A903-060341B851A6}" destId="{567EA0EF-51D1-4C49-A2B4-DE5EF7A950DE}" srcOrd="1" destOrd="0" parTransId="{AF3EA86D-D5B5-4B1E-B045-299376CBB525}" sibTransId="{6BC404CD-591A-4A73-B2B2-A93D0BBBF4C9}"/>
    <dgm:cxn modelId="{178644FC-8F9C-45B1-99AC-24C1332F114B}" srcId="{F5E3E8FD-5170-450C-A903-060341B851A6}" destId="{F704304A-5EE4-42F5-B849-2124C7F630B1}" srcOrd="3" destOrd="0" parTransId="{71E82945-99F6-48D5-B4F3-3BD35EE23C13}" sibTransId="{380726D7-AC88-423E-8AB4-0EC16CF8F1D5}"/>
    <dgm:cxn modelId="{867E84FE-C396-45FA-B823-6328C8249F6A}" type="presOf" srcId="{F704304A-5EE4-42F5-B849-2124C7F630B1}" destId="{DEB49561-E7E1-4321-BFB3-100E72743A58}" srcOrd="0" destOrd="0" presId="urn:microsoft.com/office/officeart/2018/2/layout/IconLabelList"/>
    <dgm:cxn modelId="{DCFF6688-D2C0-4195-ABBD-A052AFB357B7}" type="presParOf" srcId="{0D03B4F2-1740-4B62-9B18-4A027A829612}" destId="{99130D62-F8AB-4B85-9E6C-92FDCDE946AF}" srcOrd="0" destOrd="0" presId="urn:microsoft.com/office/officeart/2018/2/layout/IconLabelList"/>
    <dgm:cxn modelId="{234CE218-285A-4AE4-831B-8E07F1A02B89}" type="presParOf" srcId="{99130D62-F8AB-4B85-9E6C-92FDCDE946AF}" destId="{D2E4D21F-9E7B-4645-94EF-348B27F2571E}" srcOrd="0" destOrd="0" presId="urn:microsoft.com/office/officeart/2018/2/layout/IconLabelList"/>
    <dgm:cxn modelId="{9D22D502-8AD7-41E1-9E84-DD421E06DDEB}" type="presParOf" srcId="{99130D62-F8AB-4B85-9E6C-92FDCDE946AF}" destId="{66B46D90-B597-49F4-B21A-D865FE336AE2}" srcOrd="1" destOrd="0" presId="urn:microsoft.com/office/officeart/2018/2/layout/IconLabelList"/>
    <dgm:cxn modelId="{B664495A-BBAA-4FDF-932E-E84CB725F141}" type="presParOf" srcId="{99130D62-F8AB-4B85-9E6C-92FDCDE946AF}" destId="{C0D7BB5E-3BDE-4278-BF85-9A7389413D68}" srcOrd="2" destOrd="0" presId="urn:microsoft.com/office/officeart/2018/2/layout/IconLabelList"/>
    <dgm:cxn modelId="{CE8F8631-E23D-4627-BEC5-42D04864782A}" type="presParOf" srcId="{0D03B4F2-1740-4B62-9B18-4A027A829612}" destId="{CD60DA03-2DA0-45B9-A80D-58D2A0BCC466}" srcOrd="1" destOrd="0" presId="urn:microsoft.com/office/officeart/2018/2/layout/IconLabelList"/>
    <dgm:cxn modelId="{B962611C-7AB6-4BC4-998A-169393385784}" type="presParOf" srcId="{0D03B4F2-1740-4B62-9B18-4A027A829612}" destId="{20902F25-A0E2-4CFD-BDE5-A3E7C80D6211}" srcOrd="2" destOrd="0" presId="urn:microsoft.com/office/officeart/2018/2/layout/IconLabelList"/>
    <dgm:cxn modelId="{81C9D80C-6F36-40E2-9E4A-E53A42B55930}" type="presParOf" srcId="{20902F25-A0E2-4CFD-BDE5-A3E7C80D6211}" destId="{1B679821-658C-4082-88CC-BC09F7D35B7E}" srcOrd="0" destOrd="0" presId="urn:microsoft.com/office/officeart/2018/2/layout/IconLabelList"/>
    <dgm:cxn modelId="{83D439FD-73C8-42AE-A67B-1861461BC25E}" type="presParOf" srcId="{20902F25-A0E2-4CFD-BDE5-A3E7C80D6211}" destId="{8DA8D1DE-1F6E-4B3E-82DB-FC64C4C596CB}" srcOrd="1" destOrd="0" presId="urn:microsoft.com/office/officeart/2018/2/layout/IconLabelList"/>
    <dgm:cxn modelId="{A74C9A92-6204-4341-810C-42C1A54C63D9}" type="presParOf" srcId="{20902F25-A0E2-4CFD-BDE5-A3E7C80D6211}" destId="{0974E04C-0DD8-46CA-BE01-92D9F7EC70F4}" srcOrd="2" destOrd="0" presId="urn:microsoft.com/office/officeart/2018/2/layout/IconLabelList"/>
    <dgm:cxn modelId="{149E212F-7D67-4AFC-BB1C-B73C6BE7FEAC}" type="presParOf" srcId="{0D03B4F2-1740-4B62-9B18-4A027A829612}" destId="{A5482651-3FEE-4EF2-83DF-6C25D9E7182A}" srcOrd="3" destOrd="0" presId="urn:microsoft.com/office/officeart/2018/2/layout/IconLabelList"/>
    <dgm:cxn modelId="{3F419E40-F032-4DA4-A194-6EDBCB156B87}" type="presParOf" srcId="{0D03B4F2-1740-4B62-9B18-4A027A829612}" destId="{B7AF3C78-AC0F-4FC5-AFA3-DB2493AC070C}" srcOrd="4" destOrd="0" presId="urn:microsoft.com/office/officeart/2018/2/layout/IconLabelList"/>
    <dgm:cxn modelId="{C285E390-5DD6-4253-B934-116A9156CC92}" type="presParOf" srcId="{B7AF3C78-AC0F-4FC5-AFA3-DB2493AC070C}" destId="{F4230EE5-CFA9-4C35-844B-31A72186DB56}" srcOrd="0" destOrd="0" presId="urn:microsoft.com/office/officeart/2018/2/layout/IconLabelList"/>
    <dgm:cxn modelId="{9F4E4E0C-44FE-411E-9E1F-B89C3645585A}" type="presParOf" srcId="{B7AF3C78-AC0F-4FC5-AFA3-DB2493AC070C}" destId="{9F8A3976-6B70-4CA4-A4A8-3A56324DCA29}" srcOrd="1" destOrd="0" presId="urn:microsoft.com/office/officeart/2018/2/layout/IconLabelList"/>
    <dgm:cxn modelId="{8A6B8C8B-2BB9-43C8-9923-1ED83C4DAC7A}" type="presParOf" srcId="{B7AF3C78-AC0F-4FC5-AFA3-DB2493AC070C}" destId="{69B6D101-D3B8-496B-B49B-69239C69DF99}" srcOrd="2" destOrd="0" presId="urn:microsoft.com/office/officeart/2018/2/layout/IconLabelList"/>
    <dgm:cxn modelId="{75C53C4E-07E5-40AE-8067-F21D5EBC8A19}" type="presParOf" srcId="{0D03B4F2-1740-4B62-9B18-4A027A829612}" destId="{BA8F0E36-3D7F-45BA-971E-554170A82637}" srcOrd="5" destOrd="0" presId="urn:microsoft.com/office/officeart/2018/2/layout/IconLabelList"/>
    <dgm:cxn modelId="{118C3C80-BDAF-45CA-9CAA-5A3A614D79B8}" type="presParOf" srcId="{0D03B4F2-1740-4B62-9B18-4A027A829612}" destId="{92E157E9-E213-4B81-953A-E2958EF296C5}" srcOrd="6" destOrd="0" presId="urn:microsoft.com/office/officeart/2018/2/layout/IconLabelList"/>
    <dgm:cxn modelId="{5251304A-DE34-4336-84C1-A600037A6F44}" type="presParOf" srcId="{92E157E9-E213-4B81-953A-E2958EF296C5}" destId="{674E7871-3EAC-49CB-8CAF-28641E5C4B1B}" srcOrd="0" destOrd="0" presId="urn:microsoft.com/office/officeart/2018/2/layout/IconLabelList"/>
    <dgm:cxn modelId="{B51C50BC-EC26-4DE9-A169-804BDE9FE9E0}" type="presParOf" srcId="{92E157E9-E213-4B81-953A-E2958EF296C5}" destId="{6CA13783-70E1-4E71-B868-F311996EDAC7}" srcOrd="1" destOrd="0" presId="urn:microsoft.com/office/officeart/2018/2/layout/IconLabelList"/>
    <dgm:cxn modelId="{9652FEE0-61AE-4AA0-99A8-9E997F181604}" type="presParOf" srcId="{92E157E9-E213-4B81-953A-E2958EF296C5}" destId="{DEB49561-E7E1-4321-BFB3-100E72743A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4D21F-9E7B-4645-94EF-348B27F2571E}">
      <dsp:nvSpPr>
        <dsp:cNvPr id="0" name=""/>
        <dsp:cNvSpPr/>
      </dsp:nvSpPr>
      <dsp:spPr>
        <a:xfrm>
          <a:off x="739962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BB5E-3BDE-4278-BF85-9A7389413D68}">
      <dsp:nvSpPr>
        <dsp:cNvPr id="0" name=""/>
        <dsp:cNvSpPr/>
      </dsp:nvSpPr>
      <dsp:spPr>
        <a:xfrm>
          <a:off x="177893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Gerir os treinadores e funcionários da equipa nacional;</a:t>
          </a:r>
          <a:endParaRPr lang="en-US" sz="1200" kern="1200" dirty="0"/>
        </a:p>
      </dsp:txBody>
      <dsp:txXfrm>
        <a:off x="177893" y="1906853"/>
        <a:ext cx="2043886" cy="720000"/>
      </dsp:txXfrm>
    </dsp:sp>
    <dsp:sp modelId="{1B679821-658C-4082-88CC-BC09F7D35B7E}">
      <dsp:nvSpPr>
        <dsp:cNvPr id="0" name=""/>
        <dsp:cNvSpPr/>
      </dsp:nvSpPr>
      <dsp:spPr>
        <a:xfrm>
          <a:off x="3141529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4E04C-0DD8-46CA-BE01-92D9F7EC70F4}">
      <dsp:nvSpPr>
        <dsp:cNvPr id="0" name=""/>
        <dsp:cNvSpPr/>
      </dsp:nvSpPr>
      <dsp:spPr>
        <a:xfrm>
          <a:off x="2579460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Permitir a compra de equipamento desportivo a um fornecedor;</a:t>
          </a:r>
          <a:endParaRPr lang="en-US" sz="1200" kern="1200" dirty="0"/>
        </a:p>
      </dsp:txBody>
      <dsp:txXfrm>
        <a:off x="2579460" y="1906853"/>
        <a:ext cx="2043886" cy="720000"/>
      </dsp:txXfrm>
    </dsp:sp>
    <dsp:sp modelId="{F4230EE5-CFA9-4C35-844B-31A72186DB56}">
      <dsp:nvSpPr>
        <dsp:cNvPr id="0" name=""/>
        <dsp:cNvSpPr/>
      </dsp:nvSpPr>
      <dsp:spPr>
        <a:xfrm>
          <a:off x="5543096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D101-D3B8-496B-B49B-69239C69DF99}">
      <dsp:nvSpPr>
        <dsp:cNvPr id="0" name=""/>
        <dsp:cNvSpPr/>
      </dsp:nvSpPr>
      <dsp:spPr>
        <a:xfrm>
          <a:off x="4981027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Proporcionar uma forma fácil e eficaz de ver e alterar os dados dos treinadores, funcionários e fornecedores;</a:t>
          </a:r>
          <a:endParaRPr lang="en-US" sz="1200" kern="1200" dirty="0"/>
        </a:p>
      </dsp:txBody>
      <dsp:txXfrm>
        <a:off x="4981027" y="1906853"/>
        <a:ext cx="2043886" cy="720000"/>
      </dsp:txXfrm>
    </dsp:sp>
    <dsp:sp modelId="{674E7871-3EAC-49CB-8CAF-28641E5C4B1B}">
      <dsp:nvSpPr>
        <dsp:cNvPr id="0" name=""/>
        <dsp:cNvSpPr/>
      </dsp:nvSpPr>
      <dsp:spPr>
        <a:xfrm>
          <a:off x="7944663" y="697640"/>
          <a:ext cx="919749" cy="919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49561-E7E1-4321-BFB3-100E72743A58}">
      <dsp:nvSpPr>
        <dsp:cNvPr id="0" name=""/>
        <dsp:cNvSpPr/>
      </dsp:nvSpPr>
      <dsp:spPr>
        <a:xfrm>
          <a:off x="7382594" y="1906853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/>
            <a:t>Mostrar de forma fácil e legível todas as informações relacionadas com a equipa nacional.</a:t>
          </a:r>
          <a:endParaRPr lang="en-US" sz="1200" kern="1200" dirty="0"/>
        </a:p>
      </dsp:txBody>
      <dsp:txXfrm>
        <a:off x="7382594" y="1906853"/>
        <a:ext cx="20438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44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15BA-C835-4179-989F-6DDC8A2A9281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37F21B-2EB1-4985-A297-4ECF6CED5A4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D74255-6684-4583-BF70-9B60ABF62634}"/>
              </a:ext>
            </a:extLst>
          </p:cNvPr>
          <p:cNvSpPr/>
          <p:nvPr/>
        </p:nvSpPr>
        <p:spPr>
          <a:xfrm>
            <a:off x="2374504" y="2534316"/>
            <a:ext cx="7089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800" b="1" dirty="0">
                <a:solidFill>
                  <a:srgbClr val="1A1A1A"/>
                </a:solidFill>
                <a:latin typeface="Raleway"/>
              </a:rPr>
              <a:t>National Team Manager</a:t>
            </a:r>
            <a:endParaRPr lang="pt-PT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62B9E-6F32-43FD-94DB-545E3F12442F}"/>
              </a:ext>
            </a:extLst>
          </p:cNvPr>
          <p:cNvSpPr/>
          <p:nvPr/>
        </p:nvSpPr>
        <p:spPr>
          <a:xfrm>
            <a:off x="2417780" y="37975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latin typeface="Lato"/>
              </a:rPr>
              <a:t>Elementos:</a:t>
            </a:r>
            <a:endParaRPr lang="pt-PT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Tiago Alves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João Romão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dirty="0">
                <a:latin typeface="Lato"/>
              </a:rPr>
              <a:t>Bernardo Ramalho</a:t>
            </a:r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471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E6E0-F456-4208-B4FF-08287966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Esforço individual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9A79-B321-45B7-ADB9-AF392F50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O trabalho foi bem dividido entre os três elementos do grupo, sendo que o Bernardo Ramalho ficou responsável por todas as operações relacionadas com funcionários (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), o João Romão com todas as funcionalidades relacionadas com os fornecedores de equipamento desportivo (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u="sng" dirty="0" err="1"/>
              <a:t>queue</a:t>
            </a:r>
            <a:r>
              <a:rPr lang="pt-PT" dirty="0"/>
              <a:t>) e o Tiago Alves por todas as operações relacionadas com treinadores (</a:t>
            </a:r>
            <a:r>
              <a:rPr lang="pt-PT" dirty="0" err="1"/>
              <a:t>binary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u="sng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49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F56AD5-9D7F-474C-A47C-D4F33D997B2E}"/>
              </a:ext>
            </a:extLst>
          </p:cNvPr>
          <p:cNvSpPr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>
                <a:latin typeface="+mj-lt"/>
                <a:ea typeface="+mj-ea"/>
                <a:cs typeface="+mj-cs"/>
              </a:rPr>
              <a:t>Objetivo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000" cap="all">
                <a:latin typeface="+mj-lt"/>
                <a:ea typeface="+mj-ea"/>
                <a:cs typeface="+mj-cs"/>
              </a:rPr>
            </a:br>
            <a:endParaRPr lang="en-US" sz="2000" cap="all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2DB6E0E-AD1A-4424-B240-0D9C95047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4293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C26-FE32-415E-9D33-5ABAB328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 dirty="0"/>
              <a:t>Descrição da solução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2A84CB3-E070-4AFF-82E0-6F61671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pt-PT" sz="1300" dirty="0"/>
              <a:t>Usámos uma classe mestre </a:t>
            </a:r>
            <a:r>
              <a:rPr lang="pt-PT" sz="1300" dirty="0" err="1"/>
              <a:t>NationalTeam</a:t>
            </a:r>
            <a:r>
              <a:rPr lang="pt-PT" sz="1300" dirty="0"/>
              <a:t>, que servia como classe de armazenamento, de modo a conseguirmos usar as estruturas de dados lá presentes em qualquer parte do projeto.</a:t>
            </a:r>
          </a:p>
          <a:p>
            <a:pPr fontAlgn="base">
              <a:lnSpc>
                <a:spcPct val="110000"/>
              </a:lnSpc>
            </a:pPr>
            <a:r>
              <a:rPr lang="pt-PT" sz="1300" dirty="0"/>
              <a:t>A classe Coach e a </a:t>
            </a:r>
            <a:r>
              <a:rPr lang="pt-PT" sz="1300" dirty="0" err="1"/>
              <a:t>Technician</a:t>
            </a:r>
            <a:r>
              <a:rPr lang="pt-PT" sz="1300" dirty="0"/>
              <a:t> são derivadas da classe </a:t>
            </a:r>
            <a:r>
              <a:rPr lang="pt-PT" sz="1300" dirty="0" err="1"/>
              <a:t>People</a:t>
            </a:r>
            <a:r>
              <a:rPr lang="pt-PT" sz="1300" dirty="0"/>
              <a:t>, tendo usado polimorfismo de maneira a facilitar as operações entre estes.</a:t>
            </a:r>
          </a:p>
          <a:p>
            <a:pPr fontAlgn="base">
              <a:lnSpc>
                <a:spcPct val="110000"/>
              </a:lnSpc>
            </a:pPr>
            <a:r>
              <a:rPr lang="pt-PT" sz="1300" dirty="0"/>
              <a:t>Guardou-se todos os treinadores que a equipa já teve numa </a:t>
            </a:r>
            <a:r>
              <a:rPr lang="pt-PT" sz="1300" dirty="0" err="1"/>
              <a:t>binary</a:t>
            </a:r>
            <a:r>
              <a:rPr lang="pt-PT" sz="1300" dirty="0"/>
              <a:t> </a:t>
            </a:r>
            <a:r>
              <a:rPr lang="pt-PT" sz="1300" dirty="0" err="1"/>
              <a:t>tree</a:t>
            </a:r>
            <a:r>
              <a:rPr lang="pt-PT" sz="1300" dirty="0"/>
              <a:t> de modo a tornar mais eficiente a pesquisa de treinadores, usando por exemplo a visita em ordem para mostrar todos os Treinadores organizado por título.</a:t>
            </a:r>
          </a:p>
          <a:p>
            <a:pPr fontAlgn="base">
              <a:lnSpc>
                <a:spcPct val="110000"/>
              </a:lnSpc>
            </a:pPr>
            <a:r>
              <a:rPr lang="pt-PT" sz="1300" dirty="0"/>
              <a:t>Todos os ids de todas das classes são gerados automaticamente, estando todos os vetores sempre ordenados por id. </a:t>
            </a:r>
          </a:p>
          <a:p>
            <a:pPr fontAlgn="base">
              <a:lnSpc>
                <a:spcPct val="110000"/>
              </a:lnSpc>
            </a:pPr>
            <a:r>
              <a:rPr lang="pt-PT" sz="1300" dirty="0"/>
              <a:t>Um objeto da classe </a:t>
            </a:r>
            <a:r>
              <a:rPr lang="pt-PT" sz="1300" dirty="0" err="1"/>
              <a:t>Provider</a:t>
            </a:r>
            <a:r>
              <a:rPr lang="pt-PT" sz="1300" dirty="0"/>
              <a:t> contém a informação sobre um fornecedor, sendo cada um deles caracterizado por um nome único (ex. Nike, Adidas), tendo também um valor para a sua reputação</a:t>
            </a:r>
          </a:p>
          <a:p>
            <a:pPr fontAlgn="base">
              <a:lnSpc>
                <a:spcPct val="110000"/>
              </a:lnSpc>
            </a:pPr>
            <a:r>
              <a:rPr lang="pt-PT" sz="1300" dirty="0"/>
              <a:t>Os dados são apresentados em forma de tabela de modo a facilitar a visualização de muitos dados.</a:t>
            </a:r>
          </a:p>
        </p:txBody>
      </p:sp>
      <p:pic>
        <p:nvPicPr>
          <p:cNvPr id="32" name="Graphic 15" descr="Hierarchy">
            <a:extLst>
              <a:ext uri="{FF2B5EF4-FFF2-40B4-BE49-F238E27FC236}">
                <a16:creationId xmlns:a16="http://schemas.microsoft.com/office/drawing/2014/main" id="{C8145013-2D21-4AFC-9FE6-E6EB962E6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558F-8A00-4C9C-B5FB-621A2207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Algortimos relevantes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16E93D2-1E7A-4A96-9C9B-E9D0CD96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88" y="2000249"/>
            <a:ext cx="6545659" cy="4297680"/>
          </a:xfrm>
        </p:spPr>
        <p:txBody>
          <a:bodyPr anchor="ctr">
            <a:normAutofit/>
          </a:bodyPr>
          <a:lstStyle/>
          <a:p>
            <a:pPr fontAlgn="base"/>
            <a:r>
              <a:rPr lang="en-US" dirty="0"/>
              <a:t>bool </a:t>
            </a:r>
            <a:r>
              <a:rPr lang="en-US" dirty="0" err="1"/>
              <a:t>NationalTeam</a:t>
            </a:r>
            <a:r>
              <a:rPr lang="en-US" dirty="0"/>
              <a:t>::</a:t>
            </a:r>
            <a:r>
              <a:rPr lang="en-US" dirty="0" err="1"/>
              <a:t>readPeople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pPr fontAlgn="base"/>
            <a:r>
              <a:rPr lang="en-US" dirty="0"/>
              <a:t>bool operator&lt; (Providers p1) const;</a:t>
            </a:r>
          </a:p>
          <a:p>
            <a:pPr fontAlgn="base"/>
            <a:r>
              <a:rPr lang="en-US" dirty="0"/>
              <a:t>void Menu::</a:t>
            </a:r>
            <a:r>
              <a:rPr lang="en-US" dirty="0" err="1"/>
              <a:t>showEveryone</a:t>
            </a:r>
            <a:r>
              <a:rPr lang="en-US" dirty="0"/>
              <a:t>(</a:t>
            </a:r>
            <a:r>
              <a:rPr lang="en-US" dirty="0" err="1"/>
              <a:t>ostram</a:t>
            </a:r>
            <a:r>
              <a:rPr lang="en-US" dirty="0"/>
              <a:t> &amp;out);</a:t>
            </a:r>
          </a:p>
          <a:p>
            <a:pPr fontAlgn="base"/>
            <a:r>
              <a:rPr lang="en-US" dirty="0"/>
              <a:t>Void Menu::</a:t>
            </a:r>
            <a:r>
              <a:rPr lang="en-US" dirty="0" err="1"/>
              <a:t>showAllCoaches</a:t>
            </a:r>
            <a:r>
              <a:rPr lang="en-US" dirty="0"/>
              <a:t>(</a:t>
            </a:r>
            <a:r>
              <a:rPr lang="en-US" dirty="0" err="1"/>
              <a:t>ostream</a:t>
            </a:r>
            <a:r>
              <a:rPr lang="en-US" dirty="0"/>
              <a:t> &amp;out)</a:t>
            </a:r>
          </a:p>
          <a:p>
            <a:pPr fontAlgn="base"/>
            <a:r>
              <a:rPr lang="en-US" dirty="0" err="1"/>
              <a:t>Definição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HashTable</a:t>
            </a:r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96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4F57A90A-6C45-4EDC-A6CC-D48271FB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2C8D78-2CF4-4694-8F38-54C086197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9D91-3454-43EC-8C2A-4C1400D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Estrutura de Ficheiros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6FBB733-F1B8-48B6-AAD2-430E736C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4E72572-DF1E-4E62-8562-BE27C099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AFE4F7B-A0A2-4D3E-B710-322DF5D19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DAAF52F-63CB-415E-9F15-14A5007DB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6CFE6-8BE5-42C7-A5B8-376E3EF22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4" y="1116345"/>
            <a:ext cx="1895287" cy="38661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093E2D-53C6-49F8-A900-5B298FD85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39" y="1238925"/>
            <a:ext cx="1980590" cy="3617513"/>
          </a:xfrm>
          <a:prstGeom prst="rect">
            <a:avLst/>
          </a:prstGeom>
        </p:spPr>
      </p:pic>
      <p:pic>
        <p:nvPicPr>
          <p:cNvPr id="4" name="Imagem 3" descr="Uma imagem com pássaro&#10;&#10;Descrição gerada automaticamente">
            <a:extLst>
              <a:ext uri="{FF2B5EF4-FFF2-40B4-BE49-F238E27FC236}">
                <a16:creationId xmlns:a16="http://schemas.microsoft.com/office/drawing/2014/main" id="{76237754-7B00-42A8-968E-4A8CCF034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45" y="2233783"/>
            <a:ext cx="1980590" cy="1627797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82BF531-A9BC-4D91-BB3E-F6B4BCED8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0053710D-6670-4172-8B55-D0AC4C45C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F73A4C-21E6-474D-B42D-AAB3E0D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7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AD2-FB0E-4DDE-905B-5BCAAD8A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48CC-2D2C-4DD8-AB21-F8C779CC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98750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sz="2100" b="1" dirty="0"/>
              <a:t>Funcionários</a:t>
            </a:r>
          </a:p>
          <a:p>
            <a:pPr fontAlgn="base"/>
            <a:r>
              <a:rPr lang="pt-PT" dirty="0"/>
              <a:t>Criar um novo funcionário</a:t>
            </a:r>
          </a:p>
          <a:p>
            <a:pPr fontAlgn="base"/>
            <a:r>
              <a:rPr lang="pt-PT" dirty="0"/>
              <a:t>Mudar a informação relativa a um funcionário</a:t>
            </a:r>
          </a:p>
          <a:p>
            <a:pPr fontAlgn="base"/>
            <a:r>
              <a:rPr lang="pt-PT" dirty="0"/>
              <a:t>Remover um funcionário</a:t>
            </a:r>
          </a:p>
          <a:p>
            <a:pPr fontAlgn="base"/>
            <a:r>
              <a:rPr lang="pt-PT" dirty="0"/>
              <a:t>Visualizar funcionários (todos, atuais e antigos)</a:t>
            </a:r>
          </a:p>
          <a:p>
            <a:pPr fontAlgn="base"/>
            <a:r>
              <a:rPr lang="pt-PT" dirty="0"/>
              <a:t>Contratar um funcionário</a:t>
            </a:r>
          </a:p>
          <a:p>
            <a:pPr fontAlgn="base"/>
            <a:r>
              <a:rPr lang="pt-PT" dirty="0"/>
              <a:t>Despedir um funcionário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9454D2-2723-48B6-BBF6-285D9361A5C4}"/>
              </a:ext>
            </a:extLst>
          </p:cNvPr>
          <p:cNvSpPr txBox="1">
            <a:spLocks/>
          </p:cNvSpPr>
          <p:nvPr/>
        </p:nvSpPr>
        <p:spPr>
          <a:xfrm>
            <a:off x="6673691" y="2015731"/>
            <a:ext cx="47987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b="1" dirty="0"/>
              <a:t>Treinadores</a:t>
            </a:r>
          </a:p>
          <a:p>
            <a:pPr fontAlgn="base"/>
            <a:r>
              <a:rPr lang="pt-PT" sz="1800" dirty="0"/>
              <a:t>Ver as informações de todos os treinadores</a:t>
            </a:r>
          </a:p>
          <a:p>
            <a:pPr fontAlgn="base"/>
            <a:r>
              <a:rPr lang="pt-PT" sz="1800" dirty="0"/>
              <a:t>Ver informações relativas a um treinador em específico</a:t>
            </a:r>
          </a:p>
          <a:p>
            <a:pPr fontAlgn="base"/>
            <a:r>
              <a:rPr lang="pt-PT" sz="1800" dirty="0"/>
              <a:t>Criar um novo treinador</a:t>
            </a:r>
          </a:p>
          <a:p>
            <a:r>
              <a:rPr lang="pt-PT" dirty="0"/>
              <a:t>Escolher um treinador como selecionador nacional</a:t>
            </a:r>
          </a:p>
          <a:p>
            <a:r>
              <a:rPr lang="pt-PT" dirty="0"/>
              <a:t>Remover um treinador</a:t>
            </a:r>
          </a:p>
          <a:p>
            <a:r>
              <a:rPr lang="pt-PT" dirty="0"/>
              <a:t>Ver qual o treinador com mais títulos</a:t>
            </a:r>
          </a:p>
        </p:txBody>
      </p:sp>
    </p:spTree>
    <p:extLst>
      <p:ext uri="{BB962C8B-B14F-4D97-AF65-F5344CB8AC3E}">
        <p14:creationId xmlns:p14="http://schemas.microsoft.com/office/powerpoint/2010/main" val="318754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AAD2-FB0E-4DDE-905B-5BCAAD8A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48CC-2D2C-4DD8-AB21-F8C779CC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526303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b="1" dirty="0"/>
              <a:t>Fornecedores de equipamento desportivo</a:t>
            </a:r>
          </a:p>
          <a:p>
            <a:pPr fontAlgn="base"/>
            <a:r>
              <a:rPr lang="pt-PT" dirty="0"/>
              <a:t>Alterar a reputação de um fornecedor	</a:t>
            </a:r>
          </a:p>
          <a:p>
            <a:pPr fontAlgn="base"/>
            <a:r>
              <a:rPr lang="pt-PT" dirty="0"/>
              <a:t>Adquirir um produto ao fornecedor com maior reputação</a:t>
            </a:r>
          </a:p>
          <a:p>
            <a:pPr fontAlgn="base"/>
            <a:r>
              <a:rPr lang="pt-PT" dirty="0"/>
              <a:t>Adquirir um produto ao fornecedor dando feedback no final da compra (feedback influencia positiva ou negativamente a reputação do fornecedor)</a:t>
            </a:r>
          </a:p>
          <a:p>
            <a:r>
              <a:rPr lang="pt-PT" dirty="0"/>
              <a:t>Consulta por parte da </a:t>
            </a:r>
            <a:r>
              <a:rPr lang="pt-PT" dirty="0" err="1"/>
              <a:t>National</a:t>
            </a:r>
            <a:r>
              <a:rPr lang="pt-PT" dirty="0"/>
              <a:t> Team de todos os equipamentos já adquirido (</a:t>
            </a:r>
            <a:r>
              <a:rPr lang="pt-PT" dirty="0" err="1"/>
              <a:t>feature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552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F685-AF70-4E99-9056-CC285385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PT"/>
              <a:t>Destaque de funcionalidade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1B30-EA5F-45D1-97D4-EC76CEEE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PT" dirty="0"/>
              <a:t>Apesar de não constar no enunciado do trabalho, achámos que faria sentido que a </a:t>
            </a:r>
            <a:r>
              <a:rPr lang="pt-PT" dirty="0" err="1"/>
              <a:t>National</a:t>
            </a:r>
            <a:r>
              <a:rPr lang="pt-PT" dirty="0"/>
              <a:t> Team </a:t>
            </a:r>
            <a:r>
              <a:rPr lang="pt-PT" dirty="0" err="1"/>
              <a:t>podesse</a:t>
            </a:r>
            <a:r>
              <a:rPr lang="pt-PT" dirty="0"/>
              <a:t> ter acesso ao equipamento já adquirido.</a:t>
            </a:r>
          </a:p>
          <a:p>
            <a:r>
              <a:rPr lang="pt-PT" dirty="0"/>
              <a:t>Para tal, todas as compras efetuadas são registadas, podendo ser futuramente consultadas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244920-FCE3-488D-802A-3536FDD16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420322"/>
            <a:ext cx="4960443" cy="26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DE199-6CFA-45E2-811B-AB4276E6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PT" dirty="0"/>
              <a:t>Principais Dificuldades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906C382-35CE-493C-ADAD-AA851A9B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fontAlgn="base"/>
            <a:r>
              <a:rPr lang="pt-PT" dirty="0"/>
              <a:t>No início do trabalho a decidir qual seria a melhor estrutura de classes, onde armazenar os vetores.</a:t>
            </a:r>
          </a:p>
          <a:p>
            <a:pPr fontAlgn="base"/>
            <a:r>
              <a:rPr lang="pt-PT" dirty="0"/>
              <a:t>Familiarizarmo-nos com as novas estruturas de dados presentes neste trabalho e tirar o maior partido delas.</a:t>
            </a:r>
          </a:p>
        </p:txBody>
      </p:sp>
    </p:spTree>
    <p:extLst>
      <p:ext uri="{BB962C8B-B14F-4D97-AF65-F5344CB8AC3E}">
        <p14:creationId xmlns:p14="http://schemas.microsoft.com/office/powerpoint/2010/main" val="3756004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502</Words>
  <Application>Microsoft Office PowerPoint</Application>
  <PresentationFormat>Ecrã Panorâmico</PresentationFormat>
  <Paragraphs>55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Lato</vt:lpstr>
      <vt:lpstr>Raleway</vt:lpstr>
      <vt:lpstr>Gallery</vt:lpstr>
      <vt:lpstr>Apresentação do PowerPoint</vt:lpstr>
      <vt:lpstr>Apresentação do PowerPoint</vt:lpstr>
      <vt:lpstr>Descrição da solução</vt:lpstr>
      <vt:lpstr>Algortimos relevantes</vt:lpstr>
      <vt:lpstr>Estrutura de Ficheiros</vt:lpstr>
      <vt:lpstr>Funcionalidades</vt:lpstr>
      <vt:lpstr>Funcionalidades</vt:lpstr>
      <vt:lpstr>Destaque de funcionalidade</vt:lpstr>
      <vt:lpstr>Principais Dificuldades</vt:lpstr>
      <vt:lpstr>Esforço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Diogo Martins Romão</dc:creator>
  <cp:lastModifiedBy>Tiago Alves</cp:lastModifiedBy>
  <cp:revision>6</cp:revision>
  <dcterms:created xsi:type="dcterms:W3CDTF">2020-01-04T14:40:14Z</dcterms:created>
  <dcterms:modified xsi:type="dcterms:W3CDTF">2020-01-04T14:53:11Z</dcterms:modified>
</cp:coreProperties>
</file>