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7" r:id="rId6"/>
    <p:sldId id="267" r:id="rId7"/>
    <p:sldId id="321" r:id="rId8"/>
    <p:sldId id="322" r:id="rId9"/>
    <p:sldId id="318" r:id="rId10"/>
    <p:sldId id="320" r:id="rId11"/>
    <p:sldId id="323" r:id="rId12"/>
    <p:sldId id="324" r:id="rId13"/>
    <p:sldId id="329" r:id="rId14"/>
    <p:sldId id="330" r:id="rId15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6AD322-2157-4564-6F3C-7FD1C6F35549}" name="Adrian Meier 2 (s)" initials="A(" userId="S::adrian.meier2@students.fhnw.ch::a54a766e-dff3-41fe-9a9d-539ffe5e2134" providerId="AD"/>
  <p188:author id="{8D09D832-AAEA-2840-37EA-50BEF59209F1}" name="Manjavy Kirupa (s)" initials="" userId="S::manjavy.kirupa@students.fhnw.ch::47f52e35-2f5d-4997-ac58-201a10f5f6df" providerId="AD"/>
  <p188:author id="{ABCE2A46-06EF-5CE5-7480-62E07F56898B}" name="Michelle Rohrer (s)" initials="" userId="S::michelle.rohrer@students.fhnw.ch::26364b13-20e8-482f-801b-d79fc52448b3" providerId="AD"/>
  <p188:author id="{BD83F45A-3597-39EE-5B90-7A29791DDF72}" name="Weiping Zhang (s)" initials="" userId="S::weiping.zhang@students.fhnw.ch::172a5aba-0ea7-4010-8571-b49e44ecb7b6" providerId="AD"/>
  <p188:author id="{E31B789B-0B0C-46A3-95A1-0D2EB3047D20}" name="Renato Basler (s)" initials="" userId="S::renato.basler@students.fhnw.ch::8faa6a39-1225-4475-9d8e-a0025c241e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E1"/>
    <a:srgbClr val="F7D1BE"/>
    <a:srgbClr val="A1EC5B"/>
    <a:srgbClr val="F0C5C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4AA9E-5081-8148-F91B-BDD17400EFCC}" v="5942" dt="2025-01-22T14:45:23.099"/>
    <p1510:client id="{1BD9BC0F-11DC-6F1A-D166-FC785E6935E4}" v="108" dt="2025-01-23T11:39:57.829"/>
    <p1510:client id="{1FFE8E8D-5A00-5BD6-D1FE-899E658807E5}" v="62" dt="2025-01-21T13:29:25.721"/>
    <p1510:client id="{36ED035D-B657-104C-E5F8-A32641CC80F8}" v="39" dt="2025-01-21T12:55:17.862"/>
    <p1510:client id="{6BCF7F80-5659-F8E8-E077-E178C6C5C019}" v="48" dt="2025-01-23T11:42:05.578"/>
    <p1510:client id="{6F06B0EF-0C54-774D-72DD-CDBB6719C779}" v="40" dt="2025-01-23T10:57:20.529"/>
    <p1510:client id="{B96CB15B-BA4C-C32A-ABD4-2F1C57001921}" v="2254" dt="2025-01-22T14:02:45.836"/>
    <p1510:client id="{C95CE4FF-BEE4-D034-0065-4E15740B7A47}" v="240" dt="2025-01-21T11:52:1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92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273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de-DE">
                <a:latin typeface="Arial"/>
                <a:cs typeface="Arial"/>
              </a:rPr>
              <a:t>Wie können wir folgende Fragen beantworten</a:t>
            </a:r>
          </a:p>
          <a:p>
            <a:pPr marL="171450" indent="-171450">
              <a:buFont typeface="Calibri"/>
              <a:buChar char="-"/>
            </a:pPr>
            <a:r>
              <a:rPr lang="de-DE">
                <a:latin typeface="Arial"/>
                <a:cs typeface="Arial"/>
              </a:rPr>
              <a:t>Endprodukt ist vom Kunden nicht klar vorgegeben (wahrscheinlich Notebook)</a:t>
            </a:r>
            <a:endParaRPr lang="de-DE">
              <a:cs typeface="Arial"/>
            </a:endParaRPr>
          </a:p>
          <a:p>
            <a:pPr marL="171450" indent="-171450">
              <a:buFont typeface="Calibri"/>
              <a:buChar char="-"/>
            </a:pPr>
            <a:r>
              <a:rPr lang="de-DE">
                <a:latin typeface="Arial"/>
                <a:cs typeface="Arial"/>
              </a:rPr>
              <a:t>also Inhalt ist nicht definiert</a:t>
            </a:r>
            <a:endParaRPr lang="de-DE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71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/>
              <a:t>Untertitel der Präsentation</a:t>
            </a:r>
            <a:endParaRPr lang="de-CH" sz="260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 der Präsentation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12531534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CO2 Fussabdruck E+H</a:t>
            </a:r>
            <a:endParaRPr lang="en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6E4FC-22E5-43FF-8424-4ED2DED17676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CO2 Fussabdruck E+H</a:t>
            </a:r>
            <a:endParaRPr lang="en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F672A-E8BD-45E2-845D-90AD2B09F7DC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CO2 Fussabdruck E+H</a:t>
            </a:r>
            <a:endParaRPr lang="en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6435D-DBF3-4311-83D3-96149959504F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>
                <a:solidFill>
                  <a:srgbClr val="000000"/>
                </a:solidFill>
              </a:rPr>
              <a:t>CO2 Fussabdruck E+H</a:t>
            </a:r>
            <a:endParaRPr lang="en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/>
              <a:t>Durch Bild oder Grafik ersetzen (Grösse und Position beibehalten)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15D0554F-8719-4FF9-9FBC-18B408B9EE19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CO2 Fussabdruck E+H</a:t>
            </a:r>
            <a:endParaRPr lang="en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927995" y="1978025"/>
            <a:ext cx="11577935" cy="507251"/>
          </a:xfrm>
        </p:spPr>
        <p:txBody>
          <a:bodyPr/>
          <a:lstStyle/>
          <a:p>
            <a:r>
              <a:rPr lang="de-CH">
                <a:cs typeface="Arial"/>
              </a:rPr>
              <a:t>Projektpräsentation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925999" y="1509712"/>
            <a:ext cx="11582969" cy="547687"/>
          </a:xfrm>
        </p:spPr>
        <p:txBody>
          <a:bodyPr/>
          <a:lstStyle/>
          <a:p>
            <a:r>
              <a:rPr lang="de-AT" dirty="0">
                <a:solidFill>
                  <a:srgbClr val="000000"/>
                </a:solidFill>
                <a:ea typeface="+mj-lt"/>
                <a:cs typeface="+mj-lt"/>
              </a:rPr>
              <a:t>CDA2/2Db</a:t>
            </a:r>
            <a:r>
              <a:rPr lang="de-CH" dirty="0">
                <a:solidFill>
                  <a:srgbClr val="000000"/>
                </a:solidFill>
                <a:ea typeface="+mj-lt"/>
                <a:cs typeface="+mj-lt"/>
              </a:rPr>
              <a:t>: Robot Challenge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275999"/>
            <a:ext cx="927759" cy="3081600"/>
          </a:xfrm>
        </p:spPr>
        <p:txBody>
          <a:bodyPr/>
          <a:lstStyle/>
          <a:p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65BEF-8078-A3B1-E0E2-D44141B15289}"/>
              </a:ext>
            </a:extLst>
          </p:cNvPr>
          <p:cNvSpPr txBox="1"/>
          <p:nvPr/>
        </p:nvSpPr>
        <p:spPr>
          <a:xfrm>
            <a:off x="925999" y="2768923"/>
            <a:ext cx="579318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CH" sz="1800" b="1" dirty="0">
                <a:latin typeface="Arial"/>
                <a:cs typeface="Arial"/>
              </a:rPr>
              <a:t>Team:</a:t>
            </a:r>
            <a:r>
              <a:rPr lang="en-CH" sz="1800" dirty="0">
                <a:latin typeface="Arial"/>
                <a:cs typeface="Arial"/>
              </a:rPr>
              <a:t> </a:t>
            </a:r>
            <a:r>
              <a:rPr lang="de-CH" sz="1800" dirty="0">
                <a:latin typeface="Arial"/>
                <a:cs typeface="Arial"/>
              </a:rPr>
              <a:t>Silas Tschopp, Roberto </a:t>
            </a:r>
            <a:r>
              <a:rPr lang="de-CH" sz="1800" dirty="0" err="1">
                <a:latin typeface="Arial"/>
                <a:cs typeface="Arial"/>
              </a:rPr>
              <a:t>Larusso</a:t>
            </a:r>
            <a:r>
              <a:rPr lang="de-CH" sz="1800" dirty="0">
                <a:latin typeface="Arial"/>
                <a:cs typeface="Arial"/>
              </a:rPr>
              <a:t>, </a:t>
            </a:r>
            <a:r>
              <a:rPr lang="en-GB" sz="1800" dirty="0">
                <a:solidFill>
                  <a:srgbClr val="000000"/>
                </a:solidFill>
                <a:latin typeface="Arial"/>
                <a:cs typeface="Arial"/>
              </a:rPr>
              <a:t>Sabina Grüner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latin typeface="Arial"/>
                <a:ea typeface="+mj-lt"/>
                <a:cs typeface="+mj-lt"/>
              </a:rPr>
              <a:t>Fazit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Gute Zusammenarbeit im Team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Interessante Arbeit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Neues gelernt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3F7A403-7FCE-F4B6-87FF-A830983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latin typeface="Arial"/>
                <a:ea typeface="+mj-lt"/>
                <a:cs typeface="+mj-lt"/>
              </a:rPr>
              <a:t>Ende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0E5CEE9-F028-E704-2268-DD417C8E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0C558-C6F9-B9AF-97FC-D5EA3C8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FBAEB-ED11-F2F3-EE2F-FC2318E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65D7C-89C9-F868-6FE6-F108FB88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307A0A-60DA-3B69-4C09-4F2DB060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8733" cy="678924"/>
          </a:xfrm>
        </p:spPr>
        <p:txBody>
          <a:bodyPr/>
          <a:lstStyle/>
          <a:p>
            <a:r>
              <a:rPr lang="en-CH"/>
              <a:t>Einleitung</a:t>
            </a:r>
            <a:br>
              <a:rPr lang="en-CH">
                <a:cs typeface="Arial"/>
              </a:rPr>
            </a:br>
            <a:br>
              <a:rPr lang="de-DE">
                <a:cs typeface="Arial"/>
              </a:rPr>
            </a:br>
            <a:endParaRPr lang="de-DE" b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C4A7B2-99CF-8C79-4424-75390E7E9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de-CH" dirty="0">
              <a:cs typeface="Arial"/>
            </a:endParaRPr>
          </a:p>
          <a:p>
            <a:pPr marL="342900" indent="-342900">
              <a:lnSpc>
                <a:spcPct val="114999"/>
              </a:lnSpc>
              <a:buFont typeface="Calibri"/>
              <a:buChar char="-"/>
            </a:pPr>
            <a:endParaRPr lang="de-CH" dirty="0">
              <a:cs typeface="Arial"/>
            </a:endParaRPr>
          </a:p>
          <a:p>
            <a:pPr>
              <a:lnSpc>
                <a:spcPct val="114999"/>
              </a:lnSpc>
              <a:buChar char="-"/>
            </a:pPr>
            <a:endParaRPr lang="de-CH" dirty="0">
              <a:cs typeface="Arial"/>
            </a:endParaRPr>
          </a:p>
          <a:p>
            <a:endParaRPr lang="de-C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5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7309-E9ED-981A-BDD0-2E456216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E4FC-22E5-43FF-8424-4ED2DED17676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BB387-155A-FEE6-0F3D-5FB2603A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514E-FF0B-4619-AA18-8F9E33EC021F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B87566-A2B5-B372-2C21-DCD3162BB9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sz="2800" b="1" err="1">
                <a:solidFill>
                  <a:schemeClr val="tx2"/>
                </a:solidFill>
                <a:latin typeface="+mj-lt"/>
                <a:ea typeface="+mj-lt"/>
                <a:cs typeface="+mj-lt"/>
              </a:rPr>
              <a:t>Inhalt</a:t>
            </a:r>
            <a:endParaRPr lang="en-US" sz="2800" b="1" err="1">
              <a:solidFill>
                <a:schemeClr val="tx2"/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7221743-9309-8F21-CF9D-A880FD1F886D}"/>
              </a:ext>
            </a:extLst>
          </p:cNvPr>
          <p:cNvSpPr txBox="1">
            <a:spLocks/>
          </p:cNvSpPr>
          <p:nvPr/>
        </p:nvSpPr>
        <p:spPr>
          <a:xfrm>
            <a:off x="927995" y="2197100"/>
            <a:ext cx="11582969" cy="446405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1042988" rtl="0" eaLnBrk="1" fontAlgn="base" hangingPunct="1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95325" indent="-342900">
              <a:lnSpc>
                <a:spcPct val="114999"/>
              </a:lnSpc>
              <a:spcBef>
                <a:spcPts val="2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b="0" kern="0" dirty="0" err="1">
                <a:cs typeface="Arial"/>
              </a:rPr>
              <a:t>xxxx</a:t>
            </a:r>
            <a:endParaRPr lang="de-CH" sz="2400" kern="0" dirty="0">
              <a:cs typeface="Arial"/>
            </a:endParaRPr>
          </a:p>
          <a:p>
            <a:pPr marL="695325" lvl="1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CH" sz="2400" kern="0" dirty="0">
              <a:cs typeface="Arial"/>
            </a:endParaRPr>
          </a:p>
          <a:p>
            <a:pPr marL="695325" lvl="1" indent="-342900">
              <a:lnSpc>
                <a:spcPct val="114999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CH" sz="2400" kern="0" dirty="0">
              <a:cs typeface="Arial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74D8A9-0164-FBD6-549C-6F429233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K4 - Allgemeines Projektmanagement  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Gemeinsame erste Projektplanung (Ablaufschritte)</a:t>
            </a:r>
            <a:endParaRPr lang="en-US" dirty="0"/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 err="1">
                <a:cs typeface="Arial"/>
              </a:rPr>
              <a:t>Detailiertere</a:t>
            </a:r>
            <a:r>
              <a:rPr lang="de-CH" dirty="0">
                <a:cs typeface="Arial"/>
              </a:rPr>
              <a:t> Definition der Vorgehensweise und benötigte Schritte in </a:t>
            </a:r>
            <a:r>
              <a:rPr lang="de-CH" dirty="0" err="1">
                <a:cs typeface="Arial"/>
              </a:rPr>
              <a:t>Git</a:t>
            </a: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Festlegen von Zeitabschnitten und Milestones sowie erstellen eines </a:t>
            </a:r>
            <a:r>
              <a:rPr lang="de-CH" dirty="0" err="1">
                <a:cs typeface="Arial"/>
              </a:rPr>
              <a:t>Issue</a:t>
            </a:r>
            <a:r>
              <a:rPr lang="de-CH" dirty="0">
                <a:cs typeface="Arial"/>
              </a:rPr>
              <a:t>-boards</a:t>
            </a:r>
            <a:endParaRPr lang="de-CH" dirty="0"/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17E43C6-F23F-D0A3-9904-A15A22D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3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latin typeface="Arial"/>
                <a:ea typeface="+mj-lt"/>
                <a:cs typeface="+mj-lt"/>
              </a:rPr>
              <a:t>K5 - Kommunikation und Zusammenarbeit 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Kommunikation über sämtliche Plattformen (MS Teams, </a:t>
            </a:r>
            <a:r>
              <a:rPr lang="de-CH" dirty="0" err="1">
                <a:cs typeface="Arial"/>
              </a:rPr>
              <a:t>Whatsapp</a:t>
            </a:r>
            <a:r>
              <a:rPr lang="de-CH" dirty="0">
                <a:cs typeface="Arial"/>
              </a:rPr>
              <a:t>, </a:t>
            </a:r>
            <a:r>
              <a:rPr lang="de-CH" dirty="0" err="1">
                <a:cs typeface="Arial"/>
              </a:rPr>
              <a:t>E-mail</a:t>
            </a:r>
            <a:r>
              <a:rPr lang="de-CH" dirty="0">
                <a:cs typeface="Arial"/>
              </a:rPr>
              <a:t>, ..)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Vorherige Abklärung des derzeitigen Wissenstandes der jeweiligen Teammitglieder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Wöchentliche Absprache im Team &amp; Planung der weiteren Vorgehensweise sowie Zuweisung des   nächsten Abschnitts (iteratives Vorgehen).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Bei Unklarheiten Rücksprache im Team oder mit Fachexperte</a:t>
            </a: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8316554-980B-EB0A-33FF-7F1C2F3F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ea typeface="+mj-lt"/>
                <a:cs typeface="+mj-lt"/>
              </a:rPr>
              <a:t>K1 - </a:t>
            </a:r>
            <a:r>
              <a:rPr lang="de-DE" err="1">
                <a:solidFill>
                  <a:srgbClr val="000000"/>
                </a:solidFill>
                <a:ea typeface="+mj-lt"/>
                <a:cs typeface="+mj-lt"/>
              </a:rPr>
              <a:t>Domäneverständnis</a:t>
            </a:r>
            <a:endParaRPr lang="en-US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de-CH" dirty="0">
                <a:ea typeface="+mn-lt"/>
                <a:cs typeface="+mn-lt"/>
              </a:rPr>
              <a:t>xxx</a:t>
            </a: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5C41816-E20F-BE64-4E6A-3EE8BCA5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ea typeface="+mj-lt"/>
                <a:cs typeface="+mj-lt"/>
              </a:rPr>
              <a:t>K3 - Dokumentation, Wissenschaftlichkeit, Reproduzierbarkeit   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893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de-CH" dirty="0">
                <a:cs typeface="Arial"/>
              </a:rPr>
              <a:t>Versionsdokumentation über </a:t>
            </a:r>
            <a:r>
              <a:rPr lang="de-CH" dirty="0" err="1">
                <a:cs typeface="Arial"/>
              </a:rPr>
              <a:t>Gitlab</a:t>
            </a:r>
            <a:endParaRPr lang="de-CH" dirty="0">
              <a:cs typeface="Arial"/>
            </a:endParaRPr>
          </a:p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C3D9B25-0E40-5D25-18EE-74BD31F7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0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K6 </a:t>
            </a:r>
            <a:r>
              <a:rPr lang="de-DE">
                <a:solidFill>
                  <a:srgbClr val="000000"/>
                </a:solidFill>
                <a:ea typeface="+mj-lt"/>
                <a:cs typeface="+mj-lt"/>
              </a:rPr>
              <a:t>- Kreativität und kritisches Denken  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F806042-8AC1-2AD4-38A5-3255F3C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31484-CE92-4D0F-39FF-1306BA7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E736-5B32-4E2C-AED8-9EEB267271A0}" type="datetime1">
              <a:rPr lang="de-CH" smtClean="0">
                <a:solidFill>
                  <a:srgbClr val="000000"/>
                </a:solidFill>
              </a:rPr>
              <a:t>19.05.2025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4663-AEC0-31A6-B355-1360AFF8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043E9-53AA-2089-EF6D-E706651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  <a:latin typeface="Arial"/>
                <a:ea typeface="+mj-lt"/>
                <a:cs typeface="+mj-lt"/>
              </a:rPr>
              <a:t>K7 - Professionalität und Reflexionsfähigkeit 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6539D-448A-8497-02D0-6C411A1A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2197100"/>
            <a:ext cx="11568937" cy="3962281"/>
          </a:xfrm>
        </p:spPr>
        <p:txBody>
          <a:bodyPr/>
          <a:lstStyle/>
          <a:p>
            <a:pPr indent="-45720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de-CH" dirty="0">
              <a:cs typeface="Arial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ED4CB21-0D3B-5A69-821B-8427C088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>
                <a:solidFill>
                  <a:srgbClr val="000000"/>
                </a:solidFill>
                <a:latin typeface="Arial"/>
                <a:cs typeface="Arial"/>
              </a:rPr>
              <a:t>Robot Challenge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0732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EAF4ED23-7C23-451B-B7AB-FFB3DC93DE2B}" vid="{D702CD35-F07D-4B39-9B4F-C033B803643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159eb6-82a1-467c-a8e7-ec2bd73ecfd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CE7875297A04EA62CCC9BCAB0AB7E" ma:contentTypeVersion="13" ma:contentTypeDescription="Create a new document." ma:contentTypeScope="" ma:versionID="59824df7947a13d6d92180d65f9252f6">
  <xsd:schema xmlns:xsd="http://www.w3.org/2001/XMLSchema" xmlns:xs="http://www.w3.org/2001/XMLSchema" xmlns:p="http://schemas.microsoft.com/office/2006/metadata/properties" xmlns:ns3="8b159eb6-82a1-467c-a8e7-ec2bd73ecfdf" xmlns:ns4="4d1509ff-01db-47d5-bb2a-268487ca9406" targetNamespace="http://schemas.microsoft.com/office/2006/metadata/properties" ma:root="true" ma:fieldsID="5d1b2dc19c92405b37e927317ff99177" ns3:_="" ns4:_="">
    <xsd:import namespace="8b159eb6-82a1-467c-a8e7-ec2bd73ecfdf"/>
    <xsd:import namespace="4d1509ff-01db-47d5-bb2a-268487ca940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59eb6-82a1-467c-a8e7-ec2bd73ecfd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509ff-01db-47d5-bb2a-268487ca940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EA6BA5-C545-4B86-82F9-D6652E8AFC76}">
  <ds:schemaRefs>
    <ds:schemaRef ds:uri="4d1509ff-01db-47d5-bb2a-268487ca9406"/>
    <ds:schemaRef ds:uri="8b159eb6-82a1-467c-a8e7-ec2bd73ecf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5CF186-4C7A-47A1-8ABD-057E3CB507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7CBE9-298F-4136-88E2-8D50F754BD6F}">
  <ds:schemaRefs>
    <ds:schemaRef ds:uri="4d1509ff-01db-47d5-bb2a-268487ca9406"/>
    <ds:schemaRef ds:uri="8b159eb6-82a1-467c-a8e7-ec2bd73ecf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HT_16x9_de</Template>
  <TotalTime>0</TotalTime>
  <Words>199</Words>
  <Application>Microsoft Office PowerPoint</Application>
  <PresentationFormat>Benutzerdefiniert</PresentationFormat>
  <Paragraphs>66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APS-PP</vt:lpstr>
      <vt:lpstr>CDA2/2Db: Robot Challenge</vt:lpstr>
      <vt:lpstr>Einleitung  </vt:lpstr>
      <vt:lpstr>PowerPoint-Präsentation</vt:lpstr>
      <vt:lpstr>K4 - Allgemeines Projektmanagement  </vt:lpstr>
      <vt:lpstr>K5 - Kommunikation und Zusammenarbeit </vt:lpstr>
      <vt:lpstr>K1 - Domäneverständnis</vt:lpstr>
      <vt:lpstr>K3 - Dokumentation, Wissenschaftlichkeit, Reproduzierbarkeit   </vt:lpstr>
      <vt:lpstr>K6 - Kreativität und kritisches Denken  </vt:lpstr>
      <vt:lpstr>K7 - Professionalität und Reflexionsfähigkeit </vt:lpstr>
      <vt:lpstr>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Tinder for Movies</dc:title>
  <dc:creator>Daniela Herzig (s)</dc:creator>
  <cp:lastModifiedBy>Sabina Grüner</cp:lastModifiedBy>
  <cp:revision>3</cp:revision>
  <dcterms:created xsi:type="dcterms:W3CDTF">2023-01-17T12:21:31Z</dcterms:created>
  <dcterms:modified xsi:type="dcterms:W3CDTF">2025-05-19T15:46:31Z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0x0101004D4CE7875297A04EA62CCC9BCAB0AB7E</vt:lpwstr>
  </property>
  <property fmtid="{D5CDD505-2E9C-101B-9397-08002B2CF9AE}" pid="3" name="Order">
    <vt:r8>22400</vt:r8>
  </property>
  <property fmtid="{D5CDD505-2E9C-101B-9397-08002B2CF9AE}" pid="4" name="MediaServiceImageTags">
    <vt:lpwstr/>
  </property>
</Properties>
</file>