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58" r:id="rId4"/>
    <p:sldId id="259" r:id="rId5"/>
    <p:sldId id="260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6"/>
  </p:normalViewPr>
  <p:slideViewPr>
    <p:cSldViewPr snapToGrid="0" snapToObjects="1">
      <p:cViewPr>
        <p:scale>
          <a:sx n="88" d="100"/>
          <a:sy n="88" d="100"/>
        </p:scale>
        <p:origin x="76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BCA0-B757-534D-907B-F5580879A238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CE51-C011-2D4C-AB17-DCF20D292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4995-591B-D944-8720-851A41C6CB60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A989-8A7C-6242-BEA6-2F736D473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1B15-A407-3049-BF5D-45E862382D4D}" type="datetimeFigureOut">
              <a:rPr lang="en-US" smtClean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Confidential &amp; Proprietary; Copyright © 2011, Insert you company name here 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86</Words>
  <Application>Microsoft Macintosh PowerPoint</Application>
  <PresentationFormat>On-screen Show (4:3)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Name/Logo</dc:title>
  <dc:creator>William Silverman</dc:creator>
  <cp:lastModifiedBy>Griffel, Louis Samuel</cp:lastModifiedBy>
  <cp:revision>25</cp:revision>
  <cp:lastPrinted>2010-09-08T20:50:59Z</cp:lastPrinted>
  <dcterms:created xsi:type="dcterms:W3CDTF">2011-02-01T19:27:45Z</dcterms:created>
  <dcterms:modified xsi:type="dcterms:W3CDTF">2016-10-16T11:03:21Z</dcterms:modified>
</cp:coreProperties>
</file>