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8" autoAdjust="0"/>
    <p:restoredTop sz="94660"/>
  </p:normalViewPr>
  <p:slideViewPr>
    <p:cSldViewPr>
      <p:cViewPr varScale="1">
        <p:scale>
          <a:sx n="70" d="100"/>
          <a:sy n="70" d="100"/>
        </p:scale>
        <p:origin x="67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DATABASE%20EMPLOYEE%20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[DATABASE EMPLOYEE ANALYSIS.xlsx]Sheet2!PivotTable1</c:name>
    <c:fmtId val="10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7030A0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2"/>
        <c:spPr>
          <a:solidFill>
            <a:srgbClr val="7030A0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rgbClr val="7030A0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Sheet2!$B$3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cat>
            <c:strRef>
              <c:f>Sheet2!$A$4:$A$28</c:f>
              <c:strCache>
                <c:ptCount val="24"/>
                <c:pt idx="0">
                  <c:v>Alisa</c:v>
                </c:pt>
                <c:pt idx="1">
                  <c:v>Angela</c:v>
                </c:pt>
                <c:pt idx="2">
                  <c:v>Axel</c:v>
                </c:pt>
                <c:pt idx="3">
                  <c:v>Bartholemew</c:v>
                </c:pt>
                <c:pt idx="4">
                  <c:v>Bobby</c:v>
                </c:pt>
                <c:pt idx="5">
                  <c:v>Bridger</c:v>
                </c:pt>
                <c:pt idx="6">
                  <c:v>Carlee</c:v>
                </c:pt>
                <c:pt idx="7">
                  <c:v>Charity</c:v>
                </c:pt>
                <c:pt idx="8">
                  <c:v>Cory</c:v>
                </c:pt>
                <c:pt idx="9">
                  <c:v>Dheepa</c:v>
                </c:pt>
                <c:pt idx="10">
                  <c:v>Gerald</c:v>
                </c:pt>
                <c:pt idx="11">
                  <c:v>Jaydon</c:v>
                </c:pt>
                <c:pt idx="12">
                  <c:v>Joseph</c:v>
                </c:pt>
                <c:pt idx="13">
                  <c:v>Kaylah</c:v>
                </c:pt>
                <c:pt idx="14">
                  <c:v>Kristen</c:v>
                </c:pt>
                <c:pt idx="15">
                  <c:v>Latia</c:v>
                </c:pt>
                <c:pt idx="16">
                  <c:v>Leon</c:v>
                </c:pt>
                <c:pt idx="17">
                  <c:v>Lincoln</c:v>
                </c:pt>
                <c:pt idx="18">
                  <c:v>Mariela</c:v>
                </c:pt>
                <c:pt idx="19">
                  <c:v>Milton</c:v>
                </c:pt>
                <c:pt idx="20">
                  <c:v>Reilly</c:v>
                </c:pt>
                <c:pt idx="21">
                  <c:v>Saniya</c:v>
                </c:pt>
                <c:pt idx="22">
                  <c:v>Sharlene</c:v>
                </c:pt>
                <c:pt idx="23">
                  <c:v>Xana</c:v>
                </c:pt>
              </c:strCache>
            </c:strRef>
          </c:cat>
          <c:val>
            <c:numRef>
              <c:f>Sheet2!$B$4:$B$28</c:f>
              <c:numCache>
                <c:formatCode>General</c:formatCode>
                <c:ptCount val="24"/>
                <c:pt idx="0">
                  <c:v>3460</c:v>
                </c:pt>
                <c:pt idx="1">
                  <c:v>3448</c:v>
                </c:pt>
                <c:pt idx="2">
                  <c:v>3456</c:v>
                </c:pt>
                <c:pt idx="3">
                  <c:v>3439</c:v>
                </c:pt>
                <c:pt idx="4">
                  <c:v>3444</c:v>
                </c:pt>
                <c:pt idx="5">
                  <c:v>3453</c:v>
                </c:pt>
                <c:pt idx="6">
                  <c:v>3451</c:v>
                </c:pt>
                <c:pt idx="7">
                  <c:v>3455</c:v>
                </c:pt>
                <c:pt idx="8">
                  <c:v>3458</c:v>
                </c:pt>
                <c:pt idx="9">
                  <c:v>3438</c:v>
                </c:pt>
                <c:pt idx="10">
                  <c:v>3449</c:v>
                </c:pt>
                <c:pt idx="11">
                  <c:v>3452</c:v>
                </c:pt>
                <c:pt idx="12">
                  <c:v>3436</c:v>
                </c:pt>
                <c:pt idx="13">
                  <c:v>3442</c:v>
                </c:pt>
                <c:pt idx="14">
                  <c:v>3443</c:v>
                </c:pt>
                <c:pt idx="15">
                  <c:v>3433</c:v>
                </c:pt>
                <c:pt idx="16">
                  <c:v>3454</c:v>
                </c:pt>
                <c:pt idx="17">
                  <c:v>3461</c:v>
                </c:pt>
                <c:pt idx="18">
                  <c:v>3447</c:v>
                </c:pt>
                <c:pt idx="19">
                  <c:v>3457</c:v>
                </c:pt>
                <c:pt idx="20">
                  <c:v>3450</c:v>
                </c:pt>
                <c:pt idx="21">
                  <c:v>3459</c:v>
                </c:pt>
                <c:pt idx="22">
                  <c:v>3434</c:v>
                </c:pt>
                <c:pt idx="23">
                  <c:v>3440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231438464"/>
        <c:axId val="231440424"/>
      </c:barChart>
      <c:catAx>
        <c:axId val="231438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440424"/>
        <c:crosses val="autoZero"/>
        <c:auto val="1"/>
        <c:lblAlgn val="ctr"/>
        <c:lblOffset val="100"/>
        <c:noMultiLvlLbl val="0"/>
      </c:catAx>
      <c:valAx>
        <c:axId val="231440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438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</a:t>
            </a:r>
            <a:r>
              <a:rPr lang="en-US" sz="2400" dirty="0" smtClean="0"/>
              <a:t>: POOJA.P</a:t>
            </a:r>
            <a:endParaRPr lang="en-US" sz="2400" dirty="0"/>
          </a:p>
          <a:p>
            <a:r>
              <a:rPr lang="en-US" sz="2400" dirty="0"/>
              <a:t>REGISTER </a:t>
            </a:r>
            <a:r>
              <a:rPr lang="en-US" sz="2400" dirty="0" smtClean="0"/>
              <a:t>NO:312209221</a:t>
            </a:r>
            <a:endParaRPr lang="en-US" sz="2400" dirty="0"/>
          </a:p>
          <a:p>
            <a:r>
              <a:rPr lang="en-US" sz="2400" dirty="0" smtClean="0"/>
              <a:t>DEPARTMENT:BCOM BANK MANAGEMENT</a:t>
            </a:r>
            <a:endParaRPr lang="en-US" sz="2400" dirty="0"/>
          </a:p>
          <a:p>
            <a:r>
              <a:rPr lang="en-US" sz="2400" dirty="0" smtClean="0"/>
              <a:t>COLLEGE: ANAN ADARSH COLLEGE FOR WOMEN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704850" y="1049338"/>
            <a:ext cx="88201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sz="3600" dirty="0" smtClean="0">
                <a:latin typeface="Aldhabi" panose="01000000000000000000" pitchFamily="2" charset="-78"/>
                <a:cs typeface="Aldhabi" panose="01000000000000000000" pitchFamily="2" charset="-78"/>
              </a:rPr>
              <a:t>Data collection -  gathered information of the various employees.</a:t>
            </a:r>
          </a:p>
          <a:p>
            <a:r>
              <a:rPr lang="en-IN" sz="3600" dirty="0" smtClean="0">
                <a:latin typeface="Aldhabi" panose="01000000000000000000" pitchFamily="2" charset="-78"/>
                <a:cs typeface="Aldhabi" panose="01000000000000000000" pitchFamily="2" charset="-78"/>
              </a:rPr>
              <a:t>Data organised – </a:t>
            </a:r>
            <a:r>
              <a:rPr lang="en-IN" sz="3600" dirty="0" err="1" smtClean="0">
                <a:latin typeface="Aldhabi" panose="01000000000000000000" pitchFamily="2" charset="-78"/>
                <a:cs typeface="Aldhabi" panose="01000000000000000000" pitchFamily="2" charset="-78"/>
              </a:rPr>
              <a:t>Garthered</a:t>
            </a:r>
            <a:r>
              <a:rPr lang="en-IN" sz="3600" dirty="0" smtClean="0">
                <a:latin typeface="Aldhabi" panose="01000000000000000000" pitchFamily="2" charset="-78"/>
                <a:cs typeface="Aldhabi" panose="01000000000000000000" pitchFamily="2" charset="-78"/>
              </a:rPr>
              <a:t> data are </a:t>
            </a:r>
            <a:r>
              <a:rPr lang="en-IN" sz="3600" dirty="0" err="1" smtClean="0">
                <a:latin typeface="Aldhabi" panose="01000000000000000000" pitchFamily="2" charset="-78"/>
                <a:cs typeface="Aldhabi" panose="01000000000000000000" pitchFamily="2" charset="-78"/>
              </a:rPr>
              <a:t>oraganised</a:t>
            </a:r>
            <a:r>
              <a:rPr lang="en-IN" sz="3600" dirty="0" smtClean="0">
                <a:latin typeface="Aldhabi" panose="01000000000000000000" pitchFamily="2" charset="-78"/>
                <a:cs typeface="Aldhabi" panose="01000000000000000000" pitchFamily="2" charset="-78"/>
              </a:rPr>
              <a:t> in a manner in  order to </a:t>
            </a:r>
            <a:r>
              <a:rPr lang="en-IN" sz="3600" dirty="0" err="1" smtClean="0">
                <a:latin typeface="Aldhabi" panose="01000000000000000000" pitchFamily="2" charset="-78"/>
                <a:cs typeface="Aldhabi" panose="01000000000000000000" pitchFamily="2" charset="-78"/>
              </a:rPr>
              <a:t>analayse</a:t>
            </a:r>
            <a:r>
              <a:rPr lang="en-IN" sz="3600" dirty="0" smtClean="0">
                <a:latin typeface="Aldhabi" panose="01000000000000000000" pitchFamily="2" charset="-78"/>
                <a:cs typeface="Aldhabi" panose="01000000000000000000" pitchFamily="2" charset="-78"/>
              </a:rPr>
              <a:t> the given data.</a:t>
            </a:r>
          </a:p>
          <a:p>
            <a:r>
              <a:rPr lang="en-IN" sz="3600" dirty="0" smtClean="0">
                <a:latin typeface="Aldhabi" panose="01000000000000000000" pitchFamily="2" charset="-78"/>
                <a:cs typeface="Aldhabi" panose="01000000000000000000" pitchFamily="2" charset="-78"/>
              </a:rPr>
              <a:t> used if function for high, medium and low performance.</a:t>
            </a:r>
          </a:p>
          <a:p>
            <a:r>
              <a:rPr lang="en-IN" sz="3600" dirty="0" smtClean="0">
                <a:latin typeface="Aldhabi" panose="01000000000000000000" pitchFamily="2" charset="-78"/>
                <a:cs typeface="Aldhabi" panose="01000000000000000000" pitchFamily="2" charset="-78"/>
              </a:rPr>
              <a:t>Used pivot table generating reports.</a:t>
            </a:r>
          </a:p>
          <a:p>
            <a:r>
              <a:rPr lang="en-IN" sz="3600" dirty="0" smtClean="0">
                <a:latin typeface="Aldhabi" panose="01000000000000000000" pitchFamily="2" charset="-78"/>
                <a:cs typeface="Aldhabi" panose="01000000000000000000" pitchFamily="2" charset="-78"/>
              </a:rPr>
              <a:t>Used charts for data visualisation </a:t>
            </a:r>
            <a:r>
              <a:rPr lang="en-IN" sz="3600" dirty="0" err="1" smtClean="0">
                <a:latin typeface="Aldhabi" panose="01000000000000000000" pitchFamily="2" charset="-78"/>
                <a:cs typeface="Aldhabi" panose="01000000000000000000" pitchFamily="2" charset="-78"/>
              </a:rPr>
              <a:t>andbetter</a:t>
            </a:r>
            <a:r>
              <a:rPr lang="en-IN" sz="3600" dirty="0" smtClean="0">
                <a:latin typeface="Aldhabi" panose="01000000000000000000" pitchFamily="2" charset="-78"/>
                <a:cs typeface="Aldhabi" panose="01000000000000000000" pitchFamily="2" charset="-78"/>
              </a:rPr>
              <a:t> understanding.</a:t>
            </a:r>
          </a:p>
          <a:p>
            <a:r>
              <a:rPr lang="en-IN" sz="3600" dirty="0" smtClean="0"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IN" sz="3600" spc="10" dirty="0">
                <a:latin typeface="Aldhabi" panose="01000000000000000000" pitchFamily="2" charset="-78"/>
                <a:cs typeface="Aldhabi" panose="01000000000000000000" pitchFamily="2" charset="-78"/>
              </a:rPr>
              <a:t>Analysis of employees performance on the basis of high , medium and low. In order to understand the employees performance for the organisation growth.</a:t>
            </a:r>
            <a:br>
              <a:rPr lang="en-IN" sz="3600" spc="1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endParaRPr lang="en-IN" sz="3600" dirty="0" smtClean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3800343"/>
              </p:ext>
            </p:extLst>
          </p:nvPr>
        </p:nvGraphicFramePr>
        <p:xfrm>
          <a:off x="2605087" y="1312069"/>
          <a:ext cx="6981825" cy="4233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1676400"/>
            <a:ext cx="7696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In this we learned to do pivot table and organise the given data in order to analyse the data and to generate  report that will ease our work for making decision .</a:t>
            </a:r>
          </a:p>
          <a:p>
            <a:r>
              <a:rPr lang="en-IN" sz="3200" dirty="0"/>
              <a:t> </a:t>
            </a:r>
            <a:endParaRPr lang="en-IN" sz="3200" dirty="0" smtClean="0"/>
          </a:p>
          <a:p>
            <a:r>
              <a:rPr lang="en-IN" sz="3200" dirty="0" smtClean="0"/>
              <a:t>we have prepared employee performance analysis in to increase the efficiency of the employees in order to achieve the organisational goal.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4"/>
            <a:ext cx="6404928" cy="477181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 smtClean="0"/>
              <a:t>S</a:t>
            </a:r>
            <a:r>
              <a:rPr sz="4250" spc="-370" dirty="0" smtClean="0"/>
              <a:t>T</a:t>
            </a:r>
            <a:r>
              <a:rPr sz="4250" spc="-375" dirty="0" smtClean="0"/>
              <a:t>A</a:t>
            </a:r>
            <a:r>
              <a:rPr sz="4250" spc="15" dirty="0" smtClean="0"/>
              <a:t>T</a:t>
            </a:r>
            <a:r>
              <a:rPr sz="4250" spc="-10" dirty="0" smtClean="0"/>
              <a:t>E</a:t>
            </a:r>
            <a:r>
              <a:rPr sz="4250" spc="-20" dirty="0" smtClean="0"/>
              <a:t>ME</a:t>
            </a:r>
            <a:r>
              <a:rPr sz="4250" spc="10" dirty="0" smtClean="0"/>
              <a:t>NT</a:t>
            </a:r>
            <a:r>
              <a:rPr lang="en-IN" sz="4250" spc="10" dirty="0" smtClean="0"/>
              <a:t/>
            </a:r>
            <a:br>
              <a:rPr lang="en-IN" sz="4250" spc="10" dirty="0" smtClean="0"/>
            </a:br>
            <a:r>
              <a:rPr lang="en-IN" sz="4250" spc="10" dirty="0"/>
              <a:t> </a:t>
            </a:r>
            <a:r>
              <a:rPr lang="en-IN" sz="4250" spc="10" dirty="0" smtClean="0"/>
              <a:t/>
            </a:r>
            <a:br>
              <a:rPr lang="en-IN" sz="4250" spc="10" dirty="0" smtClean="0"/>
            </a:br>
            <a:r>
              <a:rPr lang="en-IN" sz="3200" b="0" spc="10" dirty="0" smtClean="0"/>
              <a:t>Analysis of employees performance on the basis of high , medium and low. In order to understand the employees performance for the organisation growth.</a:t>
            </a:r>
            <a:r>
              <a:rPr lang="en-IN" sz="3200" spc="10" dirty="0" smtClean="0"/>
              <a:t/>
            </a:r>
            <a:br>
              <a:rPr lang="en-IN" sz="3200" spc="10" dirty="0" smtClean="0"/>
            </a:br>
            <a:endParaRPr sz="320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7718425" cy="464870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 smtClean="0"/>
              <a:t>OVERVIEW</a:t>
            </a:r>
            <a:r>
              <a:rPr lang="en-IN" sz="4250" spc="-20" dirty="0" smtClean="0"/>
              <a:t/>
            </a:r>
            <a:br>
              <a:rPr lang="en-IN" sz="4250" spc="-20" dirty="0" smtClean="0"/>
            </a:br>
            <a:r>
              <a:rPr lang="en-IN" sz="4250" spc="-20" dirty="0" smtClean="0"/>
              <a:t/>
            </a:r>
            <a:br>
              <a:rPr lang="en-IN" sz="4250" spc="-20" dirty="0" smtClean="0"/>
            </a:br>
            <a:r>
              <a:rPr lang="en-IN" sz="2400" b="0" dirty="0"/>
              <a:t>Employee analysis, also known as workforce analytics, is the process of </a:t>
            </a:r>
            <a:r>
              <a:rPr lang="en-IN" sz="2400" b="0" dirty="0" err="1"/>
              <a:t>analyzing</a:t>
            </a:r>
            <a:r>
              <a:rPr lang="en-IN" sz="2400" b="0" dirty="0"/>
              <a:t> data to understand and improve the performance of a workforce. It can help organizations make better decisions, identify issues, and improve the </a:t>
            </a:r>
            <a:r>
              <a:rPr lang="en-IN" sz="2400" b="0" dirty="0" err="1" smtClean="0"/>
              <a:t>employe</a:t>
            </a:r>
            <a:r>
              <a:rPr lang="en-IN" sz="2400" b="0" dirty="0" smtClean="0"/>
              <a:t> experience.</a:t>
            </a:r>
            <a:br>
              <a:rPr lang="en-IN" sz="2400" b="0" dirty="0" smtClean="0"/>
            </a:br>
            <a:r>
              <a:rPr lang="en-IN" sz="2400" b="0" dirty="0"/>
              <a:t/>
            </a:r>
            <a:br>
              <a:rPr lang="en-IN" sz="2400" b="0" dirty="0"/>
            </a:br>
            <a:r>
              <a:rPr lang="en-IN" sz="2400" b="0" dirty="0" smtClean="0"/>
              <a:t>Analysing the employees performance for the betterment of the organisation.</a:t>
            </a:r>
            <a:br>
              <a:rPr lang="en-IN" sz="2400" b="0" dirty="0" smtClean="0"/>
            </a:br>
            <a:endParaRPr sz="240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297132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</a:t>
            </a:r>
            <a:r>
              <a:rPr sz="3200" spc="5" dirty="0" smtClean="0"/>
              <a:t>?</a:t>
            </a:r>
            <a:r>
              <a:rPr lang="en-IN" sz="3200" spc="5" dirty="0" smtClean="0"/>
              <a:t/>
            </a:r>
            <a:br>
              <a:rPr lang="en-IN" sz="3200" spc="5" dirty="0" smtClean="0"/>
            </a:br>
            <a:r>
              <a:rPr lang="en-IN" sz="3200" spc="5" dirty="0"/>
              <a:t/>
            </a:r>
            <a:br>
              <a:rPr lang="en-IN" sz="3200" spc="5" dirty="0"/>
            </a:br>
            <a:r>
              <a:rPr lang="en-IN" sz="3200" spc="5" dirty="0" smtClean="0"/>
              <a:t>Employees</a:t>
            </a:r>
            <a:br>
              <a:rPr lang="en-IN" sz="3200" spc="5" dirty="0" smtClean="0"/>
            </a:br>
            <a:r>
              <a:rPr lang="en-IN" sz="3200" spc="5" dirty="0" smtClean="0"/>
              <a:t>Employers</a:t>
            </a:r>
            <a:br>
              <a:rPr lang="en-IN" sz="3200" spc="5" dirty="0" smtClean="0"/>
            </a:br>
            <a:r>
              <a:rPr lang="en-IN" sz="3200" spc="5" dirty="0" smtClean="0"/>
              <a:t>Organisation</a:t>
            </a:r>
            <a:r>
              <a:rPr lang="en-IN" sz="3200" spc="5" dirty="0" smtClean="0"/>
              <a:t/>
            </a:r>
            <a:br>
              <a:rPr lang="en-IN" sz="3200" spc="5" dirty="0" smtClean="0"/>
            </a:b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3124200" y="2590800"/>
            <a:ext cx="6096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Filtering- for the missing values</a:t>
            </a:r>
          </a:p>
          <a:p>
            <a:r>
              <a:rPr lang="en-IN" sz="2800" dirty="0" smtClean="0"/>
              <a:t>Charts- </a:t>
            </a:r>
            <a:r>
              <a:rPr lang="en-IN" sz="2800" dirty="0" err="1" smtClean="0"/>
              <a:t>visualizsation</a:t>
            </a:r>
            <a:r>
              <a:rPr lang="en-IN" sz="2800" dirty="0" smtClean="0"/>
              <a:t> and reports</a:t>
            </a:r>
          </a:p>
          <a:p>
            <a:r>
              <a:rPr lang="en-IN" sz="2800" dirty="0" smtClean="0"/>
              <a:t>Pivot table -  summary</a:t>
            </a:r>
            <a:endParaRPr lang="en-IN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232202"/>
          </a:xfrm>
        </p:spPr>
        <p:txBody>
          <a:bodyPr/>
          <a:lstStyle/>
          <a:p>
            <a:r>
              <a:rPr lang="en-IN" dirty="0"/>
              <a:t>Dataset </a:t>
            </a:r>
            <a:r>
              <a:rPr lang="en-IN" dirty="0" smtClean="0"/>
              <a:t>Description</a:t>
            </a:r>
            <a:br>
              <a:rPr lang="en-IN" dirty="0" smtClean="0"/>
            </a:br>
            <a:r>
              <a:rPr lang="en-IN" sz="1200" dirty="0"/>
              <a:t/>
            </a:r>
            <a:br>
              <a:rPr lang="en-IN" sz="1200" dirty="0"/>
            </a:br>
            <a:r>
              <a:rPr lang="en-IN" sz="2800" b="0" dirty="0" smtClean="0"/>
              <a:t>Employee dataset-</a:t>
            </a:r>
            <a:r>
              <a:rPr lang="en-IN" sz="2800" b="0" dirty="0" err="1" smtClean="0"/>
              <a:t>kaggle</a:t>
            </a:r>
            <a:r>
              <a:rPr lang="en-IN" sz="2800" b="0" dirty="0" smtClean="0"/>
              <a:t/>
            </a:r>
            <a:br>
              <a:rPr lang="en-IN" sz="2800" b="0" dirty="0" smtClean="0"/>
            </a:br>
            <a:r>
              <a:rPr lang="en-IN" sz="2800" b="0" dirty="0" smtClean="0"/>
              <a:t>26 features</a:t>
            </a:r>
            <a:br>
              <a:rPr lang="en-IN" sz="2800" b="0" dirty="0" smtClean="0"/>
            </a:br>
            <a:r>
              <a:rPr lang="en-IN" sz="2800" b="0" dirty="0" smtClean="0"/>
              <a:t>7 features</a:t>
            </a:r>
            <a:br>
              <a:rPr lang="en-IN" sz="2800" b="0" dirty="0" smtClean="0"/>
            </a:br>
            <a:r>
              <a:rPr lang="en-IN" sz="2800" b="0" dirty="0" err="1" smtClean="0"/>
              <a:t>empl</a:t>
            </a:r>
            <a:r>
              <a:rPr lang="en-IN" sz="2800" b="0" dirty="0" smtClean="0"/>
              <a:t> id</a:t>
            </a:r>
            <a:br>
              <a:rPr lang="en-IN" sz="2800" b="0" dirty="0" smtClean="0"/>
            </a:br>
            <a:r>
              <a:rPr lang="en-IN" sz="2800" b="0" dirty="0" err="1" smtClean="0"/>
              <a:t>emp</a:t>
            </a:r>
            <a:r>
              <a:rPr lang="en-IN" sz="2800" b="0" dirty="0" smtClean="0"/>
              <a:t> name</a:t>
            </a:r>
            <a:br>
              <a:rPr lang="en-IN" sz="2800" b="0" dirty="0" smtClean="0"/>
            </a:br>
            <a:r>
              <a:rPr lang="en-IN" sz="2800" b="0" dirty="0" smtClean="0"/>
              <a:t>business </a:t>
            </a:r>
            <a:br>
              <a:rPr lang="en-IN" sz="2800" b="0" dirty="0" smtClean="0"/>
            </a:br>
            <a:r>
              <a:rPr lang="en-IN" sz="2800" b="0" dirty="0" smtClean="0"/>
              <a:t>gender </a:t>
            </a:r>
            <a:br>
              <a:rPr lang="en-IN" sz="2800" b="0" dirty="0" smtClean="0"/>
            </a:br>
            <a:r>
              <a:rPr lang="en-IN" sz="2800" b="0" dirty="0" smtClean="0"/>
              <a:t>performance score</a:t>
            </a:r>
            <a:br>
              <a:rPr lang="en-IN" sz="2800" b="0" dirty="0" smtClean="0"/>
            </a:br>
            <a:r>
              <a:rPr lang="en-IN" sz="2800" b="0" dirty="0" smtClean="0"/>
              <a:t>current employee rating</a:t>
            </a:r>
            <a:br>
              <a:rPr lang="en-IN" sz="2800" b="0" dirty="0" smtClean="0"/>
            </a:br>
            <a:r>
              <a:rPr lang="en-IN" sz="2800" b="0" dirty="0" smtClean="0"/>
              <a:t>performance level</a:t>
            </a:r>
            <a:endParaRPr lang="en-IN" sz="2800" b="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197874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 smtClean="0"/>
              <a:t>SOLUTION</a:t>
            </a:r>
            <a:r>
              <a:rPr lang="en-IN" sz="4250" spc="20" dirty="0" smtClean="0"/>
              <a:t/>
            </a:r>
            <a:br>
              <a:rPr lang="en-IN" sz="4250" spc="20" dirty="0" smtClean="0"/>
            </a:br>
            <a:r>
              <a:rPr lang="en-IN" sz="4250" spc="20" dirty="0"/>
              <a:t/>
            </a:r>
            <a:br>
              <a:rPr lang="en-IN" sz="4250" spc="20" dirty="0"/>
            </a:br>
            <a:r>
              <a:rPr lang="en-IN" sz="4250" b="0" spc="20" dirty="0" smtClean="0"/>
              <a:t>easy to category and analyse</a:t>
            </a:r>
            <a:endParaRPr sz="4250" b="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</TotalTime>
  <Words>242</Words>
  <Application>Microsoft Office PowerPoint</Application>
  <PresentationFormat>Widescreen</PresentationFormat>
  <Paragraphs>53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Aldhabi</vt:lpstr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   Analysis of employees performance on the basis of high , medium and low. In order to understand the employees performance for the organisation growth. </vt:lpstr>
      <vt:lpstr>PROJECT OVERVIEW  Employee analysis, also known as workforce analytics, is the process of analyzing data to understand and improve the performance of a workforce. It can help organizations make better decisions, identify issues, and improve the employe experience.  Analysing the employees performance for the betterment of the organisation. </vt:lpstr>
      <vt:lpstr>WHO ARE THE END USERS?  Employees Employers Organisation </vt:lpstr>
      <vt:lpstr>OUR SOLUTION AND ITS VALUE PROPOSITION</vt:lpstr>
      <vt:lpstr>Dataset Description  Employee dataset-kaggle 26 features 7 features empl id emp name business  gender  performance score current employee rating performance level</vt:lpstr>
      <vt:lpstr>THE "WOW" IN OUR SOLUTION  easy to category and analyse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HP</cp:lastModifiedBy>
  <cp:revision>19</cp:revision>
  <dcterms:created xsi:type="dcterms:W3CDTF">2024-03-29T15:07:22Z</dcterms:created>
  <dcterms:modified xsi:type="dcterms:W3CDTF">2024-08-30T10:32:58Z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