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9" r:id="rId4"/>
  </p:sldIdLst>
  <p:sldSz cx="21674138" cy="12192000"/>
  <p:notesSz cx="6858000" cy="9144000"/>
  <p:defaultTextStyle>
    <a:defPPr>
      <a:defRPr lang="en-US"/>
    </a:defPPr>
    <a:lvl1pPr marL="0" algn="l" defTabSz="1038844" rtl="0" eaLnBrk="1" latinLnBrk="0" hangingPunct="1">
      <a:defRPr sz="2045" kern="1200">
        <a:solidFill>
          <a:schemeClr val="tx1"/>
        </a:solidFill>
        <a:latin typeface="+mn-lt"/>
        <a:ea typeface="+mn-ea"/>
        <a:cs typeface="+mn-cs"/>
      </a:defRPr>
    </a:lvl1pPr>
    <a:lvl2pPr marL="519422" algn="l" defTabSz="1038844" rtl="0" eaLnBrk="1" latinLnBrk="0" hangingPunct="1">
      <a:defRPr sz="2045" kern="1200">
        <a:solidFill>
          <a:schemeClr val="tx1"/>
        </a:solidFill>
        <a:latin typeface="+mn-lt"/>
        <a:ea typeface="+mn-ea"/>
        <a:cs typeface="+mn-cs"/>
      </a:defRPr>
    </a:lvl2pPr>
    <a:lvl3pPr marL="1038844" algn="l" defTabSz="1038844" rtl="0" eaLnBrk="1" latinLnBrk="0" hangingPunct="1">
      <a:defRPr sz="2045" kern="1200">
        <a:solidFill>
          <a:schemeClr val="tx1"/>
        </a:solidFill>
        <a:latin typeface="+mn-lt"/>
        <a:ea typeface="+mn-ea"/>
        <a:cs typeface="+mn-cs"/>
      </a:defRPr>
    </a:lvl3pPr>
    <a:lvl4pPr marL="1558266" algn="l" defTabSz="1038844" rtl="0" eaLnBrk="1" latinLnBrk="0" hangingPunct="1">
      <a:defRPr sz="2045" kern="1200">
        <a:solidFill>
          <a:schemeClr val="tx1"/>
        </a:solidFill>
        <a:latin typeface="+mn-lt"/>
        <a:ea typeface="+mn-ea"/>
        <a:cs typeface="+mn-cs"/>
      </a:defRPr>
    </a:lvl4pPr>
    <a:lvl5pPr marL="2077688" algn="l" defTabSz="1038844" rtl="0" eaLnBrk="1" latinLnBrk="0" hangingPunct="1">
      <a:defRPr sz="2045" kern="1200">
        <a:solidFill>
          <a:schemeClr val="tx1"/>
        </a:solidFill>
        <a:latin typeface="+mn-lt"/>
        <a:ea typeface="+mn-ea"/>
        <a:cs typeface="+mn-cs"/>
      </a:defRPr>
    </a:lvl5pPr>
    <a:lvl6pPr marL="2597109" algn="l" defTabSz="1038844" rtl="0" eaLnBrk="1" latinLnBrk="0" hangingPunct="1">
      <a:defRPr sz="2045" kern="1200">
        <a:solidFill>
          <a:schemeClr val="tx1"/>
        </a:solidFill>
        <a:latin typeface="+mn-lt"/>
        <a:ea typeface="+mn-ea"/>
        <a:cs typeface="+mn-cs"/>
      </a:defRPr>
    </a:lvl6pPr>
    <a:lvl7pPr marL="3116531" algn="l" defTabSz="1038844" rtl="0" eaLnBrk="1" latinLnBrk="0" hangingPunct="1">
      <a:defRPr sz="2045" kern="1200">
        <a:solidFill>
          <a:schemeClr val="tx1"/>
        </a:solidFill>
        <a:latin typeface="+mn-lt"/>
        <a:ea typeface="+mn-ea"/>
        <a:cs typeface="+mn-cs"/>
      </a:defRPr>
    </a:lvl7pPr>
    <a:lvl8pPr marL="3635953" algn="l" defTabSz="1038844" rtl="0" eaLnBrk="1" latinLnBrk="0" hangingPunct="1">
      <a:defRPr sz="2045" kern="1200">
        <a:solidFill>
          <a:schemeClr val="tx1"/>
        </a:solidFill>
        <a:latin typeface="+mn-lt"/>
        <a:ea typeface="+mn-ea"/>
        <a:cs typeface="+mn-cs"/>
      </a:defRPr>
    </a:lvl8pPr>
    <a:lvl9pPr marL="4155375" algn="l" defTabSz="1038844" rtl="0" eaLnBrk="1" latinLnBrk="0" hangingPunct="1">
      <a:defRPr sz="204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>
        <p:scale>
          <a:sx n="75" d="100"/>
          <a:sy n="75" d="100"/>
        </p:scale>
        <p:origin x="-2100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A76B-5234-49F9-845E-B8EEA87E64FB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27B8-678A-46E7-B690-8F4EB5B3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6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A76B-5234-49F9-845E-B8EEA87E64FB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27B8-678A-46E7-B690-8F4EB5B3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7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A76B-5234-49F9-845E-B8EEA87E64FB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27B8-678A-46E7-B690-8F4EB5B3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A76B-5234-49F9-845E-B8EEA87E64FB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27B8-678A-46E7-B690-8F4EB5B3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7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A76B-5234-49F9-845E-B8EEA87E64FB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27B8-678A-46E7-B690-8F4EB5B3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1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A76B-5234-49F9-845E-B8EEA87E64FB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27B8-678A-46E7-B690-8F4EB5B3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1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A76B-5234-49F9-845E-B8EEA87E64FB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27B8-678A-46E7-B690-8F4EB5B3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1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A76B-5234-49F9-845E-B8EEA87E64FB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27B8-678A-46E7-B690-8F4EB5B3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0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A76B-5234-49F9-845E-B8EEA87E64FB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27B8-678A-46E7-B690-8F4EB5B3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3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A76B-5234-49F9-845E-B8EEA87E64FB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27B8-678A-46E7-B690-8F4EB5B3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8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A76B-5234-49F9-845E-B8EEA87E64FB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27B8-678A-46E7-B690-8F4EB5B3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9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2A76B-5234-49F9-845E-B8EEA87E64FB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027B8-678A-46E7-B690-8F4EB5B34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0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74138" cy="12192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0284" y="776585"/>
            <a:ext cx="7345281" cy="79714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i="1" cap="none" spc="0" dirty="0" smtClean="0">
                <a:ln w="0"/>
                <a:solidFill>
                  <a:schemeClr val="bg1"/>
                </a:solidFill>
              </a:rPr>
              <a:t>MODEL WEBSITE</a:t>
            </a:r>
          </a:p>
          <a:p>
            <a:pPr algn="ctr"/>
            <a:endParaRPr lang="en-US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5400" b="1" i="1" cap="none" spc="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徐俊振</a:t>
            </a:r>
            <a:endParaRPr lang="en-US" altLang="zh-CN" sz="5400" b="1" i="1" cap="none" spc="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CN" sz="5400" b="1" i="1" cap="none" spc="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sz="5400" b="1" i="1" cap="none" spc="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103590050</a:t>
            </a:r>
            <a:endParaRPr lang="en-US" sz="5400" b="1" i="1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094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440871" cy="12192000"/>
          </a:xfrm>
        </p:spPr>
      </p:pic>
      <p:grpSp>
        <p:nvGrpSpPr>
          <p:cNvPr id="12" name="群組 32"/>
          <p:cNvGrpSpPr/>
          <p:nvPr/>
        </p:nvGrpSpPr>
        <p:grpSpPr>
          <a:xfrm>
            <a:off x="83403" y="771945"/>
            <a:ext cx="255220" cy="255220"/>
            <a:chOff x="5401577" y="2754198"/>
            <a:chExt cx="255220" cy="255220"/>
          </a:xfrm>
        </p:grpSpPr>
        <p:sp>
          <p:nvSpPr>
            <p:cNvPr id="13" name="橢圓 33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4" name="矩形 34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27" name="群組 62"/>
          <p:cNvGrpSpPr/>
          <p:nvPr/>
        </p:nvGrpSpPr>
        <p:grpSpPr>
          <a:xfrm>
            <a:off x="3250180" y="1687498"/>
            <a:ext cx="255220" cy="255220"/>
            <a:chOff x="5401577" y="2754198"/>
            <a:chExt cx="255220" cy="255220"/>
          </a:xfrm>
        </p:grpSpPr>
        <p:sp>
          <p:nvSpPr>
            <p:cNvPr id="28" name="橢圓 63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9" name="矩形 64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30" name="群組 65"/>
          <p:cNvGrpSpPr/>
          <p:nvPr/>
        </p:nvGrpSpPr>
        <p:grpSpPr>
          <a:xfrm>
            <a:off x="4592824" y="6096000"/>
            <a:ext cx="255220" cy="255220"/>
            <a:chOff x="5401577" y="2754198"/>
            <a:chExt cx="255220" cy="255220"/>
          </a:xfrm>
        </p:grpSpPr>
        <p:sp>
          <p:nvSpPr>
            <p:cNvPr id="31" name="橢圓 66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2" name="矩形 67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3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36" name="群組 71"/>
          <p:cNvGrpSpPr/>
          <p:nvPr/>
        </p:nvGrpSpPr>
        <p:grpSpPr>
          <a:xfrm>
            <a:off x="1426010" y="9472040"/>
            <a:ext cx="255220" cy="255220"/>
            <a:chOff x="5401577" y="2754198"/>
            <a:chExt cx="255220" cy="255220"/>
          </a:xfrm>
        </p:grpSpPr>
        <p:sp>
          <p:nvSpPr>
            <p:cNvPr id="37" name="橢圓 72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8" name="矩形 73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4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9436464" y="0"/>
            <a:ext cx="12237674" cy="121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矩形 38"/>
          <p:cNvSpPr/>
          <p:nvPr/>
        </p:nvSpPr>
        <p:spPr>
          <a:xfrm>
            <a:off x="11399021" y="1106747"/>
            <a:ext cx="2385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Model</a:t>
            </a:r>
            <a:r>
              <a:rPr lang="zh-CN" altLang="en-US" sz="28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 </a:t>
            </a:r>
            <a:r>
              <a:rPr lang="en-US" altLang="zh-TW" sz="2800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LOGO</a:t>
            </a:r>
            <a:endParaRPr lang="zh-TW" altLang="en-US" sz="2800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45" name="矩形 39"/>
          <p:cNvSpPr/>
          <p:nvPr/>
        </p:nvSpPr>
        <p:spPr>
          <a:xfrm>
            <a:off x="10774033" y="6548633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風</a:t>
            </a:r>
            <a:r>
              <a:rPr lang="zh-CN" altLang="en-US" sz="2800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格比較的圖片</a:t>
            </a:r>
            <a:endParaRPr lang="zh-TW" altLang="en-US" sz="2800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52" name="矩形 46"/>
          <p:cNvSpPr/>
          <p:nvPr/>
        </p:nvSpPr>
        <p:spPr>
          <a:xfrm>
            <a:off x="11399021" y="2059114"/>
            <a:ext cx="27158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主</a:t>
            </a:r>
            <a:r>
              <a:rPr lang="zh-TW" altLang="en-US" sz="2800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打</a:t>
            </a:r>
            <a:r>
              <a:rPr lang="en-US" altLang="zh-CN" sz="2800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Model</a:t>
            </a:r>
            <a:r>
              <a:rPr lang="zh-TW" altLang="en-US" sz="2800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照</a:t>
            </a:r>
            <a:r>
              <a:rPr lang="zh-TW" altLang="en-US" sz="28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片</a:t>
            </a:r>
          </a:p>
        </p:txBody>
      </p:sp>
      <p:sp>
        <p:nvSpPr>
          <p:cNvPr id="56" name="矩形 74"/>
          <p:cNvSpPr/>
          <p:nvPr/>
        </p:nvSpPr>
        <p:spPr>
          <a:xfrm>
            <a:off x="10774033" y="8807684"/>
            <a:ext cx="3060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最</a:t>
            </a:r>
            <a:r>
              <a:rPr lang="zh-CN" altLang="en-US" sz="2800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近</a:t>
            </a:r>
            <a:r>
              <a:rPr lang="en-US" altLang="zh-CN" sz="2800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model</a:t>
            </a:r>
            <a:r>
              <a:rPr lang="zh-CN" altLang="en-US" sz="2800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的趨勢</a:t>
            </a:r>
            <a:endParaRPr lang="zh-TW" altLang="en-US" sz="2800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54298" y="771945"/>
            <a:ext cx="8738902" cy="3558755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41598" y="4702594"/>
            <a:ext cx="8751602" cy="3558755"/>
          </a:xfrm>
          <a:prstGeom prst="rect">
            <a:avLst/>
          </a:prstGeom>
          <a:solidFill>
            <a:schemeClr val="accent2">
              <a:alpha val="37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41598" y="8656971"/>
            <a:ext cx="8751602" cy="3558755"/>
          </a:xfrm>
          <a:prstGeom prst="rect">
            <a:avLst/>
          </a:prstGeom>
          <a:solidFill>
            <a:schemeClr val="accent4">
              <a:alpha val="26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橢圓 36"/>
          <p:cNvSpPr/>
          <p:nvPr/>
        </p:nvSpPr>
        <p:spPr>
          <a:xfrm>
            <a:off x="10398314" y="775687"/>
            <a:ext cx="803086" cy="995416"/>
          </a:xfrm>
          <a:prstGeom prst="ellipse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  <a:endParaRPr kumimoji="0" lang="zh-TW" alt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4" name="橢圓 36"/>
          <p:cNvSpPr/>
          <p:nvPr/>
        </p:nvSpPr>
        <p:spPr>
          <a:xfrm>
            <a:off x="10398314" y="1905212"/>
            <a:ext cx="803086" cy="995416"/>
          </a:xfrm>
          <a:prstGeom prst="ellipse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  <a:endParaRPr kumimoji="0" lang="zh-TW" alt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5" name="橢圓 36"/>
          <p:cNvSpPr/>
          <p:nvPr/>
        </p:nvSpPr>
        <p:spPr>
          <a:xfrm>
            <a:off x="9970947" y="6217573"/>
            <a:ext cx="803086" cy="995416"/>
          </a:xfrm>
          <a:prstGeom prst="ellipse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  <a:endParaRPr kumimoji="0" lang="zh-TW" alt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6" name="橢圓 36"/>
          <p:cNvSpPr/>
          <p:nvPr/>
        </p:nvSpPr>
        <p:spPr>
          <a:xfrm>
            <a:off x="9970947" y="8476624"/>
            <a:ext cx="803086" cy="995416"/>
          </a:xfrm>
          <a:prstGeom prst="ellipse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</a:t>
            </a:r>
            <a:endParaRPr kumimoji="0" lang="zh-TW" alt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4040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35163" cy="121920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0382250" y="0"/>
            <a:ext cx="11291887" cy="1219199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這個網站不只是東南亞，亞洲，可發展至歐美風格</a:t>
            </a:r>
            <a:endParaRPr lang="en-US" altLang="zh-CN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又可以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說東方的風格混入了西方的味道</a:t>
            </a:r>
            <a:endParaRPr lang="en-US" altLang="zh-CN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此網站主要以灰暗與黑色為主打，字體會是白色（清晰明了）</a:t>
            </a:r>
            <a:endParaRPr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一部份：</a:t>
            </a:r>
            <a:r>
              <a:rPr lang="zh-TW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左邊為主視覺圖片，右上為次視覺圖片，</a:t>
            </a:r>
          </a:p>
          <a:p>
            <a:r>
              <a:rPr lang="en-US" altLang="zh-TW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</a:t>
            </a:r>
            <a:r>
              <a:rPr lang="zh-TW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</a:t>
            </a:r>
            <a:r>
              <a:rPr lang="zh-TW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圖可與次圖互換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TW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右</a:t>
            </a:r>
            <a:r>
              <a:rPr lang="zh-TW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下方則是主圖的日常生活視</a:t>
            </a:r>
            <a:r>
              <a:rPr lang="zh-TW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頻</a:t>
            </a:r>
            <a:endParaRPr lang="en-US" altLang="zh-TW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中間部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份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：左右兩側是為當今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風格最為人氣的</a:t>
            </a:r>
            <a:endParaRPr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描述</a:t>
            </a:r>
            <a:endParaRPr lang="zh-TW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最後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部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份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：整個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界的趨勢走向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686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123</Words>
  <Application>Microsoft Office PowerPoint</Application>
  <PresentationFormat>Custom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等线</vt:lpstr>
      <vt:lpstr>Helvetica Neue</vt:lpstr>
      <vt:lpstr>微軟正黑體</vt:lpstr>
      <vt:lpstr>新細明體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TJZ_LOVE_SLJ</dc:creator>
  <cp:lastModifiedBy>TJZ_LOVE_SLJ</cp:lastModifiedBy>
  <cp:revision>18</cp:revision>
  <dcterms:created xsi:type="dcterms:W3CDTF">2017-03-28T16:22:25Z</dcterms:created>
  <dcterms:modified xsi:type="dcterms:W3CDTF">2017-03-28T20:02:02Z</dcterms:modified>
</cp:coreProperties>
</file>