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7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3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C521-50C8-484D-84F7-773F344E0F36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D8B7-17E3-43B1-AD0D-58FF9A6CC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4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75000"/>
                <a:lumOff val="25000"/>
              </a:schemeClr>
            </a:gs>
            <a:gs pos="76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155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4000" y="4939051"/>
            <a:ext cx="4387175" cy="1245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4980562"/>
            <a:ext cx="4387175" cy="869325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國立台北科技</a:t>
            </a:r>
            <a:r>
              <a:rPr lang="zh-TW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en-US" altLang="zh-TW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國際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事務</a:t>
            </a:r>
            <a:r>
              <a:rPr lang="zh-TW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577" y="5800489"/>
            <a:ext cx="3476017" cy="42521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前端工程設計與開發</a:t>
            </a:r>
            <a:endParaRPr lang="zh-TW" altLang="en-US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9575258" y="5745687"/>
            <a:ext cx="2127117" cy="9187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7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 資 三</a:t>
            </a:r>
            <a:endParaRPr lang="en-US" altLang="zh-CN" sz="47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103590050 </a:t>
            </a:r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徐俊振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103590054 </a:t>
            </a:r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黃子洋</a:t>
            </a:r>
            <a:endParaRPr lang="en-US" altLang="zh-CN" sz="3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0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網站架構</a:t>
            </a:r>
            <a:endParaRPr lang="en-US" altLang="zh-CN" dirty="0" smtClean="0"/>
          </a:p>
          <a:p>
            <a:r>
              <a:rPr lang="en-US" altLang="zh-TW" dirty="0" smtClean="0"/>
              <a:t>G</a:t>
            </a:r>
            <a:r>
              <a:rPr lang="en-US" altLang="zh-CN" dirty="0" smtClean="0"/>
              <a:t>rid</a:t>
            </a:r>
            <a:r>
              <a:rPr lang="zh-TW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 smtClean="0"/>
              <a:t>Wireframe</a:t>
            </a:r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zh-CN" altLang="en-US" dirty="0" smtClean="0"/>
              <a:t>使用語言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72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網站架構</a:t>
            </a:r>
            <a:endParaRPr lang="en-US" altLang="zh-C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8" y="0"/>
            <a:ext cx="413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網站架構</a:t>
            </a:r>
            <a:endParaRPr lang="en-US" altLang="zh-C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8" y="0"/>
            <a:ext cx="413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網站架構</a:t>
            </a:r>
            <a:endParaRPr lang="en-US" altLang="zh-C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8" y="0"/>
            <a:ext cx="413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網站架構</a:t>
            </a:r>
            <a:endParaRPr lang="en-US" altLang="zh-C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8" y="0"/>
            <a:ext cx="413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34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新細明體</vt:lpstr>
      <vt:lpstr>標楷體</vt:lpstr>
      <vt:lpstr>Arial</vt:lpstr>
      <vt:lpstr>Calibri</vt:lpstr>
      <vt:lpstr>Calibri Light</vt:lpstr>
      <vt:lpstr>Office 佈景主題</vt:lpstr>
      <vt:lpstr>國立台北科技大學 國際事務處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Huang</dc:creator>
  <cp:lastModifiedBy>Leo Huang</cp:lastModifiedBy>
  <cp:revision>7</cp:revision>
  <dcterms:created xsi:type="dcterms:W3CDTF">2017-04-24T12:15:53Z</dcterms:created>
  <dcterms:modified xsi:type="dcterms:W3CDTF">2017-04-25T09:56:37Z</dcterms:modified>
</cp:coreProperties>
</file>