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</p:sldIdLst>
  <p:sldSz cx="23409275" cy="6702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6404" autoAdjust="0"/>
  </p:normalViewPr>
  <p:slideViewPr>
    <p:cSldViewPr snapToGrid="0">
      <p:cViewPr>
        <p:scale>
          <a:sx n="50" d="100"/>
          <a:sy n="50" d="100"/>
        </p:scale>
        <p:origin x="42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160" y="1096902"/>
            <a:ext cx="17556956" cy="2333437"/>
          </a:xfrm>
        </p:spPr>
        <p:txBody>
          <a:bodyPr anchor="b"/>
          <a:lstStyle>
            <a:lvl1pPr algn="ctr">
              <a:defRPr sz="5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160" y="3520325"/>
            <a:ext cx="17556956" cy="1618201"/>
          </a:xfrm>
        </p:spPr>
        <p:txBody>
          <a:bodyPr/>
          <a:lstStyle>
            <a:lvl1pPr marL="0" indent="0" algn="ctr">
              <a:buNone/>
              <a:defRPr sz="2346"/>
            </a:lvl1pPr>
            <a:lvl2pPr marL="446822" indent="0" algn="ctr">
              <a:buNone/>
              <a:defRPr sz="1955"/>
            </a:lvl2pPr>
            <a:lvl3pPr marL="893643" indent="0" algn="ctr">
              <a:buNone/>
              <a:defRPr sz="1759"/>
            </a:lvl3pPr>
            <a:lvl4pPr marL="1340465" indent="0" algn="ctr">
              <a:buNone/>
              <a:defRPr sz="1564"/>
            </a:lvl4pPr>
            <a:lvl5pPr marL="1787286" indent="0" algn="ctr">
              <a:buNone/>
              <a:defRPr sz="1564"/>
            </a:lvl5pPr>
            <a:lvl6pPr marL="2234108" indent="0" algn="ctr">
              <a:buNone/>
              <a:defRPr sz="1564"/>
            </a:lvl6pPr>
            <a:lvl7pPr marL="2680929" indent="0" algn="ctr">
              <a:buNone/>
              <a:defRPr sz="1564"/>
            </a:lvl7pPr>
            <a:lvl8pPr marL="3127751" indent="0" algn="ctr">
              <a:buNone/>
              <a:defRPr sz="1564"/>
            </a:lvl8pPr>
            <a:lvl9pPr marL="3574572" indent="0" algn="ctr">
              <a:buNone/>
              <a:defRPr sz="15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2262" y="356842"/>
            <a:ext cx="5047625" cy="5679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388" y="356842"/>
            <a:ext cx="14850259" cy="567999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195" y="1670953"/>
            <a:ext cx="20190500" cy="2788022"/>
          </a:xfrm>
        </p:spPr>
        <p:txBody>
          <a:bodyPr anchor="b"/>
          <a:lstStyle>
            <a:lvl1pPr>
              <a:defRPr sz="5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195" y="4485351"/>
            <a:ext cx="20190500" cy="1466155"/>
          </a:xfrm>
        </p:spPr>
        <p:txBody>
          <a:bodyPr/>
          <a:lstStyle>
            <a:lvl1pPr marL="0" indent="0">
              <a:buNone/>
              <a:defRPr sz="2346">
                <a:solidFill>
                  <a:schemeClr val="tx1">
                    <a:tint val="75000"/>
                  </a:schemeClr>
                </a:solidFill>
              </a:defRPr>
            </a:lvl1pPr>
            <a:lvl2pPr marL="446822" indent="0">
              <a:buNone/>
              <a:defRPr sz="1955">
                <a:solidFill>
                  <a:schemeClr val="tx1">
                    <a:tint val="75000"/>
                  </a:schemeClr>
                </a:solidFill>
              </a:defRPr>
            </a:lvl2pPr>
            <a:lvl3pPr marL="893643" indent="0">
              <a:buNone/>
              <a:defRPr sz="1759">
                <a:solidFill>
                  <a:schemeClr val="tx1">
                    <a:tint val="75000"/>
                  </a:schemeClr>
                </a:solidFill>
              </a:defRPr>
            </a:lvl3pPr>
            <a:lvl4pPr marL="1340465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4pPr>
            <a:lvl5pPr marL="1787286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5pPr>
            <a:lvl6pPr marL="2234108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6pPr>
            <a:lvl7pPr marL="2680929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7pPr>
            <a:lvl8pPr marL="3127751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8pPr>
            <a:lvl9pPr marL="3574572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388" y="1784210"/>
            <a:ext cx="9948942" cy="4252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945" y="1784210"/>
            <a:ext cx="9948942" cy="4252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356843"/>
            <a:ext cx="20190500" cy="1295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437" y="1643026"/>
            <a:ext cx="9903220" cy="805221"/>
          </a:xfrm>
        </p:spPr>
        <p:txBody>
          <a:bodyPr anchor="b"/>
          <a:lstStyle>
            <a:lvl1pPr marL="0" indent="0">
              <a:buNone/>
              <a:defRPr sz="2346" b="1"/>
            </a:lvl1pPr>
            <a:lvl2pPr marL="446822" indent="0">
              <a:buNone/>
              <a:defRPr sz="1955" b="1"/>
            </a:lvl2pPr>
            <a:lvl3pPr marL="893643" indent="0">
              <a:buNone/>
              <a:defRPr sz="1759" b="1"/>
            </a:lvl3pPr>
            <a:lvl4pPr marL="1340465" indent="0">
              <a:buNone/>
              <a:defRPr sz="1564" b="1"/>
            </a:lvl4pPr>
            <a:lvl5pPr marL="1787286" indent="0">
              <a:buNone/>
              <a:defRPr sz="1564" b="1"/>
            </a:lvl5pPr>
            <a:lvl6pPr marL="2234108" indent="0">
              <a:buNone/>
              <a:defRPr sz="1564" b="1"/>
            </a:lvl6pPr>
            <a:lvl7pPr marL="2680929" indent="0">
              <a:buNone/>
              <a:defRPr sz="1564" b="1"/>
            </a:lvl7pPr>
            <a:lvl8pPr marL="3127751" indent="0">
              <a:buNone/>
              <a:defRPr sz="1564" b="1"/>
            </a:lvl8pPr>
            <a:lvl9pPr marL="3574572" indent="0">
              <a:buNone/>
              <a:defRPr sz="15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437" y="2448247"/>
            <a:ext cx="9903220" cy="3601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0945" y="1643026"/>
            <a:ext cx="9951991" cy="805221"/>
          </a:xfrm>
        </p:spPr>
        <p:txBody>
          <a:bodyPr anchor="b"/>
          <a:lstStyle>
            <a:lvl1pPr marL="0" indent="0">
              <a:buNone/>
              <a:defRPr sz="2346" b="1"/>
            </a:lvl1pPr>
            <a:lvl2pPr marL="446822" indent="0">
              <a:buNone/>
              <a:defRPr sz="1955" b="1"/>
            </a:lvl2pPr>
            <a:lvl3pPr marL="893643" indent="0">
              <a:buNone/>
              <a:defRPr sz="1759" b="1"/>
            </a:lvl3pPr>
            <a:lvl4pPr marL="1340465" indent="0">
              <a:buNone/>
              <a:defRPr sz="1564" b="1"/>
            </a:lvl4pPr>
            <a:lvl5pPr marL="1787286" indent="0">
              <a:buNone/>
              <a:defRPr sz="1564" b="1"/>
            </a:lvl5pPr>
            <a:lvl6pPr marL="2234108" indent="0">
              <a:buNone/>
              <a:defRPr sz="1564" b="1"/>
            </a:lvl6pPr>
            <a:lvl7pPr marL="2680929" indent="0">
              <a:buNone/>
              <a:defRPr sz="1564" b="1"/>
            </a:lvl7pPr>
            <a:lvl8pPr marL="3127751" indent="0">
              <a:buNone/>
              <a:defRPr sz="1564" b="1"/>
            </a:lvl8pPr>
            <a:lvl9pPr marL="3574572" indent="0">
              <a:buNone/>
              <a:defRPr sz="15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0945" y="2448247"/>
            <a:ext cx="9951991" cy="36010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446828"/>
            <a:ext cx="7550100" cy="1563899"/>
          </a:xfrm>
        </p:spPr>
        <p:txBody>
          <a:bodyPr anchor="b"/>
          <a:lstStyle>
            <a:lvl1pPr>
              <a:defRPr sz="3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991" y="965026"/>
            <a:ext cx="11850945" cy="4763066"/>
          </a:xfrm>
        </p:spPr>
        <p:txBody>
          <a:bodyPr/>
          <a:lstStyle>
            <a:lvl1pPr>
              <a:defRPr sz="3127"/>
            </a:lvl1pPr>
            <a:lvl2pPr>
              <a:defRPr sz="2736"/>
            </a:lvl2pPr>
            <a:lvl3pPr>
              <a:defRPr sz="2346"/>
            </a:lvl3pPr>
            <a:lvl4pPr>
              <a:defRPr sz="1955"/>
            </a:lvl4pPr>
            <a:lvl5pPr>
              <a:defRPr sz="1955"/>
            </a:lvl5pPr>
            <a:lvl6pPr>
              <a:defRPr sz="1955"/>
            </a:lvl6pPr>
            <a:lvl7pPr>
              <a:defRPr sz="1955"/>
            </a:lvl7pPr>
            <a:lvl8pPr>
              <a:defRPr sz="1955"/>
            </a:lvl8pPr>
            <a:lvl9pPr>
              <a:defRPr sz="19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2010728"/>
            <a:ext cx="7550100" cy="3725121"/>
          </a:xfrm>
        </p:spPr>
        <p:txBody>
          <a:bodyPr/>
          <a:lstStyle>
            <a:lvl1pPr marL="0" indent="0">
              <a:buNone/>
              <a:defRPr sz="1564"/>
            </a:lvl1pPr>
            <a:lvl2pPr marL="446822" indent="0">
              <a:buNone/>
              <a:defRPr sz="1368"/>
            </a:lvl2pPr>
            <a:lvl3pPr marL="893643" indent="0">
              <a:buNone/>
              <a:defRPr sz="1173"/>
            </a:lvl3pPr>
            <a:lvl4pPr marL="1340465" indent="0">
              <a:buNone/>
              <a:defRPr sz="977"/>
            </a:lvl4pPr>
            <a:lvl5pPr marL="1787286" indent="0">
              <a:buNone/>
              <a:defRPr sz="977"/>
            </a:lvl5pPr>
            <a:lvl6pPr marL="2234108" indent="0">
              <a:buNone/>
              <a:defRPr sz="977"/>
            </a:lvl6pPr>
            <a:lvl7pPr marL="2680929" indent="0">
              <a:buNone/>
              <a:defRPr sz="977"/>
            </a:lvl7pPr>
            <a:lvl8pPr marL="3127751" indent="0">
              <a:buNone/>
              <a:defRPr sz="977"/>
            </a:lvl8pPr>
            <a:lvl9pPr marL="3574572" indent="0">
              <a:buNone/>
              <a:defRPr sz="9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8" y="446828"/>
            <a:ext cx="7550100" cy="1563899"/>
          </a:xfrm>
        </p:spPr>
        <p:txBody>
          <a:bodyPr anchor="b"/>
          <a:lstStyle>
            <a:lvl1pPr>
              <a:defRPr sz="3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1991" y="965026"/>
            <a:ext cx="11850945" cy="4763066"/>
          </a:xfrm>
        </p:spPr>
        <p:txBody>
          <a:bodyPr anchor="t"/>
          <a:lstStyle>
            <a:lvl1pPr marL="0" indent="0">
              <a:buNone/>
              <a:defRPr sz="3127"/>
            </a:lvl1pPr>
            <a:lvl2pPr marL="446822" indent="0">
              <a:buNone/>
              <a:defRPr sz="2736"/>
            </a:lvl2pPr>
            <a:lvl3pPr marL="893643" indent="0">
              <a:buNone/>
              <a:defRPr sz="2346"/>
            </a:lvl3pPr>
            <a:lvl4pPr marL="1340465" indent="0">
              <a:buNone/>
              <a:defRPr sz="1955"/>
            </a:lvl4pPr>
            <a:lvl5pPr marL="1787286" indent="0">
              <a:buNone/>
              <a:defRPr sz="1955"/>
            </a:lvl5pPr>
            <a:lvl6pPr marL="2234108" indent="0">
              <a:buNone/>
              <a:defRPr sz="1955"/>
            </a:lvl6pPr>
            <a:lvl7pPr marL="2680929" indent="0">
              <a:buNone/>
              <a:defRPr sz="1955"/>
            </a:lvl7pPr>
            <a:lvl8pPr marL="3127751" indent="0">
              <a:buNone/>
              <a:defRPr sz="1955"/>
            </a:lvl8pPr>
            <a:lvl9pPr marL="3574572" indent="0">
              <a:buNone/>
              <a:defRPr sz="19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8" y="2010728"/>
            <a:ext cx="7550100" cy="3725121"/>
          </a:xfrm>
        </p:spPr>
        <p:txBody>
          <a:bodyPr/>
          <a:lstStyle>
            <a:lvl1pPr marL="0" indent="0">
              <a:buNone/>
              <a:defRPr sz="1564"/>
            </a:lvl1pPr>
            <a:lvl2pPr marL="446822" indent="0">
              <a:buNone/>
              <a:defRPr sz="1368"/>
            </a:lvl2pPr>
            <a:lvl3pPr marL="893643" indent="0">
              <a:buNone/>
              <a:defRPr sz="1173"/>
            </a:lvl3pPr>
            <a:lvl4pPr marL="1340465" indent="0">
              <a:buNone/>
              <a:defRPr sz="977"/>
            </a:lvl4pPr>
            <a:lvl5pPr marL="1787286" indent="0">
              <a:buNone/>
              <a:defRPr sz="977"/>
            </a:lvl5pPr>
            <a:lvl6pPr marL="2234108" indent="0">
              <a:buNone/>
              <a:defRPr sz="977"/>
            </a:lvl6pPr>
            <a:lvl7pPr marL="2680929" indent="0">
              <a:buNone/>
              <a:defRPr sz="977"/>
            </a:lvl7pPr>
            <a:lvl8pPr marL="3127751" indent="0">
              <a:buNone/>
              <a:defRPr sz="977"/>
            </a:lvl8pPr>
            <a:lvl9pPr marL="3574572" indent="0">
              <a:buNone/>
              <a:defRPr sz="9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388" y="356843"/>
            <a:ext cx="20190500" cy="129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88" y="1784210"/>
            <a:ext cx="20190500" cy="425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388" y="6212156"/>
            <a:ext cx="5267087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33B8-7897-417E-83F6-AE1BED94DCE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4323" y="6212156"/>
            <a:ext cx="7900630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2800" y="6212156"/>
            <a:ext cx="5267087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941A-06B8-4692-B10B-4AF3AB796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3643" rtl="0" eaLnBrk="1" latinLnBrk="0" hangingPunct="1">
        <a:lnSpc>
          <a:spcPct val="90000"/>
        </a:lnSpc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411" indent="-223411" algn="l" defTabSz="893643" rtl="0" eaLnBrk="1" latinLnBrk="0" hangingPunct="1">
        <a:lnSpc>
          <a:spcPct val="90000"/>
        </a:lnSpc>
        <a:spcBef>
          <a:spcPts val="977"/>
        </a:spcBef>
        <a:buFont typeface="Arial" panose="020B0604020202020204" pitchFamily="34" charset="0"/>
        <a:buChar char="•"/>
        <a:defRPr sz="2736" kern="1200">
          <a:solidFill>
            <a:schemeClr val="tx1"/>
          </a:solidFill>
          <a:latin typeface="+mn-lt"/>
          <a:ea typeface="+mn-ea"/>
          <a:cs typeface="+mn-cs"/>
        </a:defRPr>
      </a:lvl1pPr>
      <a:lvl2pPr marL="670232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2346" kern="1200">
          <a:solidFill>
            <a:schemeClr val="tx1"/>
          </a:solidFill>
          <a:latin typeface="+mn-lt"/>
          <a:ea typeface="+mn-ea"/>
          <a:cs typeface="+mn-cs"/>
        </a:defRPr>
      </a:lvl2pPr>
      <a:lvl3pPr marL="1117054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955" kern="1200">
          <a:solidFill>
            <a:schemeClr val="tx1"/>
          </a:solidFill>
          <a:latin typeface="+mn-lt"/>
          <a:ea typeface="+mn-ea"/>
          <a:cs typeface="+mn-cs"/>
        </a:defRPr>
      </a:lvl3pPr>
      <a:lvl4pPr marL="1563875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2010697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457519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904340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351162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797983" indent="-223411" algn="l" defTabSz="893643" rtl="0" eaLnBrk="1" latinLnBrk="0" hangingPunct="1">
        <a:lnSpc>
          <a:spcPct val="90000"/>
        </a:lnSpc>
        <a:spcBef>
          <a:spcPts val="489"/>
        </a:spcBef>
        <a:buFont typeface="Arial" panose="020B0604020202020204" pitchFamily="34" charset="0"/>
        <a:buChar char="•"/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1pPr>
      <a:lvl2pPr marL="446822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2pPr>
      <a:lvl3pPr marL="893643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3pPr>
      <a:lvl4pPr marL="1340465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4pPr>
      <a:lvl5pPr marL="1787286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5pPr>
      <a:lvl6pPr marL="2234108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6pPr>
      <a:lvl7pPr marL="2680929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7pPr>
      <a:lvl8pPr marL="3127751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8pPr>
      <a:lvl9pPr marL="3574572" algn="l" defTabSz="893643" rtl="0" eaLnBrk="1" latinLnBrk="0" hangingPunct="1">
        <a:defRPr sz="1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9" y="0"/>
            <a:ext cx="13303298" cy="6702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0800000">
            <a:off x="-3" y="-2"/>
            <a:ext cx="23409277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409277" cy="6702425"/>
          </a:xfrm>
          <a:prstGeom prst="rect">
            <a:avLst/>
          </a:prstGeom>
          <a:gradFill flip="none" rotWithShape="1">
            <a:gsLst>
              <a:gs pos="22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88" y="0"/>
            <a:ext cx="13303298" cy="670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 rot="10800000">
            <a:off x="-1" y="-1"/>
            <a:ext cx="23409275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-8"/>
            <a:ext cx="23409275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9" y="-1"/>
            <a:ext cx="14665568" cy="670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622432" y="-5"/>
            <a:ext cx="19786844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0" y="0"/>
            <a:ext cx="19786844" cy="6702425"/>
          </a:xfrm>
          <a:prstGeom prst="rect">
            <a:avLst/>
          </a:prstGeom>
          <a:gradFill flip="none" rotWithShape="1">
            <a:gsLst>
              <a:gs pos="24000">
                <a:schemeClr val="tx1"/>
              </a:gs>
              <a:gs pos="39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279" y="-17587"/>
            <a:ext cx="7427628" cy="670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15" y="-3"/>
            <a:ext cx="6887978" cy="6702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0800000">
            <a:off x="0" y="1"/>
            <a:ext cx="11429998" cy="6702425"/>
          </a:xfrm>
          <a:prstGeom prst="rect">
            <a:avLst/>
          </a:prstGeom>
          <a:gradFill flip="none" rotWithShape="1">
            <a:gsLst>
              <a:gs pos="37000">
                <a:schemeClr val="tx1"/>
              </a:gs>
              <a:gs pos="61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29997" y="17598"/>
            <a:ext cx="11979278" cy="6702425"/>
          </a:xfrm>
          <a:prstGeom prst="rect">
            <a:avLst/>
          </a:prstGeom>
          <a:gradFill flip="none" rotWithShape="1">
            <a:gsLst>
              <a:gs pos="37000">
                <a:schemeClr val="tx1"/>
              </a:gs>
              <a:gs pos="58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0800000">
            <a:off x="11394843" y="-17595"/>
            <a:ext cx="3006957" cy="67024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3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68191" y="-17601"/>
            <a:ext cx="3006957" cy="67024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3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25" y="228600"/>
            <a:ext cx="4248150" cy="6189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3695700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0"/>
            <a:ext cx="14749272" cy="6702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2155" y="-1535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-57150" y="-3070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0"/>
            <a:ext cx="14749272" cy="6702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32155" y="-1535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6408" y="-3070"/>
            <a:ext cx="19077120" cy="6702425"/>
          </a:xfrm>
          <a:prstGeom prst="rect">
            <a:avLst/>
          </a:prstGeom>
          <a:gradFill flip="none" rotWithShape="1">
            <a:gsLst>
              <a:gs pos="23000">
                <a:schemeClr val="tx1"/>
              </a:gs>
              <a:gs pos="37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TJZ_LOVE_SLJ</dc:creator>
  <cp:lastModifiedBy>TJZ_LOVE_SLJ</cp:lastModifiedBy>
  <cp:revision>13</cp:revision>
  <dcterms:created xsi:type="dcterms:W3CDTF">2017-04-20T14:51:06Z</dcterms:created>
  <dcterms:modified xsi:type="dcterms:W3CDTF">2017-04-25T09:52:28Z</dcterms:modified>
</cp:coreProperties>
</file>