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C521-50C8-484D-84F7-773F344E0F36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D8B7-17E3-43B1-AD0D-58FF9A6CC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40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C521-50C8-484D-84F7-773F344E0F36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D8B7-17E3-43B1-AD0D-58FF9A6CC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07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C521-50C8-484D-84F7-773F344E0F36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D8B7-17E3-43B1-AD0D-58FF9A6CC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40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C521-50C8-484D-84F7-773F344E0F36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D8B7-17E3-43B1-AD0D-58FF9A6CC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57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C521-50C8-484D-84F7-773F344E0F36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D8B7-17E3-43B1-AD0D-58FF9A6CC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94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C521-50C8-484D-84F7-773F344E0F36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D8B7-17E3-43B1-AD0D-58FF9A6CC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29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C521-50C8-484D-84F7-773F344E0F36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D8B7-17E3-43B1-AD0D-58FF9A6CC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47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C521-50C8-484D-84F7-773F344E0F36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D8B7-17E3-43B1-AD0D-58FF9A6CC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27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C521-50C8-484D-84F7-773F344E0F36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D8B7-17E3-43B1-AD0D-58FF9A6CC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9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C521-50C8-484D-84F7-773F344E0F36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D8B7-17E3-43B1-AD0D-58FF9A6CC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46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C521-50C8-484D-84F7-773F344E0F36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D8B7-17E3-43B1-AD0D-58FF9A6CC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333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5C521-50C8-484D-84F7-773F344E0F36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2D8B7-17E3-43B1-AD0D-58FF9A6CC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45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07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網站架構</a:t>
            </a:r>
            <a:endParaRPr lang="en-US" altLang="zh-CN" dirty="0" smtClean="0"/>
          </a:p>
          <a:p>
            <a:r>
              <a:rPr lang="en-US" altLang="zh-TW" dirty="0" smtClean="0"/>
              <a:t>G</a:t>
            </a:r>
            <a:r>
              <a:rPr lang="en-US" altLang="zh-CN" dirty="0" smtClean="0"/>
              <a:t>rid</a:t>
            </a:r>
            <a:r>
              <a:rPr lang="zh-TW" altLang="en-US" dirty="0" smtClean="0"/>
              <a:t> </a:t>
            </a:r>
            <a:r>
              <a:rPr lang="en-US" altLang="zh-CN" dirty="0" smtClean="0"/>
              <a:t>system</a:t>
            </a:r>
          </a:p>
          <a:p>
            <a:r>
              <a:rPr lang="en-US" altLang="zh-CN" dirty="0" smtClean="0"/>
              <a:t>Wireframe</a:t>
            </a:r>
          </a:p>
          <a:p>
            <a:r>
              <a:rPr lang="zh-CN" altLang="en-US" dirty="0" smtClean="0"/>
              <a:t>分工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zh-CN" altLang="en-US" dirty="0" smtClean="0"/>
              <a:t>使用語言</a:t>
            </a:r>
            <a:endParaRPr lang="en-US" altLang="zh-CN" dirty="0" smtClean="0"/>
          </a:p>
          <a:p>
            <a:r>
              <a:rPr lang="en-US" altLang="zh-CN" dirty="0"/>
              <a:t>demo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27279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10</Words>
  <Application>Microsoft Office PowerPoint</Application>
  <PresentationFormat>寬螢幕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等线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Leo Huang</dc:creator>
  <cp:lastModifiedBy>Leo Huang</cp:lastModifiedBy>
  <cp:revision>2</cp:revision>
  <dcterms:created xsi:type="dcterms:W3CDTF">2017-04-24T12:15:53Z</dcterms:created>
  <dcterms:modified xsi:type="dcterms:W3CDTF">2017-04-24T16:11:16Z</dcterms:modified>
</cp:coreProperties>
</file>