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1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47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26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28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9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6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92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1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2ACC-8DEA-43D1-8702-34D418CD1169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3316F8-C7BB-4197-B00C-81D3DC968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0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7350" y="4167366"/>
            <a:ext cx="9496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Taipei Tech Model WEB</a:t>
            </a:r>
          </a:p>
          <a:p>
            <a:pPr algn="ct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四資三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103590050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徐俊振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982450"/>
            <a:ext cx="949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RWD</a:t>
            </a:r>
            <a:r>
              <a:rPr lang="zh-CN" alt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視覺設計</a:t>
            </a:r>
            <a:endParaRPr lang="en-GB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1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824162"/>
            <a:ext cx="5157788" cy="357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52425" y="9525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(768px)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</a:t>
            </a:r>
            <a:r>
              <a:rPr lang="zh-CN" alt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覺設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</a:t>
            </a:r>
            <a:r>
              <a:rPr lang="en-US" altLang="zh-C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_1</a:t>
            </a:r>
            <a:endParaRPr lang="en-GB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705475" y="3067050"/>
            <a:ext cx="107632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943725" y="2705100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主要把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換成了漢堡選單，以視覺上更清楚的表達</a:t>
            </a:r>
            <a:endParaRPr lang="en-GB" dirty="0"/>
          </a:p>
        </p:txBody>
      </p:sp>
      <p:sp>
        <p:nvSpPr>
          <p:cNvPr id="13" name="Left Arrow 12"/>
          <p:cNvSpPr/>
          <p:nvPr/>
        </p:nvSpPr>
        <p:spPr>
          <a:xfrm>
            <a:off x="5838825" y="5895975"/>
            <a:ext cx="107632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077075" y="5534025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這是個往有拉的選單，主要是遊覽圖片的小功能（</a:t>
            </a:r>
            <a:r>
              <a:rPr lang="en-US" altLang="zh-CN" dirty="0" smtClean="0"/>
              <a:t>Trending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MostView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1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77025" y="1956583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這樣的一個呈現方式來說可以讓廠商或尋找代言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的公司更為方便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7787" y="4886146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這裡明顯少了</a:t>
            </a:r>
            <a:r>
              <a:rPr lang="en-US" altLang="zh-CN" dirty="0" smtClean="0"/>
              <a:t>contact me </a:t>
            </a:r>
            <a:r>
              <a:rPr lang="zh-CN" altLang="en-US" dirty="0" smtClean="0"/>
              <a:t>這個字體 主要原因是社團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的呈現會是最佳的選擇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352425" y="9525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(768px)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</a:t>
            </a:r>
            <a:r>
              <a:rPr lang="zh-CN" alt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覺設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</a:t>
            </a:r>
            <a:r>
              <a:rPr lang="en-US" altLang="zh-C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_2</a:t>
            </a:r>
            <a:endParaRPr lang="en-GB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1735006"/>
            <a:ext cx="2990850" cy="4737231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>
            <a:off x="3848100" y="5553076"/>
            <a:ext cx="1076325" cy="133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52425" y="95250"/>
            <a:ext cx="1181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(320px)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</a:t>
            </a:r>
            <a:r>
              <a:rPr lang="zh-CN" alt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覺設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</a:t>
            </a:r>
            <a:r>
              <a:rPr lang="en-US" altLang="zh-C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_1</a:t>
            </a:r>
            <a:endParaRPr lang="en-GB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262187"/>
            <a:ext cx="2924175" cy="370522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3867150" y="3438525"/>
            <a:ext cx="107632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05399" y="307657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這</a:t>
            </a:r>
            <a:r>
              <a:rPr lang="zh-CN" altLang="en-US" dirty="0" smtClean="0"/>
              <a:t>裡雖然設計與</a:t>
            </a:r>
            <a:r>
              <a:rPr lang="en-US" altLang="zh-CN" dirty="0" smtClean="0"/>
              <a:t>768px</a:t>
            </a:r>
            <a:r>
              <a:rPr lang="zh-CN" altLang="en-US" dirty="0" smtClean="0"/>
              <a:t>一樣可是卻可以以點擊或拉大拉小來查看圖片</a:t>
            </a:r>
            <a:endParaRPr lang="en-GB" dirty="0"/>
          </a:p>
        </p:txBody>
      </p:sp>
      <p:sp>
        <p:nvSpPr>
          <p:cNvPr id="9" name="Left Arrow 8"/>
          <p:cNvSpPr/>
          <p:nvPr/>
        </p:nvSpPr>
        <p:spPr>
          <a:xfrm>
            <a:off x="3238500" y="5296555"/>
            <a:ext cx="107632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476749" y="4934605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設計成為兩行以達到空間不擁擠的狀況也可以以一種重視</a:t>
            </a:r>
            <a:r>
              <a:rPr lang="en-US" altLang="zh-CN" dirty="0" smtClean="0"/>
              <a:t>contact</a:t>
            </a:r>
            <a:r>
              <a:rPr lang="zh-CN" altLang="en-US" dirty="0" smtClean="0"/>
              <a:t>的效果呈現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9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6549" y="2143125"/>
            <a:ext cx="3133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版會和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768px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很接近，因為主要的視覺還是屬於圖片上的呈現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076576" y="4696480"/>
            <a:ext cx="1076325" cy="238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249972" y="4472940"/>
            <a:ext cx="387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這裡的圖片可以被拉大會點擊放大以達到使用者的易用性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-352425" y="95250"/>
            <a:ext cx="1181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(320px)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</a:t>
            </a:r>
            <a:r>
              <a:rPr lang="zh-CN" alt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覺設</a:t>
            </a:r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</a:t>
            </a:r>
            <a:r>
              <a:rPr lang="en-US" altLang="zh-CN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_2</a:t>
            </a:r>
            <a:endParaRPr lang="en-GB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67" y="2076449"/>
            <a:ext cx="203540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230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华文新魏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使用者</dc:creator>
  <cp:lastModifiedBy>Windows 使用者</cp:lastModifiedBy>
  <cp:revision>3</cp:revision>
  <dcterms:created xsi:type="dcterms:W3CDTF">2017-05-21T17:57:58Z</dcterms:created>
  <dcterms:modified xsi:type="dcterms:W3CDTF">2017-05-21T18:24:00Z</dcterms:modified>
</cp:coreProperties>
</file>