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4E7147-EB31-46B3-A981-06DCD163D793}" v="52" dt="2024-11-21T15:30:16.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0" d="100"/>
          <a:sy n="100" d="100"/>
        </p:scale>
        <p:origin x="9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SE Man Fung (230026964)" userId="ed2709b8-bc0e-4a9e-888f-a1fb928fe6ec" providerId="ADAL" clId="{5C4E7147-EB31-46B3-A981-06DCD163D793}"/>
    <pc:docChg chg="undo custSel addSld delSld modSld">
      <pc:chgData name="TSE Man Fung (230026964)" userId="ed2709b8-bc0e-4a9e-888f-a1fb928fe6ec" providerId="ADAL" clId="{5C4E7147-EB31-46B3-A981-06DCD163D793}" dt="2024-11-21T15:32:29.004" v="289" actId="20577"/>
      <pc:docMkLst>
        <pc:docMk/>
      </pc:docMkLst>
      <pc:sldChg chg="modSp mod">
        <pc:chgData name="TSE Man Fung (230026964)" userId="ed2709b8-bc0e-4a9e-888f-a1fb928fe6ec" providerId="ADAL" clId="{5C4E7147-EB31-46B3-A981-06DCD163D793}" dt="2024-11-21T14:52:02.033" v="10" actId="27636"/>
        <pc:sldMkLst>
          <pc:docMk/>
          <pc:sldMk cId="3955839684" sldId="256"/>
        </pc:sldMkLst>
        <pc:spChg chg="mod">
          <ac:chgData name="TSE Man Fung (230026964)" userId="ed2709b8-bc0e-4a9e-888f-a1fb928fe6ec" providerId="ADAL" clId="{5C4E7147-EB31-46B3-A981-06DCD163D793}" dt="2024-11-21T14:51:42.775" v="1"/>
          <ac:spMkLst>
            <pc:docMk/>
            <pc:sldMk cId="3955839684" sldId="256"/>
            <ac:spMk id="2" creationId="{5B47D67C-F899-9894-F8C0-943EA77597F8}"/>
          </ac:spMkLst>
        </pc:spChg>
        <pc:spChg chg="mod">
          <ac:chgData name="TSE Man Fung (230026964)" userId="ed2709b8-bc0e-4a9e-888f-a1fb928fe6ec" providerId="ADAL" clId="{5C4E7147-EB31-46B3-A981-06DCD163D793}" dt="2024-11-21T14:52:02.033" v="10" actId="27636"/>
          <ac:spMkLst>
            <pc:docMk/>
            <pc:sldMk cId="3955839684" sldId="256"/>
            <ac:spMk id="3" creationId="{40C23A88-47C8-C697-1E86-680F5CF8A1B0}"/>
          </ac:spMkLst>
        </pc:spChg>
      </pc:sldChg>
      <pc:sldChg chg="addSp delSp modSp new mod setBg">
        <pc:chgData name="TSE Man Fung (230026964)" userId="ed2709b8-bc0e-4a9e-888f-a1fb928fe6ec" providerId="ADAL" clId="{5C4E7147-EB31-46B3-A981-06DCD163D793}" dt="2024-11-21T14:54:11.847" v="35"/>
        <pc:sldMkLst>
          <pc:docMk/>
          <pc:sldMk cId="1678155741" sldId="257"/>
        </pc:sldMkLst>
        <pc:spChg chg="mod">
          <ac:chgData name="TSE Man Fung (230026964)" userId="ed2709b8-bc0e-4a9e-888f-a1fb928fe6ec" providerId="ADAL" clId="{5C4E7147-EB31-46B3-A981-06DCD163D793}" dt="2024-11-21T14:54:08.140" v="34" actId="26606"/>
          <ac:spMkLst>
            <pc:docMk/>
            <pc:sldMk cId="1678155741" sldId="257"/>
            <ac:spMk id="2" creationId="{760C02A8-B5B6-A5A0-1198-78BE060D51B0}"/>
          </ac:spMkLst>
        </pc:spChg>
        <pc:spChg chg="add del">
          <ac:chgData name="TSE Man Fung (230026964)" userId="ed2709b8-bc0e-4a9e-888f-a1fb928fe6ec" providerId="ADAL" clId="{5C4E7147-EB31-46B3-A981-06DCD163D793}" dt="2024-11-21T14:52:38.352" v="16" actId="22"/>
          <ac:spMkLst>
            <pc:docMk/>
            <pc:sldMk cId="1678155741" sldId="257"/>
            <ac:spMk id="4" creationId="{0D9A2E97-1D18-16F4-344F-DE6B09298279}"/>
          </ac:spMkLst>
        </pc:spChg>
        <pc:spChg chg="add del">
          <ac:chgData name="TSE Man Fung (230026964)" userId="ed2709b8-bc0e-4a9e-888f-a1fb928fe6ec" providerId="ADAL" clId="{5C4E7147-EB31-46B3-A981-06DCD163D793}" dt="2024-11-21T14:54:08.140" v="34" actId="26606"/>
          <ac:spMkLst>
            <pc:docMk/>
            <pc:sldMk cId="1678155741" sldId="257"/>
            <ac:spMk id="10" creationId="{76906711-0AFB-47DD-A4B6-4E94B38B8C91}"/>
          </ac:spMkLst>
        </pc:spChg>
        <pc:spChg chg="add del">
          <ac:chgData name="TSE Man Fung (230026964)" userId="ed2709b8-bc0e-4a9e-888f-a1fb928fe6ec" providerId="ADAL" clId="{5C4E7147-EB31-46B3-A981-06DCD163D793}" dt="2024-11-21T14:54:08.140" v="34" actId="26606"/>
          <ac:spMkLst>
            <pc:docMk/>
            <pc:sldMk cId="1678155741" sldId="257"/>
            <ac:spMk id="12" creationId="{AA91F649-894C-41F6-A21D-3D1AC558E934}"/>
          </ac:spMkLst>
        </pc:spChg>
        <pc:spChg chg="add del">
          <ac:chgData name="TSE Man Fung (230026964)" userId="ed2709b8-bc0e-4a9e-888f-a1fb928fe6ec" providerId="ADAL" clId="{5C4E7147-EB31-46B3-A981-06DCD163D793}" dt="2024-11-21T14:54:08.140" v="34" actId="26606"/>
          <ac:spMkLst>
            <pc:docMk/>
            <pc:sldMk cId="1678155741" sldId="257"/>
            <ac:spMk id="14" creationId="{56037404-66BD-46B5-9323-1B531319671A}"/>
          </ac:spMkLst>
        </pc:spChg>
        <pc:spChg chg="add del">
          <ac:chgData name="TSE Man Fung (230026964)" userId="ed2709b8-bc0e-4a9e-888f-a1fb928fe6ec" providerId="ADAL" clId="{5C4E7147-EB31-46B3-A981-06DCD163D793}" dt="2024-11-21T14:54:07.441" v="31" actId="26606"/>
          <ac:spMkLst>
            <pc:docMk/>
            <pc:sldMk cId="1678155741" sldId="257"/>
            <ac:spMk id="19" creationId="{C4879EFC-8E62-4E00-973C-C45EE9EC676D}"/>
          </ac:spMkLst>
        </pc:spChg>
        <pc:spChg chg="add del">
          <ac:chgData name="TSE Man Fung (230026964)" userId="ed2709b8-bc0e-4a9e-888f-a1fb928fe6ec" providerId="ADAL" clId="{5C4E7147-EB31-46B3-A981-06DCD163D793}" dt="2024-11-21T14:54:07.441" v="31" actId="26606"/>
          <ac:spMkLst>
            <pc:docMk/>
            <pc:sldMk cId="1678155741" sldId="257"/>
            <ac:spMk id="21" creationId="{D6A9C53F-5F90-40A5-8C85-5412D39C8C68}"/>
          </ac:spMkLst>
        </pc:spChg>
        <pc:spChg chg="add del">
          <ac:chgData name="TSE Man Fung (230026964)" userId="ed2709b8-bc0e-4a9e-888f-a1fb928fe6ec" providerId="ADAL" clId="{5C4E7147-EB31-46B3-A981-06DCD163D793}" dt="2024-11-21T14:54:08.136" v="33" actId="26606"/>
          <ac:spMkLst>
            <pc:docMk/>
            <pc:sldMk cId="1678155741" sldId="257"/>
            <ac:spMk id="23" creationId="{15F33878-D502-4FFA-8ACE-F2AECDB2A23F}"/>
          </ac:spMkLst>
        </pc:spChg>
        <pc:spChg chg="add del">
          <ac:chgData name="TSE Man Fung (230026964)" userId="ed2709b8-bc0e-4a9e-888f-a1fb928fe6ec" providerId="ADAL" clId="{5C4E7147-EB31-46B3-A981-06DCD163D793}" dt="2024-11-21T14:54:08.136" v="33" actId="26606"/>
          <ac:spMkLst>
            <pc:docMk/>
            <pc:sldMk cId="1678155741" sldId="257"/>
            <ac:spMk id="24" creationId="{2151139A-886F-4B97-8815-729AD3831BBD}"/>
          </ac:spMkLst>
        </pc:spChg>
        <pc:spChg chg="add del">
          <ac:chgData name="TSE Man Fung (230026964)" userId="ed2709b8-bc0e-4a9e-888f-a1fb928fe6ec" providerId="ADAL" clId="{5C4E7147-EB31-46B3-A981-06DCD163D793}" dt="2024-11-21T14:54:08.136" v="33" actId="26606"/>
          <ac:spMkLst>
            <pc:docMk/>
            <pc:sldMk cId="1678155741" sldId="257"/>
            <ac:spMk id="25" creationId="{D3539FEE-81D3-4406-802E-60B20B16F4F6}"/>
          </ac:spMkLst>
        </pc:spChg>
        <pc:spChg chg="add del">
          <ac:chgData name="TSE Man Fung (230026964)" userId="ed2709b8-bc0e-4a9e-888f-a1fb928fe6ec" providerId="ADAL" clId="{5C4E7147-EB31-46B3-A981-06DCD163D793}" dt="2024-11-21T14:54:08.136" v="33" actId="26606"/>
          <ac:spMkLst>
            <pc:docMk/>
            <pc:sldMk cId="1678155741" sldId="257"/>
            <ac:spMk id="26" creationId="{AB5E08C4-8CDD-4623-A5B8-E998C6DEE3B7}"/>
          </ac:spMkLst>
        </pc:spChg>
        <pc:spChg chg="add del">
          <ac:chgData name="TSE Man Fung (230026964)" userId="ed2709b8-bc0e-4a9e-888f-a1fb928fe6ec" providerId="ADAL" clId="{5C4E7147-EB31-46B3-A981-06DCD163D793}" dt="2024-11-21T14:54:08.136" v="33" actId="26606"/>
          <ac:spMkLst>
            <pc:docMk/>
            <pc:sldMk cId="1678155741" sldId="257"/>
            <ac:spMk id="27" creationId="{DC701763-729E-462F-A5A8-E0DEFEB1E2E4}"/>
          </ac:spMkLst>
        </pc:spChg>
        <pc:spChg chg="add">
          <ac:chgData name="TSE Man Fung (230026964)" userId="ed2709b8-bc0e-4a9e-888f-a1fb928fe6ec" providerId="ADAL" clId="{5C4E7147-EB31-46B3-A981-06DCD163D793}" dt="2024-11-21T14:54:08.140" v="34" actId="26606"/>
          <ac:spMkLst>
            <pc:docMk/>
            <pc:sldMk cId="1678155741" sldId="257"/>
            <ac:spMk id="29" creationId="{C4879EFC-8E62-4E00-973C-C45EE9EC676D}"/>
          </ac:spMkLst>
        </pc:spChg>
        <pc:spChg chg="add">
          <ac:chgData name="TSE Man Fung (230026964)" userId="ed2709b8-bc0e-4a9e-888f-a1fb928fe6ec" providerId="ADAL" clId="{5C4E7147-EB31-46B3-A981-06DCD163D793}" dt="2024-11-21T14:54:08.140" v="34" actId="26606"/>
          <ac:spMkLst>
            <pc:docMk/>
            <pc:sldMk cId="1678155741" sldId="257"/>
            <ac:spMk id="30" creationId="{D6A9C53F-5F90-40A5-8C85-5412D39C8C68}"/>
          </ac:spMkLst>
        </pc:spChg>
        <pc:picChg chg="add mod ord">
          <ac:chgData name="TSE Man Fung (230026964)" userId="ed2709b8-bc0e-4a9e-888f-a1fb928fe6ec" providerId="ADAL" clId="{5C4E7147-EB31-46B3-A981-06DCD163D793}" dt="2024-11-21T14:54:08.140" v="34" actId="26606"/>
          <ac:picMkLst>
            <pc:docMk/>
            <pc:sldMk cId="1678155741" sldId="257"/>
            <ac:picMk id="5" creationId="{8A3B3544-AD69-AB27-67A6-C469765BFC5E}"/>
          </ac:picMkLst>
        </pc:picChg>
        <pc:picChg chg="add mod">
          <ac:chgData name="TSE Man Fung (230026964)" userId="ed2709b8-bc0e-4a9e-888f-a1fb928fe6ec" providerId="ADAL" clId="{5C4E7147-EB31-46B3-A981-06DCD163D793}" dt="2024-11-21T14:54:08.140" v="34" actId="26606"/>
          <ac:picMkLst>
            <pc:docMk/>
            <pc:sldMk cId="1678155741" sldId="257"/>
            <ac:picMk id="6" creationId="{FB1AF038-B84B-3F8B-38BB-FC8B6E5D9D4B}"/>
          </ac:picMkLst>
        </pc:picChg>
        <pc:picChg chg="add mod">
          <ac:chgData name="TSE Man Fung (230026964)" userId="ed2709b8-bc0e-4a9e-888f-a1fb928fe6ec" providerId="ADAL" clId="{5C4E7147-EB31-46B3-A981-06DCD163D793}" dt="2024-11-21T14:54:11.847" v="35"/>
          <ac:picMkLst>
            <pc:docMk/>
            <pc:sldMk cId="1678155741" sldId="257"/>
            <ac:picMk id="7" creationId="{586AD7A9-31AD-B79E-B489-369497BFDB8A}"/>
          </ac:picMkLst>
        </pc:picChg>
      </pc:sldChg>
      <pc:sldChg chg="addSp delSp modSp add mod setBg delDesignElem">
        <pc:chgData name="TSE Man Fung (230026964)" userId="ed2709b8-bc0e-4a9e-888f-a1fb928fe6ec" providerId="ADAL" clId="{5C4E7147-EB31-46B3-A981-06DCD163D793}" dt="2024-11-21T15:10:17.286" v="49" actId="26606"/>
        <pc:sldMkLst>
          <pc:docMk/>
          <pc:sldMk cId="574568684" sldId="258"/>
        </pc:sldMkLst>
        <pc:spChg chg="mod">
          <ac:chgData name="TSE Man Fung (230026964)" userId="ed2709b8-bc0e-4a9e-888f-a1fb928fe6ec" providerId="ADAL" clId="{5C4E7147-EB31-46B3-A981-06DCD163D793}" dt="2024-11-21T14:54:17.907" v="39" actId="20577"/>
          <ac:spMkLst>
            <pc:docMk/>
            <pc:sldMk cId="574568684" sldId="258"/>
            <ac:spMk id="2" creationId="{C70696ED-97C7-F806-8DA1-25ED7AD59C33}"/>
          </ac:spMkLst>
        </pc:spChg>
        <pc:spChg chg="add del">
          <ac:chgData name="TSE Man Fung (230026964)" userId="ed2709b8-bc0e-4a9e-888f-a1fb928fe6ec" providerId="ADAL" clId="{5C4E7147-EB31-46B3-A981-06DCD163D793}" dt="2024-11-21T15:10:17.286" v="49" actId="26606"/>
          <ac:spMkLst>
            <pc:docMk/>
            <pc:sldMk cId="574568684" sldId="258"/>
            <ac:spMk id="9" creationId="{C4879EFC-8E62-4E00-973C-C45EE9EC676D}"/>
          </ac:spMkLst>
        </pc:spChg>
        <pc:spChg chg="add del">
          <ac:chgData name="TSE Man Fung (230026964)" userId="ed2709b8-bc0e-4a9e-888f-a1fb928fe6ec" providerId="ADAL" clId="{5C4E7147-EB31-46B3-A981-06DCD163D793}" dt="2024-11-21T15:10:17.286" v="49" actId="26606"/>
          <ac:spMkLst>
            <pc:docMk/>
            <pc:sldMk cId="574568684" sldId="258"/>
            <ac:spMk id="11" creationId="{D6A9C53F-5F90-40A5-8C85-5412D39C8C68}"/>
          </ac:spMkLst>
        </pc:spChg>
        <pc:spChg chg="add">
          <ac:chgData name="TSE Man Fung (230026964)" userId="ed2709b8-bc0e-4a9e-888f-a1fb928fe6ec" providerId="ADAL" clId="{5C4E7147-EB31-46B3-A981-06DCD163D793}" dt="2024-11-21T15:10:17.286" v="49" actId="26606"/>
          <ac:spMkLst>
            <pc:docMk/>
            <pc:sldMk cId="574568684" sldId="258"/>
            <ac:spMk id="16" creationId="{C4879EFC-8E62-4E00-973C-C45EE9EC676D}"/>
          </ac:spMkLst>
        </pc:spChg>
        <pc:spChg chg="add">
          <ac:chgData name="TSE Man Fung (230026964)" userId="ed2709b8-bc0e-4a9e-888f-a1fb928fe6ec" providerId="ADAL" clId="{5C4E7147-EB31-46B3-A981-06DCD163D793}" dt="2024-11-21T15:10:17.286" v="49" actId="26606"/>
          <ac:spMkLst>
            <pc:docMk/>
            <pc:sldMk cId="574568684" sldId="258"/>
            <ac:spMk id="18" creationId="{D6A9C53F-5F90-40A5-8C85-5412D39C8C68}"/>
          </ac:spMkLst>
        </pc:spChg>
        <pc:spChg chg="del">
          <ac:chgData name="TSE Man Fung (230026964)" userId="ed2709b8-bc0e-4a9e-888f-a1fb928fe6ec" providerId="ADAL" clId="{5C4E7147-EB31-46B3-A981-06DCD163D793}" dt="2024-11-21T14:54:14.803" v="37"/>
          <ac:spMkLst>
            <pc:docMk/>
            <pc:sldMk cId="574568684" sldId="258"/>
            <ac:spMk id="29" creationId="{1B712E28-4FF7-F775-B442-BCBF3EA3C5D9}"/>
          </ac:spMkLst>
        </pc:spChg>
        <pc:spChg chg="del">
          <ac:chgData name="TSE Man Fung (230026964)" userId="ed2709b8-bc0e-4a9e-888f-a1fb928fe6ec" providerId="ADAL" clId="{5C4E7147-EB31-46B3-A981-06DCD163D793}" dt="2024-11-21T14:54:14.803" v="37"/>
          <ac:spMkLst>
            <pc:docMk/>
            <pc:sldMk cId="574568684" sldId="258"/>
            <ac:spMk id="30" creationId="{766967B6-F84E-E88C-1E08-AA12241E4029}"/>
          </ac:spMkLst>
        </pc:spChg>
        <pc:picChg chg="add del mod">
          <ac:chgData name="TSE Man Fung (230026964)" userId="ed2709b8-bc0e-4a9e-888f-a1fb928fe6ec" providerId="ADAL" clId="{5C4E7147-EB31-46B3-A981-06DCD163D793}" dt="2024-11-21T14:54:44.701" v="45" actId="478"/>
          <ac:picMkLst>
            <pc:docMk/>
            <pc:sldMk cId="574568684" sldId="258"/>
            <ac:picMk id="3" creationId="{726884E0-E70E-4D4A-A9BC-C11675446539}"/>
          </ac:picMkLst>
        </pc:picChg>
        <pc:picChg chg="add mod ord">
          <ac:chgData name="TSE Man Fung (230026964)" userId="ed2709b8-bc0e-4a9e-888f-a1fb928fe6ec" providerId="ADAL" clId="{5C4E7147-EB31-46B3-A981-06DCD163D793}" dt="2024-11-21T15:10:17.286" v="49" actId="26606"/>
          <ac:picMkLst>
            <pc:docMk/>
            <pc:sldMk cId="574568684" sldId="258"/>
            <ac:picMk id="4" creationId="{DF2A5853-BC55-3ECA-7789-C44AB13DD478}"/>
          </ac:picMkLst>
        </pc:picChg>
        <pc:picChg chg="del">
          <ac:chgData name="TSE Man Fung (230026964)" userId="ed2709b8-bc0e-4a9e-888f-a1fb928fe6ec" providerId="ADAL" clId="{5C4E7147-EB31-46B3-A981-06DCD163D793}" dt="2024-11-21T14:54:19.737" v="41" actId="478"/>
          <ac:picMkLst>
            <pc:docMk/>
            <pc:sldMk cId="574568684" sldId="258"/>
            <ac:picMk id="5" creationId="{39EF23CF-1954-7B1B-DDBE-FDE12DD14676}"/>
          </ac:picMkLst>
        </pc:picChg>
        <pc:picChg chg="del">
          <ac:chgData name="TSE Man Fung (230026964)" userId="ed2709b8-bc0e-4a9e-888f-a1fb928fe6ec" providerId="ADAL" clId="{5C4E7147-EB31-46B3-A981-06DCD163D793}" dt="2024-11-21T14:54:19.100" v="40" actId="478"/>
          <ac:picMkLst>
            <pc:docMk/>
            <pc:sldMk cId="574568684" sldId="258"/>
            <ac:picMk id="6" creationId="{5B66762B-B358-DDC9-3486-D99288DCBFFD}"/>
          </ac:picMkLst>
        </pc:picChg>
        <pc:picChg chg="add mod">
          <ac:chgData name="TSE Man Fung (230026964)" userId="ed2709b8-bc0e-4a9e-888f-a1fb928fe6ec" providerId="ADAL" clId="{5C4E7147-EB31-46B3-A981-06DCD163D793}" dt="2024-11-21T15:10:17.286" v="49" actId="26606"/>
          <ac:picMkLst>
            <pc:docMk/>
            <pc:sldMk cId="574568684" sldId="258"/>
            <ac:picMk id="8" creationId="{3535ECE9-996E-EB3F-8327-973023BFCE3B}"/>
          </ac:picMkLst>
        </pc:picChg>
      </pc:sldChg>
      <pc:sldChg chg="addSp delSp modSp add del mod setBg delDesignElem">
        <pc:chgData name="TSE Man Fung (230026964)" userId="ed2709b8-bc0e-4a9e-888f-a1fb928fe6ec" providerId="ADAL" clId="{5C4E7147-EB31-46B3-A981-06DCD163D793}" dt="2024-11-21T14:53:58.954" v="28" actId="47"/>
        <pc:sldMkLst>
          <pc:docMk/>
          <pc:sldMk cId="4119403012" sldId="258"/>
        </pc:sldMkLst>
        <pc:spChg chg="add del">
          <ac:chgData name="TSE Man Fung (230026964)" userId="ed2709b8-bc0e-4a9e-888f-a1fb928fe6ec" providerId="ADAL" clId="{5C4E7147-EB31-46B3-A981-06DCD163D793}" dt="2024-11-21T14:53:43.217" v="26" actId="26606"/>
          <ac:spMkLst>
            <pc:docMk/>
            <pc:sldMk cId="4119403012" sldId="258"/>
            <ac:spMk id="7" creationId="{76906711-0AFB-47DD-A4B6-4E94B38B8C91}"/>
          </ac:spMkLst>
        </pc:spChg>
        <pc:spChg chg="add del">
          <ac:chgData name="TSE Man Fung (230026964)" userId="ed2709b8-bc0e-4a9e-888f-a1fb928fe6ec" providerId="ADAL" clId="{5C4E7147-EB31-46B3-A981-06DCD163D793}" dt="2024-11-21T14:53:43.217" v="26" actId="26606"/>
          <ac:spMkLst>
            <pc:docMk/>
            <pc:sldMk cId="4119403012" sldId="258"/>
            <ac:spMk id="8" creationId="{AA91F649-894C-41F6-A21D-3D1AC558E934}"/>
          </ac:spMkLst>
        </pc:spChg>
        <pc:spChg chg="add del">
          <ac:chgData name="TSE Man Fung (230026964)" userId="ed2709b8-bc0e-4a9e-888f-a1fb928fe6ec" providerId="ADAL" clId="{5C4E7147-EB31-46B3-A981-06DCD163D793}" dt="2024-11-21T14:53:43.217" v="26" actId="26606"/>
          <ac:spMkLst>
            <pc:docMk/>
            <pc:sldMk cId="4119403012" sldId="258"/>
            <ac:spMk id="9" creationId="{56037404-66BD-46B5-9323-1B531319671A}"/>
          </ac:spMkLst>
        </pc:spChg>
        <pc:spChg chg="del">
          <ac:chgData name="TSE Man Fung (230026964)" userId="ed2709b8-bc0e-4a9e-888f-a1fb928fe6ec" providerId="ADAL" clId="{5C4E7147-EB31-46B3-A981-06DCD163D793}" dt="2024-11-21T14:53:24.121" v="20"/>
          <ac:spMkLst>
            <pc:docMk/>
            <pc:sldMk cId="4119403012" sldId="258"/>
            <ac:spMk id="10" creationId="{12CE0999-3274-BCB9-15A8-46F33E4DCD5A}"/>
          </ac:spMkLst>
        </pc:spChg>
        <pc:spChg chg="add">
          <ac:chgData name="TSE Man Fung (230026964)" userId="ed2709b8-bc0e-4a9e-888f-a1fb928fe6ec" providerId="ADAL" clId="{5C4E7147-EB31-46B3-A981-06DCD163D793}" dt="2024-11-21T14:53:43.217" v="26" actId="26606"/>
          <ac:spMkLst>
            <pc:docMk/>
            <pc:sldMk cId="4119403012" sldId="258"/>
            <ac:spMk id="11" creationId="{76906711-0AFB-47DD-A4B6-4E94B38B8C91}"/>
          </ac:spMkLst>
        </pc:spChg>
        <pc:spChg chg="del">
          <ac:chgData name="TSE Man Fung (230026964)" userId="ed2709b8-bc0e-4a9e-888f-a1fb928fe6ec" providerId="ADAL" clId="{5C4E7147-EB31-46B3-A981-06DCD163D793}" dt="2024-11-21T14:53:24.121" v="20"/>
          <ac:spMkLst>
            <pc:docMk/>
            <pc:sldMk cId="4119403012" sldId="258"/>
            <ac:spMk id="12" creationId="{44D03563-07F1-ED92-4D3E-26C8537DABA3}"/>
          </ac:spMkLst>
        </pc:spChg>
        <pc:spChg chg="del">
          <ac:chgData name="TSE Man Fung (230026964)" userId="ed2709b8-bc0e-4a9e-888f-a1fb928fe6ec" providerId="ADAL" clId="{5C4E7147-EB31-46B3-A981-06DCD163D793}" dt="2024-11-21T14:53:24.121" v="20"/>
          <ac:spMkLst>
            <pc:docMk/>
            <pc:sldMk cId="4119403012" sldId="258"/>
            <ac:spMk id="14" creationId="{05FB2474-0E3B-E297-C384-E6703C8A2CD4}"/>
          </ac:spMkLst>
        </pc:spChg>
        <pc:spChg chg="add">
          <ac:chgData name="TSE Man Fung (230026964)" userId="ed2709b8-bc0e-4a9e-888f-a1fb928fe6ec" providerId="ADAL" clId="{5C4E7147-EB31-46B3-A981-06DCD163D793}" dt="2024-11-21T14:53:43.217" v="26" actId="26606"/>
          <ac:spMkLst>
            <pc:docMk/>
            <pc:sldMk cId="4119403012" sldId="258"/>
            <ac:spMk id="16" creationId="{AA91F649-894C-41F6-A21D-3D1AC558E934}"/>
          </ac:spMkLst>
        </pc:spChg>
        <pc:spChg chg="add">
          <ac:chgData name="TSE Man Fung (230026964)" userId="ed2709b8-bc0e-4a9e-888f-a1fb928fe6ec" providerId="ADAL" clId="{5C4E7147-EB31-46B3-A981-06DCD163D793}" dt="2024-11-21T14:53:43.217" v="26" actId="26606"/>
          <ac:spMkLst>
            <pc:docMk/>
            <pc:sldMk cId="4119403012" sldId="258"/>
            <ac:spMk id="18" creationId="{56037404-66BD-46B5-9323-1B531319671A}"/>
          </ac:spMkLst>
        </pc:spChg>
        <pc:picChg chg="add del mod">
          <ac:chgData name="TSE Man Fung (230026964)" userId="ed2709b8-bc0e-4a9e-888f-a1fb928fe6ec" providerId="ADAL" clId="{5C4E7147-EB31-46B3-A981-06DCD163D793}" dt="2024-11-21T14:53:57.650" v="27" actId="21"/>
          <ac:picMkLst>
            <pc:docMk/>
            <pc:sldMk cId="4119403012" sldId="258"/>
            <ac:picMk id="3" creationId="{FB1AF038-B84B-3F8B-38BB-FC8B6E5D9D4B}"/>
          </ac:picMkLst>
        </pc:picChg>
        <pc:picChg chg="del">
          <ac:chgData name="TSE Man Fung (230026964)" userId="ed2709b8-bc0e-4a9e-888f-a1fb928fe6ec" providerId="ADAL" clId="{5C4E7147-EB31-46B3-A981-06DCD163D793}" dt="2024-11-21T14:53:31.301" v="22" actId="478"/>
          <ac:picMkLst>
            <pc:docMk/>
            <pc:sldMk cId="4119403012" sldId="258"/>
            <ac:picMk id="5" creationId="{8907D308-ED8C-6566-1975-1D541B0C4970}"/>
          </ac:picMkLst>
        </pc:picChg>
      </pc:sldChg>
      <pc:sldChg chg="addSp modSp new mod">
        <pc:chgData name="TSE Man Fung (230026964)" userId="ed2709b8-bc0e-4a9e-888f-a1fb928fe6ec" providerId="ADAL" clId="{5C4E7147-EB31-46B3-A981-06DCD163D793}" dt="2024-11-21T15:11:28.749" v="63"/>
        <pc:sldMkLst>
          <pc:docMk/>
          <pc:sldMk cId="866900994" sldId="259"/>
        </pc:sldMkLst>
        <pc:spChg chg="mod">
          <ac:chgData name="TSE Man Fung (230026964)" userId="ed2709b8-bc0e-4a9e-888f-a1fb928fe6ec" providerId="ADAL" clId="{5C4E7147-EB31-46B3-A981-06DCD163D793}" dt="2024-11-21T15:10:51.108" v="61"/>
          <ac:spMkLst>
            <pc:docMk/>
            <pc:sldMk cId="866900994" sldId="259"/>
            <ac:spMk id="2" creationId="{3068C12C-102D-ED17-F35D-82A646C5E0D8}"/>
          </ac:spMkLst>
        </pc:spChg>
        <pc:spChg chg="add">
          <ac:chgData name="TSE Man Fung (230026964)" userId="ed2709b8-bc0e-4a9e-888f-a1fb928fe6ec" providerId="ADAL" clId="{5C4E7147-EB31-46B3-A981-06DCD163D793}" dt="2024-11-21T15:11:28.749" v="63"/>
          <ac:spMkLst>
            <pc:docMk/>
            <pc:sldMk cId="866900994" sldId="259"/>
            <ac:spMk id="4" creationId="{1DD22C42-E5D5-5142-3B66-240C6AD2C3FA}"/>
          </ac:spMkLst>
        </pc:spChg>
      </pc:sldChg>
      <pc:sldChg chg="addSp delSp modSp new mod setBg">
        <pc:chgData name="TSE Man Fung (230026964)" userId="ed2709b8-bc0e-4a9e-888f-a1fb928fe6ec" providerId="ADAL" clId="{5C4E7147-EB31-46B3-A981-06DCD163D793}" dt="2024-11-21T15:20:06.312" v="138"/>
        <pc:sldMkLst>
          <pc:docMk/>
          <pc:sldMk cId="162392478" sldId="260"/>
        </pc:sldMkLst>
        <pc:spChg chg="mod">
          <ac:chgData name="TSE Man Fung (230026964)" userId="ed2709b8-bc0e-4a9e-888f-a1fb928fe6ec" providerId="ADAL" clId="{5C4E7147-EB31-46B3-A981-06DCD163D793}" dt="2024-11-21T15:17:25.518" v="111" actId="26606"/>
          <ac:spMkLst>
            <pc:docMk/>
            <pc:sldMk cId="162392478" sldId="260"/>
            <ac:spMk id="2" creationId="{40EE8C64-990E-0E8D-C6B1-7D6C5F0BE842}"/>
          </ac:spMkLst>
        </pc:spChg>
        <pc:spChg chg="add del mod">
          <ac:chgData name="TSE Man Fung (230026964)" userId="ed2709b8-bc0e-4a9e-888f-a1fb928fe6ec" providerId="ADAL" clId="{5C4E7147-EB31-46B3-A981-06DCD163D793}" dt="2024-11-21T15:16:56.051" v="105" actId="478"/>
          <ac:spMkLst>
            <pc:docMk/>
            <pc:sldMk cId="162392478" sldId="260"/>
            <ac:spMk id="4" creationId="{FCCB5619-1BA2-9C74-F81F-B7F96ABA582A}"/>
          </ac:spMkLst>
        </pc:spChg>
        <pc:spChg chg="add del mod">
          <ac:chgData name="TSE Man Fung (230026964)" userId="ed2709b8-bc0e-4a9e-888f-a1fb928fe6ec" providerId="ADAL" clId="{5C4E7147-EB31-46B3-A981-06DCD163D793}" dt="2024-11-21T15:16:54.797" v="104" actId="478"/>
          <ac:spMkLst>
            <pc:docMk/>
            <pc:sldMk cId="162392478" sldId="260"/>
            <ac:spMk id="6" creationId="{6938399A-FA8E-30C2-5432-731FA6983A0D}"/>
          </ac:spMkLst>
        </pc:spChg>
        <pc:spChg chg="add del mod">
          <ac:chgData name="TSE Man Fung (230026964)" userId="ed2709b8-bc0e-4a9e-888f-a1fb928fe6ec" providerId="ADAL" clId="{5C4E7147-EB31-46B3-A981-06DCD163D793}" dt="2024-11-21T15:17:25.518" v="111" actId="26606"/>
          <ac:spMkLst>
            <pc:docMk/>
            <pc:sldMk cId="162392478" sldId="260"/>
            <ac:spMk id="8" creationId="{746AF291-22F7-9761-A077-361B684FAD94}"/>
          </ac:spMkLst>
        </pc:spChg>
        <pc:spChg chg="add del mod">
          <ac:chgData name="TSE Man Fung (230026964)" userId="ed2709b8-bc0e-4a9e-888f-a1fb928fe6ec" providerId="ADAL" clId="{5C4E7147-EB31-46B3-A981-06DCD163D793}" dt="2024-11-21T15:17:42.127" v="117" actId="478"/>
          <ac:spMkLst>
            <pc:docMk/>
            <pc:sldMk cId="162392478" sldId="260"/>
            <ac:spMk id="10" creationId="{5450D0A5-BF89-17C7-F086-D9084BFFF5CB}"/>
          </ac:spMkLst>
        </pc:spChg>
        <pc:spChg chg="add">
          <ac:chgData name="TSE Man Fung (230026964)" userId="ed2709b8-bc0e-4a9e-888f-a1fb928fe6ec" providerId="ADAL" clId="{5C4E7147-EB31-46B3-A981-06DCD163D793}" dt="2024-11-21T15:17:25.518" v="111" actId="26606"/>
          <ac:spMkLst>
            <pc:docMk/>
            <pc:sldMk cId="162392478" sldId="260"/>
            <ac:spMk id="16" creationId="{2E442304-DDBD-4F7B-8017-36BCC863FB40}"/>
          </ac:spMkLst>
        </pc:spChg>
        <pc:spChg chg="add">
          <ac:chgData name="TSE Man Fung (230026964)" userId="ed2709b8-bc0e-4a9e-888f-a1fb928fe6ec" providerId="ADAL" clId="{5C4E7147-EB31-46B3-A981-06DCD163D793}" dt="2024-11-21T15:17:25.518" v="111" actId="26606"/>
          <ac:spMkLst>
            <pc:docMk/>
            <pc:sldMk cId="162392478" sldId="260"/>
            <ac:spMk id="18" creationId="{5E107275-3853-46FD-A241-DE4355A42675}"/>
          </ac:spMkLst>
        </pc:spChg>
        <pc:graphicFrameChg chg="add mod">
          <ac:chgData name="TSE Man Fung (230026964)" userId="ed2709b8-bc0e-4a9e-888f-a1fb928fe6ec" providerId="ADAL" clId="{5C4E7147-EB31-46B3-A981-06DCD163D793}" dt="2024-11-21T15:20:06.312" v="138"/>
          <ac:graphicFrameMkLst>
            <pc:docMk/>
            <pc:sldMk cId="162392478" sldId="260"/>
            <ac:graphicFrameMk id="12" creationId="{735B7200-9AF3-C792-4050-4DF4555A6054}"/>
          </ac:graphicFrameMkLst>
        </pc:graphicFrameChg>
      </pc:sldChg>
      <pc:sldChg chg="addSp delSp modSp new mod setBg">
        <pc:chgData name="TSE Man Fung (230026964)" userId="ed2709b8-bc0e-4a9e-888f-a1fb928fe6ec" providerId="ADAL" clId="{5C4E7147-EB31-46B3-A981-06DCD163D793}" dt="2024-11-21T15:24:06.711" v="198" actId="26606"/>
        <pc:sldMkLst>
          <pc:docMk/>
          <pc:sldMk cId="3249382442" sldId="261"/>
        </pc:sldMkLst>
        <pc:spChg chg="mod">
          <ac:chgData name="TSE Man Fung (230026964)" userId="ed2709b8-bc0e-4a9e-888f-a1fb928fe6ec" providerId="ADAL" clId="{5C4E7147-EB31-46B3-A981-06DCD163D793}" dt="2024-11-21T15:24:06.711" v="198" actId="26606"/>
          <ac:spMkLst>
            <pc:docMk/>
            <pc:sldMk cId="3249382442" sldId="261"/>
            <ac:spMk id="2" creationId="{E2C02C98-1AE8-7413-98FE-5901C726EC50}"/>
          </ac:spMkLst>
        </pc:spChg>
        <pc:spChg chg="add del">
          <ac:chgData name="TSE Man Fung (230026964)" userId="ed2709b8-bc0e-4a9e-888f-a1fb928fe6ec" providerId="ADAL" clId="{5C4E7147-EB31-46B3-A981-06DCD163D793}" dt="2024-11-21T15:24:06.711" v="198" actId="26606"/>
          <ac:spMkLst>
            <pc:docMk/>
            <pc:sldMk cId="3249382442" sldId="261"/>
            <ac:spMk id="9" creationId="{E18F6E8B-15ED-43C7-94BA-91549A651C73}"/>
          </ac:spMkLst>
        </pc:spChg>
        <pc:spChg chg="add del">
          <ac:chgData name="TSE Man Fung (230026964)" userId="ed2709b8-bc0e-4a9e-888f-a1fb928fe6ec" providerId="ADAL" clId="{5C4E7147-EB31-46B3-A981-06DCD163D793}" dt="2024-11-21T15:24:06.711" v="198" actId="26606"/>
          <ac:spMkLst>
            <pc:docMk/>
            <pc:sldMk cId="3249382442" sldId="261"/>
            <ac:spMk id="16" creationId="{B81933D1-5615-42C7-9C0B-4EB7105CCE2D}"/>
          </ac:spMkLst>
        </pc:spChg>
        <pc:spChg chg="add del">
          <ac:chgData name="TSE Man Fung (230026964)" userId="ed2709b8-bc0e-4a9e-888f-a1fb928fe6ec" providerId="ADAL" clId="{5C4E7147-EB31-46B3-A981-06DCD163D793}" dt="2024-11-21T15:24:06.711" v="198" actId="26606"/>
          <ac:spMkLst>
            <pc:docMk/>
            <pc:sldMk cId="3249382442" sldId="261"/>
            <ac:spMk id="18" creationId="{B089A89A-1E9C-4761-9DFF-53C275FBF870}"/>
          </ac:spMkLst>
        </pc:spChg>
        <pc:spChg chg="add del">
          <ac:chgData name="TSE Man Fung (230026964)" userId="ed2709b8-bc0e-4a9e-888f-a1fb928fe6ec" providerId="ADAL" clId="{5C4E7147-EB31-46B3-A981-06DCD163D793}" dt="2024-11-21T15:24:06.711" v="198" actId="26606"/>
          <ac:spMkLst>
            <pc:docMk/>
            <pc:sldMk cId="3249382442" sldId="261"/>
            <ac:spMk id="20" creationId="{19C9EAEA-39D0-4B0E-A0EB-51E7B26740B1}"/>
          </ac:spMkLst>
        </pc:spChg>
        <pc:spChg chg="add">
          <ac:chgData name="TSE Man Fung (230026964)" userId="ed2709b8-bc0e-4a9e-888f-a1fb928fe6ec" providerId="ADAL" clId="{5C4E7147-EB31-46B3-A981-06DCD163D793}" dt="2024-11-21T15:24:06.711" v="198" actId="26606"/>
          <ac:spMkLst>
            <pc:docMk/>
            <pc:sldMk cId="3249382442" sldId="261"/>
            <ac:spMk id="25" creationId="{C4879EFC-8E62-4E00-973C-C45EE9EC676D}"/>
          </ac:spMkLst>
        </pc:spChg>
        <pc:spChg chg="add">
          <ac:chgData name="TSE Man Fung (230026964)" userId="ed2709b8-bc0e-4a9e-888f-a1fb928fe6ec" providerId="ADAL" clId="{5C4E7147-EB31-46B3-A981-06DCD163D793}" dt="2024-11-21T15:24:06.711" v="198" actId="26606"/>
          <ac:spMkLst>
            <pc:docMk/>
            <pc:sldMk cId="3249382442" sldId="261"/>
            <ac:spMk id="27" creationId="{D6A9C53F-5F90-40A5-8C85-5412D39C8C68}"/>
          </ac:spMkLst>
        </pc:spChg>
        <pc:grpChg chg="add del">
          <ac:chgData name="TSE Man Fung (230026964)" userId="ed2709b8-bc0e-4a9e-888f-a1fb928fe6ec" providerId="ADAL" clId="{5C4E7147-EB31-46B3-A981-06DCD163D793}" dt="2024-11-21T15:24:06.711" v="198" actId="26606"/>
          <ac:grpSpMkLst>
            <pc:docMk/>
            <pc:sldMk cId="3249382442" sldId="261"/>
            <ac:grpSpMk id="11" creationId="{032D8612-31EB-44CF-A1D0-14FD4C705424}"/>
          </ac:grpSpMkLst>
        </pc:grpChg>
        <pc:picChg chg="add mod">
          <ac:chgData name="TSE Man Fung (230026964)" userId="ed2709b8-bc0e-4a9e-888f-a1fb928fe6ec" providerId="ADAL" clId="{5C4E7147-EB31-46B3-A981-06DCD163D793}" dt="2024-11-21T15:24:06.711" v="198" actId="26606"/>
          <ac:picMkLst>
            <pc:docMk/>
            <pc:sldMk cId="3249382442" sldId="261"/>
            <ac:picMk id="3" creationId="{BA701D55-3CA9-33D8-0FA6-1F2B305F238B}"/>
          </ac:picMkLst>
        </pc:picChg>
        <pc:picChg chg="add mod">
          <ac:chgData name="TSE Man Fung (230026964)" userId="ed2709b8-bc0e-4a9e-888f-a1fb928fe6ec" providerId="ADAL" clId="{5C4E7147-EB31-46B3-A981-06DCD163D793}" dt="2024-11-21T15:24:06.711" v="198" actId="26606"/>
          <ac:picMkLst>
            <pc:docMk/>
            <pc:sldMk cId="3249382442" sldId="261"/>
            <ac:picMk id="4" creationId="{1F89CB5A-31F5-768D-89A7-D1A04F7AFFED}"/>
          </ac:picMkLst>
        </pc:picChg>
      </pc:sldChg>
      <pc:sldChg chg="addSp delSp modSp new mod setBg">
        <pc:chgData name="TSE Man Fung (230026964)" userId="ed2709b8-bc0e-4a9e-888f-a1fb928fe6ec" providerId="ADAL" clId="{5C4E7147-EB31-46B3-A981-06DCD163D793}" dt="2024-11-21T15:24:01.526" v="197" actId="26606"/>
        <pc:sldMkLst>
          <pc:docMk/>
          <pc:sldMk cId="268703018" sldId="262"/>
        </pc:sldMkLst>
        <pc:spChg chg="mod">
          <ac:chgData name="TSE Man Fung (230026964)" userId="ed2709b8-bc0e-4a9e-888f-a1fb928fe6ec" providerId="ADAL" clId="{5C4E7147-EB31-46B3-A981-06DCD163D793}" dt="2024-11-21T15:24:01.526" v="197" actId="26606"/>
          <ac:spMkLst>
            <pc:docMk/>
            <pc:sldMk cId="268703018" sldId="262"/>
            <ac:spMk id="2" creationId="{3E07A357-47B9-A006-E77C-46250029F32D}"/>
          </ac:spMkLst>
        </pc:spChg>
        <pc:spChg chg="add mod">
          <ac:chgData name="TSE Man Fung (230026964)" userId="ed2709b8-bc0e-4a9e-888f-a1fb928fe6ec" providerId="ADAL" clId="{5C4E7147-EB31-46B3-A981-06DCD163D793}" dt="2024-11-21T15:24:01.526" v="197" actId="26606"/>
          <ac:spMkLst>
            <pc:docMk/>
            <pc:sldMk cId="268703018" sldId="262"/>
            <ac:spMk id="4" creationId="{6E6F6835-3BE4-021B-62C1-A8ED57A1EB06}"/>
          </ac:spMkLst>
        </pc:spChg>
        <pc:spChg chg="add del">
          <ac:chgData name="TSE Man Fung (230026964)" userId="ed2709b8-bc0e-4a9e-888f-a1fb928fe6ec" providerId="ADAL" clId="{5C4E7147-EB31-46B3-A981-06DCD163D793}" dt="2024-11-21T15:24:01.526" v="197" actId="26606"/>
          <ac:spMkLst>
            <pc:docMk/>
            <pc:sldMk cId="268703018" sldId="262"/>
            <ac:spMk id="9" creationId="{DBF61EA3-B236-439E-9C0B-340980D56BEE}"/>
          </ac:spMkLst>
        </pc:spChg>
        <pc:spChg chg="add del">
          <ac:chgData name="TSE Man Fung (230026964)" userId="ed2709b8-bc0e-4a9e-888f-a1fb928fe6ec" providerId="ADAL" clId="{5C4E7147-EB31-46B3-A981-06DCD163D793}" dt="2024-11-21T15:24:01.526" v="197" actId="26606"/>
          <ac:spMkLst>
            <pc:docMk/>
            <pc:sldMk cId="268703018" sldId="262"/>
            <ac:spMk id="15" creationId="{E659831F-0D9A-4C63-9EBB-8435B85A440F}"/>
          </ac:spMkLst>
        </pc:spChg>
        <pc:spChg chg="add">
          <ac:chgData name="TSE Man Fung (230026964)" userId="ed2709b8-bc0e-4a9e-888f-a1fb928fe6ec" providerId="ADAL" clId="{5C4E7147-EB31-46B3-A981-06DCD163D793}" dt="2024-11-21T15:24:01.526" v="197" actId="26606"/>
          <ac:spMkLst>
            <pc:docMk/>
            <pc:sldMk cId="268703018" sldId="262"/>
            <ac:spMk id="20" creationId="{100EDD19-6802-4EC3-95CE-CFFAB042CFD6}"/>
          </ac:spMkLst>
        </pc:spChg>
        <pc:spChg chg="add">
          <ac:chgData name="TSE Man Fung (230026964)" userId="ed2709b8-bc0e-4a9e-888f-a1fb928fe6ec" providerId="ADAL" clId="{5C4E7147-EB31-46B3-A981-06DCD163D793}" dt="2024-11-21T15:24:01.526" v="197" actId="26606"/>
          <ac:spMkLst>
            <pc:docMk/>
            <pc:sldMk cId="268703018" sldId="262"/>
            <ac:spMk id="22" creationId="{DB17E863-922E-4C26-BD64-E8FD41D28661}"/>
          </ac:spMkLst>
        </pc:spChg>
        <pc:grpChg chg="add del">
          <ac:chgData name="TSE Man Fung (230026964)" userId="ed2709b8-bc0e-4a9e-888f-a1fb928fe6ec" providerId="ADAL" clId="{5C4E7147-EB31-46B3-A981-06DCD163D793}" dt="2024-11-21T15:24:01.526" v="197" actId="26606"/>
          <ac:grpSpMkLst>
            <pc:docMk/>
            <pc:sldMk cId="268703018" sldId="262"/>
            <ac:grpSpMk id="11" creationId="{28FAF094-D087-493F-8DF9-A486C2D6BBAA}"/>
          </ac:grpSpMkLst>
        </pc:grpChg>
      </pc:sldChg>
      <pc:sldChg chg="addSp delSp modSp new mod setBg">
        <pc:chgData name="TSE Man Fung (230026964)" userId="ed2709b8-bc0e-4a9e-888f-a1fb928fe6ec" providerId="ADAL" clId="{5C4E7147-EB31-46B3-A981-06DCD163D793}" dt="2024-11-21T15:23:59.204" v="196" actId="26606"/>
        <pc:sldMkLst>
          <pc:docMk/>
          <pc:sldMk cId="1999354374" sldId="263"/>
        </pc:sldMkLst>
        <pc:spChg chg="mod">
          <ac:chgData name="TSE Man Fung (230026964)" userId="ed2709b8-bc0e-4a9e-888f-a1fb928fe6ec" providerId="ADAL" clId="{5C4E7147-EB31-46B3-A981-06DCD163D793}" dt="2024-11-21T15:23:59.204" v="196" actId="26606"/>
          <ac:spMkLst>
            <pc:docMk/>
            <pc:sldMk cId="1999354374" sldId="263"/>
            <ac:spMk id="2" creationId="{EDC12206-2D66-4A7B-809F-67157C360205}"/>
          </ac:spMkLst>
        </pc:spChg>
        <pc:spChg chg="add mod">
          <ac:chgData name="TSE Man Fung (230026964)" userId="ed2709b8-bc0e-4a9e-888f-a1fb928fe6ec" providerId="ADAL" clId="{5C4E7147-EB31-46B3-A981-06DCD163D793}" dt="2024-11-21T15:23:59.204" v="196" actId="26606"/>
          <ac:spMkLst>
            <pc:docMk/>
            <pc:sldMk cId="1999354374" sldId="263"/>
            <ac:spMk id="4" creationId="{AC7AA6F7-7BA0-2771-B7F7-BE71F38647E4}"/>
          </ac:spMkLst>
        </pc:spChg>
        <pc:spChg chg="add del">
          <ac:chgData name="TSE Man Fung (230026964)" userId="ed2709b8-bc0e-4a9e-888f-a1fb928fe6ec" providerId="ADAL" clId="{5C4E7147-EB31-46B3-A981-06DCD163D793}" dt="2024-11-21T15:23:59.204" v="196" actId="26606"/>
          <ac:spMkLst>
            <pc:docMk/>
            <pc:sldMk cId="1999354374" sldId="263"/>
            <ac:spMk id="9" creationId="{DBF61EA3-B236-439E-9C0B-340980D56BEE}"/>
          </ac:spMkLst>
        </pc:spChg>
        <pc:spChg chg="add del">
          <ac:chgData name="TSE Man Fung (230026964)" userId="ed2709b8-bc0e-4a9e-888f-a1fb928fe6ec" providerId="ADAL" clId="{5C4E7147-EB31-46B3-A981-06DCD163D793}" dt="2024-11-21T15:23:59.204" v="196" actId="26606"/>
          <ac:spMkLst>
            <pc:docMk/>
            <pc:sldMk cId="1999354374" sldId="263"/>
            <ac:spMk id="15" creationId="{E659831F-0D9A-4C63-9EBB-8435B85A440F}"/>
          </ac:spMkLst>
        </pc:spChg>
        <pc:spChg chg="add">
          <ac:chgData name="TSE Man Fung (230026964)" userId="ed2709b8-bc0e-4a9e-888f-a1fb928fe6ec" providerId="ADAL" clId="{5C4E7147-EB31-46B3-A981-06DCD163D793}" dt="2024-11-21T15:23:59.204" v="196" actId="26606"/>
          <ac:spMkLst>
            <pc:docMk/>
            <pc:sldMk cId="1999354374" sldId="263"/>
            <ac:spMk id="20" creationId="{100EDD19-6802-4EC3-95CE-CFFAB042CFD6}"/>
          </ac:spMkLst>
        </pc:spChg>
        <pc:spChg chg="add">
          <ac:chgData name="TSE Man Fung (230026964)" userId="ed2709b8-bc0e-4a9e-888f-a1fb928fe6ec" providerId="ADAL" clId="{5C4E7147-EB31-46B3-A981-06DCD163D793}" dt="2024-11-21T15:23:59.204" v="196" actId="26606"/>
          <ac:spMkLst>
            <pc:docMk/>
            <pc:sldMk cId="1999354374" sldId="263"/>
            <ac:spMk id="22" creationId="{DB17E863-922E-4C26-BD64-E8FD41D28661}"/>
          </ac:spMkLst>
        </pc:spChg>
        <pc:grpChg chg="add del">
          <ac:chgData name="TSE Man Fung (230026964)" userId="ed2709b8-bc0e-4a9e-888f-a1fb928fe6ec" providerId="ADAL" clId="{5C4E7147-EB31-46B3-A981-06DCD163D793}" dt="2024-11-21T15:23:59.204" v="196" actId="26606"/>
          <ac:grpSpMkLst>
            <pc:docMk/>
            <pc:sldMk cId="1999354374" sldId="263"/>
            <ac:grpSpMk id="11" creationId="{28FAF094-D087-493F-8DF9-A486C2D6BBAA}"/>
          </ac:grpSpMkLst>
        </pc:grpChg>
      </pc:sldChg>
      <pc:sldChg chg="addSp delSp modSp new mod setBg">
        <pc:chgData name="TSE Man Fung (230026964)" userId="ed2709b8-bc0e-4a9e-888f-a1fb928fe6ec" providerId="ADAL" clId="{5C4E7147-EB31-46B3-A981-06DCD163D793}" dt="2024-11-21T15:24:46.021" v="204" actId="26606"/>
        <pc:sldMkLst>
          <pc:docMk/>
          <pc:sldMk cId="543662343" sldId="264"/>
        </pc:sldMkLst>
        <pc:spChg chg="mod">
          <ac:chgData name="TSE Man Fung (230026964)" userId="ed2709b8-bc0e-4a9e-888f-a1fb928fe6ec" providerId="ADAL" clId="{5C4E7147-EB31-46B3-A981-06DCD163D793}" dt="2024-11-21T15:24:46.021" v="204" actId="26606"/>
          <ac:spMkLst>
            <pc:docMk/>
            <pc:sldMk cId="543662343" sldId="264"/>
            <ac:spMk id="2" creationId="{FC5223F3-C3C0-8EC7-B1FF-FDADE5A00EE1}"/>
          </ac:spMkLst>
        </pc:spChg>
        <pc:spChg chg="add del mod">
          <ac:chgData name="TSE Man Fung (230026964)" userId="ed2709b8-bc0e-4a9e-888f-a1fb928fe6ec" providerId="ADAL" clId="{5C4E7147-EB31-46B3-A981-06DCD163D793}" dt="2024-11-21T15:24:46.021" v="204" actId="26606"/>
          <ac:spMkLst>
            <pc:docMk/>
            <pc:sldMk cId="543662343" sldId="264"/>
            <ac:spMk id="4" creationId="{316AE89B-0F06-BF1D-243D-7979A845A4B0}"/>
          </ac:spMkLst>
        </pc:spChg>
        <pc:spChg chg="add del">
          <ac:chgData name="TSE Man Fung (230026964)" userId="ed2709b8-bc0e-4a9e-888f-a1fb928fe6ec" providerId="ADAL" clId="{5C4E7147-EB31-46B3-A981-06DCD163D793}" dt="2024-11-21T15:24:33.047" v="203" actId="26606"/>
          <ac:spMkLst>
            <pc:docMk/>
            <pc:sldMk cId="543662343" sldId="264"/>
            <ac:spMk id="9" creationId="{100EDD19-6802-4EC3-95CE-CFFAB042CFD6}"/>
          </ac:spMkLst>
        </pc:spChg>
        <pc:spChg chg="add del">
          <ac:chgData name="TSE Man Fung (230026964)" userId="ed2709b8-bc0e-4a9e-888f-a1fb928fe6ec" providerId="ADAL" clId="{5C4E7147-EB31-46B3-A981-06DCD163D793}" dt="2024-11-21T15:24:33.047" v="203" actId="26606"/>
          <ac:spMkLst>
            <pc:docMk/>
            <pc:sldMk cId="543662343" sldId="264"/>
            <ac:spMk id="11" creationId="{DB17E863-922E-4C26-BD64-E8FD41D28661}"/>
          </ac:spMkLst>
        </pc:spChg>
        <pc:spChg chg="add del">
          <ac:chgData name="TSE Man Fung (230026964)" userId="ed2709b8-bc0e-4a9e-888f-a1fb928fe6ec" providerId="ADAL" clId="{5C4E7147-EB31-46B3-A981-06DCD163D793}" dt="2024-11-21T15:24:46.021" v="204" actId="26606"/>
          <ac:spMkLst>
            <pc:docMk/>
            <pc:sldMk cId="543662343" sldId="264"/>
            <ac:spMk id="16" creationId="{100EDD19-6802-4EC3-95CE-CFFAB042CFD6}"/>
          </ac:spMkLst>
        </pc:spChg>
        <pc:spChg chg="add del">
          <ac:chgData name="TSE Man Fung (230026964)" userId="ed2709b8-bc0e-4a9e-888f-a1fb928fe6ec" providerId="ADAL" clId="{5C4E7147-EB31-46B3-A981-06DCD163D793}" dt="2024-11-21T15:24:46.021" v="204" actId="26606"/>
          <ac:spMkLst>
            <pc:docMk/>
            <pc:sldMk cId="543662343" sldId="264"/>
            <ac:spMk id="18" creationId="{DB17E863-922E-4C26-BD64-E8FD41D28661}"/>
          </ac:spMkLst>
        </pc:spChg>
        <pc:spChg chg="add">
          <ac:chgData name="TSE Man Fung (230026964)" userId="ed2709b8-bc0e-4a9e-888f-a1fb928fe6ec" providerId="ADAL" clId="{5C4E7147-EB31-46B3-A981-06DCD163D793}" dt="2024-11-21T15:24:46.021" v="204" actId="26606"/>
          <ac:spMkLst>
            <pc:docMk/>
            <pc:sldMk cId="543662343" sldId="264"/>
            <ac:spMk id="24" creationId="{2E442304-DDBD-4F7B-8017-36BCC863FB40}"/>
          </ac:spMkLst>
        </pc:spChg>
        <pc:spChg chg="add">
          <ac:chgData name="TSE Man Fung (230026964)" userId="ed2709b8-bc0e-4a9e-888f-a1fb928fe6ec" providerId="ADAL" clId="{5C4E7147-EB31-46B3-A981-06DCD163D793}" dt="2024-11-21T15:24:46.021" v="204" actId="26606"/>
          <ac:spMkLst>
            <pc:docMk/>
            <pc:sldMk cId="543662343" sldId="264"/>
            <ac:spMk id="26" creationId="{5E107275-3853-46FD-A241-DE4355A42675}"/>
          </ac:spMkLst>
        </pc:spChg>
        <pc:graphicFrameChg chg="add">
          <ac:chgData name="TSE Man Fung (230026964)" userId="ed2709b8-bc0e-4a9e-888f-a1fb928fe6ec" providerId="ADAL" clId="{5C4E7147-EB31-46B3-A981-06DCD163D793}" dt="2024-11-21T15:24:46.021" v="204" actId="26606"/>
          <ac:graphicFrameMkLst>
            <pc:docMk/>
            <pc:sldMk cId="543662343" sldId="264"/>
            <ac:graphicFrameMk id="20" creationId="{618CC3E0-E90A-2732-8843-E5E1948A1E00}"/>
          </ac:graphicFrameMkLst>
        </pc:graphicFrameChg>
      </pc:sldChg>
      <pc:sldChg chg="addSp delSp modSp new mod setBg">
        <pc:chgData name="TSE Man Fung (230026964)" userId="ed2709b8-bc0e-4a9e-888f-a1fb928fe6ec" providerId="ADAL" clId="{5C4E7147-EB31-46B3-A981-06DCD163D793}" dt="2024-11-21T15:29:30.032" v="270"/>
        <pc:sldMkLst>
          <pc:docMk/>
          <pc:sldMk cId="1572504613" sldId="265"/>
        </pc:sldMkLst>
        <pc:spChg chg="add del">
          <ac:chgData name="TSE Man Fung (230026964)" userId="ed2709b8-bc0e-4a9e-888f-a1fb928fe6ec" providerId="ADAL" clId="{5C4E7147-EB31-46B3-A981-06DCD163D793}" dt="2024-11-21T15:27:45.440" v="218" actId="26606"/>
          <ac:spMkLst>
            <pc:docMk/>
            <pc:sldMk cId="1572504613" sldId="265"/>
            <ac:spMk id="15" creationId="{417CDA24-35F8-4540-8C52-3096D6D94949}"/>
          </ac:spMkLst>
        </pc:spChg>
        <pc:spChg chg="add del">
          <ac:chgData name="TSE Man Fung (230026964)" userId="ed2709b8-bc0e-4a9e-888f-a1fb928fe6ec" providerId="ADAL" clId="{5C4E7147-EB31-46B3-A981-06DCD163D793}" dt="2024-11-21T15:27:45.440" v="218" actId="26606"/>
          <ac:spMkLst>
            <pc:docMk/>
            <pc:sldMk cId="1572504613" sldId="265"/>
            <ac:spMk id="17" creationId="{8658BFE0-4E65-4174-9C75-687C94E88273}"/>
          </ac:spMkLst>
        </pc:spChg>
        <pc:spChg chg="add del">
          <ac:chgData name="TSE Man Fung (230026964)" userId="ed2709b8-bc0e-4a9e-888f-a1fb928fe6ec" providerId="ADAL" clId="{5C4E7147-EB31-46B3-A981-06DCD163D793}" dt="2024-11-21T15:27:45.440" v="218" actId="26606"/>
          <ac:spMkLst>
            <pc:docMk/>
            <pc:sldMk cId="1572504613" sldId="265"/>
            <ac:spMk id="19" creationId="{FA75DFED-A0C1-4A83-BE1D-0271C1826EF6}"/>
          </ac:spMkLst>
        </pc:spChg>
        <pc:spChg chg="add del">
          <ac:chgData name="TSE Man Fung (230026964)" userId="ed2709b8-bc0e-4a9e-888f-a1fb928fe6ec" providerId="ADAL" clId="{5C4E7147-EB31-46B3-A981-06DCD163D793}" dt="2024-11-21T15:27:43.225" v="215" actId="26606"/>
          <ac:spMkLst>
            <pc:docMk/>
            <pc:sldMk cId="1572504613" sldId="265"/>
            <ac:spMk id="24" creationId="{417CDA24-35F8-4540-8C52-3096D6D94949}"/>
          </ac:spMkLst>
        </pc:spChg>
        <pc:spChg chg="add del">
          <ac:chgData name="TSE Man Fung (230026964)" userId="ed2709b8-bc0e-4a9e-888f-a1fb928fe6ec" providerId="ADAL" clId="{5C4E7147-EB31-46B3-A981-06DCD163D793}" dt="2024-11-21T15:27:43.225" v="215" actId="26606"/>
          <ac:spMkLst>
            <pc:docMk/>
            <pc:sldMk cId="1572504613" sldId="265"/>
            <ac:spMk id="26" creationId="{8658BFE0-4E65-4174-9C75-687C94E88273}"/>
          </ac:spMkLst>
        </pc:spChg>
        <pc:spChg chg="add del">
          <ac:chgData name="TSE Man Fung (230026964)" userId="ed2709b8-bc0e-4a9e-888f-a1fb928fe6ec" providerId="ADAL" clId="{5C4E7147-EB31-46B3-A981-06DCD163D793}" dt="2024-11-21T15:27:43.225" v="215" actId="26606"/>
          <ac:spMkLst>
            <pc:docMk/>
            <pc:sldMk cId="1572504613" sldId="265"/>
            <ac:spMk id="28" creationId="{FA75DFED-A0C1-4A83-BE1D-0271C1826EF6}"/>
          </ac:spMkLst>
        </pc:spChg>
        <pc:spChg chg="add del">
          <ac:chgData name="TSE Man Fung (230026964)" userId="ed2709b8-bc0e-4a9e-888f-a1fb928fe6ec" providerId="ADAL" clId="{5C4E7147-EB31-46B3-A981-06DCD163D793}" dt="2024-11-21T15:28:11.178" v="234" actId="26606"/>
          <ac:spMkLst>
            <pc:docMk/>
            <pc:sldMk cId="1572504613" sldId="265"/>
            <ac:spMk id="34" creationId="{417CDA24-35F8-4540-8C52-3096D6D94949}"/>
          </ac:spMkLst>
        </pc:spChg>
        <pc:spChg chg="add del">
          <ac:chgData name="TSE Man Fung (230026964)" userId="ed2709b8-bc0e-4a9e-888f-a1fb928fe6ec" providerId="ADAL" clId="{5C4E7147-EB31-46B3-A981-06DCD163D793}" dt="2024-11-21T15:28:11.178" v="234" actId="26606"/>
          <ac:spMkLst>
            <pc:docMk/>
            <pc:sldMk cId="1572504613" sldId="265"/>
            <ac:spMk id="35" creationId="{8658BFE0-4E65-4174-9C75-687C94E88273}"/>
          </ac:spMkLst>
        </pc:spChg>
        <pc:spChg chg="add del">
          <ac:chgData name="TSE Man Fung (230026964)" userId="ed2709b8-bc0e-4a9e-888f-a1fb928fe6ec" providerId="ADAL" clId="{5C4E7147-EB31-46B3-A981-06DCD163D793}" dt="2024-11-21T15:28:11.178" v="234" actId="26606"/>
          <ac:spMkLst>
            <pc:docMk/>
            <pc:sldMk cId="1572504613" sldId="265"/>
            <ac:spMk id="36" creationId="{FA75DFED-A0C1-4A83-BE1D-0271C1826EF6}"/>
          </ac:spMkLst>
        </pc:spChg>
        <pc:spChg chg="add del">
          <ac:chgData name="TSE Man Fung (230026964)" userId="ed2709b8-bc0e-4a9e-888f-a1fb928fe6ec" providerId="ADAL" clId="{5C4E7147-EB31-46B3-A981-06DCD163D793}" dt="2024-11-21T15:28:54.669" v="260" actId="26606"/>
          <ac:spMkLst>
            <pc:docMk/>
            <pc:sldMk cId="1572504613" sldId="265"/>
            <ac:spMk id="41" creationId="{A9F529C3-C941-49FD-8C67-82F134F64BDB}"/>
          </ac:spMkLst>
        </pc:spChg>
        <pc:spChg chg="add del">
          <ac:chgData name="TSE Man Fung (230026964)" userId="ed2709b8-bc0e-4a9e-888f-a1fb928fe6ec" providerId="ADAL" clId="{5C4E7147-EB31-46B3-A981-06DCD163D793}" dt="2024-11-21T15:28:54.669" v="260" actId="26606"/>
          <ac:spMkLst>
            <pc:docMk/>
            <pc:sldMk cId="1572504613" sldId="265"/>
            <ac:spMk id="43" creationId="{20586029-32A0-47E5-9AEC-AE3ABA6B94D0}"/>
          </ac:spMkLst>
        </pc:spChg>
        <pc:picChg chg="add">
          <ac:chgData name="TSE Man Fung (230026964)" userId="ed2709b8-bc0e-4a9e-888f-a1fb928fe6ec" providerId="ADAL" clId="{5C4E7147-EB31-46B3-A981-06DCD163D793}" dt="2024-11-21T15:25:42.435" v="206"/>
          <ac:picMkLst>
            <pc:docMk/>
            <pc:sldMk cId="1572504613" sldId="265"/>
            <ac:picMk id="2" creationId="{3732CA77-DEF6-6752-2C65-61C965AB8EE2}"/>
          </ac:picMkLst>
        </pc:picChg>
        <pc:picChg chg="add mod ord">
          <ac:chgData name="TSE Man Fung (230026964)" userId="ed2709b8-bc0e-4a9e-888f-a1fb928fe6ec" providerId="ADAL" clId="{5C4E7147-EB31-46B3-A981-06DCD163D793}" dt="2024-11-21T15:29:25.215" v="267" actId="167"/>
          <ac:picMkLst>
            <pc:docMk/>
            <pc:sldMk cId="1572504613" sldId="265"/>
            <ac:picMk id="4" creationId="{61AB6764-C550-94D3-26B5-B3D598EA7747}"/>
          </ac:picMkLst>
        </pc:picChg>
        <pc:picChg chg="add del mod ord">
          <ac:chgData name="TSE Man Fung (230026964)" userId="ed2709b8-bc0e-4a9e-888f-a1fb928fe6ec" providerId="ADAL" clId="{5C4E7147-EB31-46B3-A981-06DCD163D793}" dt="2024-11-21T15:29:26.574" v="268" actId="478"/>
          <ac:picMkLst>
            <pc:docMk/>
            <pc:sldMk cId="1572504613" sldId="265"/>
            <ac:picMk id="6" creationId="{0AFFA069-F153-2240-F566-71136D0FB4F3}"/>
          </ac:picMkLst>
        </pc:picChg>
        <pc:picChg chg="add del mod ord">
          <ac:chgData name="TSE Man Fung (230026964)" userId="ed2709b8-bc0e-4a9e-888f-a1fb928fe6ec" providerId="ADAL" clId="{5C4E7147-EB31-46B3-A981-06DCD163D793}" dt="2024-11-21T15:28:02.626" v="229" actId="478"/>
          <ac:picMkLst>
            <pc:docMk/>
            <pc:sldMk cId="1572504613" sldId="265"/>
            <ac:picMk id="8" creationId="{D2295C87-E8DB-7E45-C418-3B0F88398E73}"/>
          </ac:picMkLst>
        </pc:picChg>
        <pc:picChg chg="add del mod">
          <ac:chgData name="TSE Man Fung (230026964)" userId="ed2709b8-bc0e-4a9e-888f-a1fb928fe6ec" providerId="ADAL" clId="{5C4E7147-EB31-46B3-A981-06DCD163D793}" dt="2024-11-21T15:28:03.388" v="230" actId="478"/>
          <ac:picMkLst>
            <pc:docMk/>
            <pc:sldMk cId="1572504613" sldId="265"/>
            <ac:picMk id="10" creationId="{618D9316-DE66-43DA-04EC-C9B29DC442C2}"/>
          </ac:picMkLst>
        </pc:picChg>
        <pc:picChg chg="add mod">
          <ac:chgData name="TSE Man Fung (230026964)" userId="ed2709b8-bc0e-4a9e-888f-a1fb928fe6ec" providerId="ADAL" clId="{5C4E7147-EB31-46B3-A981-06DCD163D793}" dt="2024-11-21T15:29:30.032" v="270"/>
          <ac:picMkLst>
            <pc:docMk/>
            <pc:sldMk cId="1572504613" sldId="265"/>
            <ac:picMk id="11" creationId="{B6C2DB83-BA22-030F-C3B2-5F528C08EFD6}"/>
          </ac:picMkLst>
        </pc:picChg>
        <pc:cxnChg chg="add del">
          <ac:chgData name="TSE Man Fung (230026964)" userId="ed2709b8-bc0e-4a9e-888f-a1fb928fe6ec" providerId="ADAL" clId="{5C4E7147-EB31-46B3-A981-06DCD163D793}" dt="2024-11-21T15:27:45.436" v="217" actId="26606"/>
          <ac:cxnSpMkLst>
            <pc:docMk/>
            <pc:sldMk cId="1572504613" sldId="265"/>
            <ac:cxnSpMk id="30" creationId="{91B6081D-D3E8-4209-B85B-EB1C655A6272}"/>
          </ac:cxnSpMkLst>
        </pc:cxnChg>
        <pc:cxnChg chg="add del">
          <ac:chgData name="TSE Man Fung (230026964)" userId="ed2709b8-bc0e-4a9e-888f-a1fb928fe6ec" providerId="ADAL" clId="{5C4E7147-EB31-46B3-A981-06DCD163D793}" dt="2024-11-21T15:27:45.436" v="217" actId="26606"/>
          <ac:cxnSpMkLst>
            <pc:docMk/>
            <pc:sldMk cId="1572504613" sldId="265"/>
            <ac:cxnSpMk id="31" creationId="{28CA55E4-1295-45C8-BA05-5A9E705B749A}"/>
          </ac:cxnSpMkLst>
        </pc:cxnChg>
        <pc:cxnChg chg="add del">
          <ac:chgData name="TSE Man Fung (230026964)" userId="ed2709b8-bc0e-4a9e-888f-a1fb928fe6ec" providerId="ADAL" clId="{5C4E7147-EB31-46B3-A981-06DCD163D793}" dt="2024-11-21T15:27:45.436" v="217" actId="26606"/>
          <ac:cxnSpMkLst>
            <pc:docMk/>
            <pc:sldMk cId="1572504613" sldId="265"/>
            <ac:cxnSpMk id="32" creationId="{08C5794E-A9A1-4A23-AF68-C79A7822334C}"/>
          </ac:cxnSpMkLst>
        </pc:cxnChg>
        <pc:cxnChg chg="add del">
          <ac:chgData name="TSE Man Fung (230026964)" userId="ed2709b8-bc0e-4a9e-888f-a1fb928fe6ec" providerId="ADAL" clId="{5C4E7147-EB31-46B3-A981-06DCD163D793}" dt="2024-11-21T15:28:54.669" v="260" actId="26606"/>
          <ac:cxnSpMkLst>
            <pc:docMk/>
            <pc:sldMk cId="1572504613" sldId="265"/>
            <ac:cxnSpMk id="45" creationId="{8C730EAB-A532-4295-A302-FB4B90DB9F5E}"/>
          </ac:cxnSpMkLst>
        </pc:cxnChg>
      </pc:sldChg>
      <pc:sldChg chg="addSp delSp modSp add mod setBg delDesignElem">
        <pc:chgData name="TSE Man Fung (230026964)" userId="ed2709b8-bc0e-4a9e-888f-a1fb928fe6ec" providerId="ADAL" clId="{5C4E7147-EB31-46B3-A981-06DCD163D793}" dt="2024-11-21T15:28:50.847" v="259" actId="26606"/>
        <pc:sldMkLst>
          <pc:docMk/>
          <pc:sldMk cId="4235107964" sldId="266"/>
        </pc:sldMkLst>
        <pc:spChg chg="add del">
          <ac:chgData name="TSE Man Fung (230026964)" userId="ed2709b8-bc0e-4a9e-888f-a1fb928fe6ec" providerId="ADAL" clId="{5C4E7147-EB31-46B3-A981-06DCD163D793}" dt="2024-11-21T15:28:18.478" v="239" actId="26606"/>
          <ac:spMkLst>
            <pc:docMk/>
            <pc:sldMk cId="4235107964" sldId="266"/>
            <ac:spMk id="15" creationId="{A9F529C3-C941-49FD-8C67-82F134F64BDB}"/>
          </ac:spMkLst>
        </pc:spChg>
        <pc:spChg chg="add del">
          <ac:chgData name="TSE Man Fung (230026964)" userId="ed2709b8-bc0e-4a9e-888f-a1fb928fe6ec" providerId="ADAL" clId="{5C4E7147-EB31-46B3-A981-06DCD163D793}" dt="2024-11-21T15:28:18.478" v="239" actId="26606"/>
          <ac:spMkLst>
            <pc:docMk/>
            <pc:sldMk cId="4235107964" sldId="266"/>
            <ac:spMk id="17" creationId="{20586029-32A0-47E5-9AEC-AE3ABA6B94D0}"/>
          </ac:spMkLst>
        </pc:spChg>
        <pc:spChg chg="add del">
          <ac:chgData name="TSE Man Fung (230026964)" userId="ed2709b8-bc0e-4a9e-888f-a1fb928fe6ec" providerId="ADAL" clId="{5C4E7147-EB31-46B3-A981-06DCD163D793}" dt="2024-11-21T15:28:18.474" v="238" actId="26606"/>
          <ac:spMkLst>
            <pc:docMk/>
            <pc:sldMk cId="4235107964" sldId="266"/>
            <ac:spMk id="24" creationId="{664E23E2-7440-4E36-A67B-0F88C5F7E185}"/>
          </ac:spMkLst>
        </pc:spChg>
        <pc:spChg chg="add del">
          <ac:chgData name="TSE Man Fung (230026964)" userId="ed2709b8-bc0e-4a9e-888f-a1fb928fe6ec" providerId="ADAL" clId="{5C4E7147-EB31-46B3-A981-06DCD163D793}" dt="2024-11-21T15:28:18.474" v="238" actId="26606"/>
          <ac:spMkLst>
            <pc:docMk/>
            <pc:sldMk cId="4235107964" sldId="266"/>
            <ac:spMk id="26" creationId="{B06949AE-010D-4C18-8AED-7872085ADD57}"/>
          </ac:spMkLst>
        </pc:spChg>
        <pc:spChg chg="add del">
          <ac:chgData name="TSE Man Fung (230026964)" userId="ed2709b8-bc0e-4a9e-888f-a1fb928fe6ec" providerId="ADAL" clId="{5C4E7147-EB31-46B3-A981-06DCD163D793}" dt="2024-11-21T15:28:18.474" v="238" actId="26606"/>
          <ac:spMkLst>
            <pc:docMk/>
            <pc:sldMk cId="4235107964" sldId="266"/>
            <ac:spMk id="28" creationId="{FE54AADB-50C7-4293-94C0-27361A32B8CF}"/>
          </ac:spMkLst>
        </pc:spChg>
        <pc:spChg chg="add del">
          <ac:chgData name="TSE Man Fung (230026964)" userId="ed2709b8-bc0e-4a9e-888f-a1fb928fe6ec" providerId="ADAL" clId="{5C4E7147-EB31-46B3-A981-06DCD163D793}" dt="2024-11-21T15:28:27.689" v="240" actId="26606"/>
          <ac:spMkLst>
            <pc:docMk/>
            <pc:sldMk cId="4235107964" sldId="266"/>
            <ac:spMk id="30" creationId="{A9F529C3-C941-49FD-8C67-82F134F64BDB}"/>
          </ac:spMkLst>
        </pc:spChg>
        <pc:spChg chg="add del">
          <ac:chgData name="TSE Man Fung (230026964)" userId="ed2709b8-bc0e-4a9e-888f-a1fb928fe6ec" providerId="ADAL" clId="{5C4E7147-EB31-46B3-A981-06DCD163D793}" dt="2024-11-21T15:28:27.689" v="240" actId="26606"/>
          <ac:spMkLst>
            <pc:docMk/>
            <pc:sldMk cId="4235107964" sldId="266"/>
            <ac:spMk id="31" creationId="{20586029-32A0-47E5-9AEC-AE3ABA6B94D0}"/>
          </ac:spMkLst>
        </pc:spChg>
        <pc:spChg chg="del">
          <ac:chgData name="TSE Man Fung (230026964)" userId="ed2709b8-bc0e-4a9e-888f-a1fb928fe6ec" providerId="ADAL" clId="{5C4E7147-EB31-46B3-A981-06DCD163D793}" dt="2024-11-21T15:28:00.064" v="228"/>
          <ac:spMkLst>
            <pc:docMk/>
            <pc:sldMk cId="4235107964" sldId="266"/>
            <ac:spMk id="34" creationId="{F70CA0C5-BE61-011C-2D67-7822E411C48A}"/>
          </ac:spMkLst>
        </pc:spChg>
        <pc:spChg chg="del">
          <ac:chgData name="TSE Man Fung (230026964)" userId="ed2709b8-bc0e-4a9e-888f-a1fb928fe6ec" providerId="ADAL" clId="{5C4E7147-EB31-46B3-A981-06DCD163D793}" dt="2024-11-21T15:28:00.064" v="228"/>
          <ac:spMkLst>
            <pc:docMk/>
            <pc:sldMk cId="4235107964" sldId="266"/>
            <ac:spMk id="35" creationId="{BEE7D11B-B113-725B-952D-C9EA5669CD33}"/>
          </ac:spMkLst>
        </pc:spChg>
        <pc:spChg chg="del">
          <ac:chgData name="TSE Man Fung (230026964)" userId="ed2709b8-bc0e-4a9e-888f-a1fb928fe6ec" providerId="ADAL" clId="{5C4E7147-EB31-46B3-A981-06DCD163D793}" dt="2024-11-21T15:28:00.064" v="228"/>
          <ac:spMkLst>
            <pc:docMk/>
            <pc:sldMk cId="4235107964" sldId="266"/>
            <ac:spMk id="36" creationId="{ABA364E1-CFE8-009B-4DC5-D19997897DE4}"/>
          </ac:spMkLst>
        </pc:spChg>
        <pc:spChg chg="add del">
          <ac:chgData name="TSE Man Fung (230026964)" userId="ed2709b8-bc0e-4a9e-888f-a1fb928fe6ec" providerId="ADAL" clId="{5C4E7147-EB31-46B3-A981-06DCD163D793}" dt="2024-11-21T15:28:50.847" v="259" actId="26606"/>
          <ac:spMkLst>
            <pc:docMk/>
            <pc:sldMk cId="4235107964" sldId="266"/>
            <ac:spMk id="37" creationId="{A9F529C3-C941-49FD-8C67-82F134F64BDB}"/>
          </ac:spMkLst>
        </pc:spChg>
        <pc:spChg chg="add del">
          <ac:chgData name="TSE Man Fung (230026964)" userId="ed2709b8-bc0e-4a9e-888f-a1fb928fe6ec" providerId="ADAL" clId="{5C4E7147-EB31-46B3-A981-06DCD163D793}" dt="2024-11-21T15:28:50.847" v="259" actId="26606"/>
          <ac:spMkLst>
            <pc:docMk/>
            <pc:sldMk cId="4235107964" sldId="266"/>
            <ac:spMk id="39" creationId="{20586029-32A0-47E5-9AEC-AE3ABA6B94D0}"/>
          </ac:spMkLst>
        </pc:spChg>
        <pc:spChg chg="add del">
          <ac:chgData name="TSE Man Fung (230026964)" userId="ed2709b8-bc0e-4a9e-888f-a1fb928fe6ec" providerId="ADAL" clId="{5C4E7147-EB31-46B3-A981-06DCD163D793}" dt="2024-11-21T15:28:41.985" v="246" actId="26606"/>
          <ac:spMkLst>
            <pc:docMk/>
            <pc:sldMk cId="4235107964" sldId="266"/>
            <ac:spMk id="46" creationId="{2F19B711-C590-44D1-9AA8-9F143B0ED58A}"/>
          </ac:spMkLst>
        </pc:spChg>
        <pc:spChg chg="add del">
          <ac:chgData name="TSE Man Fung (230026964)" userId="ed2709b8-bc0e-4a9e-888f-a1fb928fe6ec" providerId="ADAL" clId="{5C4E7147-EB31-46B3-A981-06DCD163D793}" dt="2024-11-21T15:28:41.985" v="246" actId="26606"/>
          <ac:spMkLst>
            <pc:docMk/>
            <pc:sldMk cId="4235107964" sldId="266"/>
            <ac:spMk id="48" creationId="{C0C79CF2-6A1C-4636-84CE-ABB2BE191D23}"/>
          </ac:spMkLst>
        </pc:spChg>
        <pc:spChg chg="add del">
          <ac:chgData name="TSE Man Fung (230026964)" userId="ed2709b8-bc0e-4a9e-888f-a1fb928fe6ec" providerId="ADAL" clId="{5C4E7147-EB31-46B3-A981-06DCD163D793}" dt="2024-11-21T15:28:41.985" v="246" actId="26606"/>
          <ac:spMkLst>
            <pc:docMk/>
            <pc:sldMk cId="4235107964" sldId="266"/>
            <ac:spMk id="50" creationId="{7A5D17DF-AD65-402C-A95C-F13C770C9FCD}"/>
          </ac:spMkLst>
        </pc:spChg>
        <pc:spChg chg="add del">
          <ac:chgData name="TSE Man Fung (230026964)" userId="ed2709b8-bc0e-4a9e-888f-a1fb928fe6ec" providerId="ADAL" clId="{5C4E7147-EB31-46B3-A981-06DCD163D793}" dt="2024-11-21T15:28:44.006" v="248" actId="26606"/>
          <ac:spMkLst>
            <pc:docMk/>
            <pc:sldMk cId="4235107964" sldId="266"/>
            <ac:spMk id="52" creationId="{A9F529C3-C941-49FD-8C67-82F134F64BDB}"/>
          </ac:spMkLst>
        </pc:spChg>
        <pc:spChg chg="add del">
          <ac:chgData name="TSE Man Fung (230026964)" userId="ed2709b8-bc0e-4a9e-888f-a1fb928fe6ec" providerId="ADAL" clId="{5C4E7147-EB31-46B3-A981-06DCD163D793}" dt="2024-11-21T15:28:44.006" v="248" actId="26606"/>
          <ac:spMkLst>
            <pc:docMk/>
            <pc:sldMk cId="4235107964" sldId="266"/>
            <ac:spMk id="53" creationId="{20586029-32A0-47E5-9AEC-AE3ABA6B94D0}"/>
          </ac:spMkLst>
        </pc:spChg>
        <pc:spChg chg="add del">
          <ac:chgData name="TSE Man Fung (230026964)" userId="ed2709b8-bc0e-4a9e-888f-a1fb928fe6ec" providerId="ADAL" clId="{5C4E7147-EB31-46B3-A981-06DCD163D793}" dt="2024-11-21T15:28:45.022" v="250" actId="26606"/>
          <ac:spMkLst>
            <pc:docMk/>
            <pc:sldMk cId="4235107964" sldId="266"/>
            <ac:spMk id="56" creationId="{9E90EB45-EEE9-4563-8179-65EF62AE0978}"/>
          </ac:spMkLst>
        </pc:spChg>
        <pc:spChg chg="add del">
          <ac:chgData name="TSE Man Fung (230026964)" userId="ed2709b8-bc0e-4a9e-888f-a1fb928fe6ec" providerId="ADAL" clId="{5C4E7147-EB31-46B3-A981-06DCD163D793}" dt="2024-11-21T15:28:45.022" v="250" actId="26606"/>
          <ac:spMkLst>
            <pc:docMk/>
            <pc:sldMk cId="4235107964" sldId="266"/>
            <ac:spMk id="57" creationId="{23D0EF74-AD1E-4FD9-914D-8EC9058EBBA3}"/>
          </ac:spMkLst>
        </pc:spChg>
        <pc:spChg chg="add del">
          <ac:chgData name="TSE Man Fung (230026964)" userId="ed2709b8-bc0e-4a9e-888f-a1fb928fe6ec" providerId="ADAL" clId="{5C4E7147-EB31-46B3-A981-06DCD163D793}" dt="2024-11-21T15:28:47.274" v="252" actId="26606"/>
          <ac:spMkLst>
            <pc:docMk/>
            <pc:sldMk cId="4235107964" sldId="266"/>
            <ac:spMk id="59" creationId="{2F19B711-C590-44D1-9AA8-9F143B0ED58A}"/>
          </ac:spMkLst>
        </pc:spChg>
        <pc:spChg chg="add del">
          <ac:chgData name="TSE Man Fung (230026964)" userId="ed2709b8-bc0e-4a9e-888f-a1fb928fe6ec" providerId="ADAL" clId="{5C4E7147-EB31-46B3-A981-06DCD163D793}" dt="2024-11-21T15:28:47.274" v="252" actId="26606"/>
          <ac:spMkLst>
            <pc:docMk/>
            <pc:sldMk cId="4235107964" sldId="266"/>
            <ac:spMk id="60" creationId="{C0C79CF2-6A1C-4636-84CE-ABB2BE191D23}"/>
          </ac:spMkLst>
        </pc:spChg>
        <pc:spChg chg="add del">
          <ac:chgData name="TSE Man Fung (230026964)" userId="ed2709b8-bc0e-4a9e-888f-a1fb928fe6ec" providerId="ADAL" clId="{5C4E7147-EB31-46B3-A981-06DCD163D793}" dt="2024-11-21T15:28:47.274" v="252" actId="26606"/>
          <ac:spMkLst>
            <pc:docMk/>
            <pc:sldMk cId="4235107964" sldId="266"/>
            <ac:spMk id="61" creationId="{7A5D17DF-AD65-402C-A95C-F13C770C9FCD}"/>
          </ac:spMkLst>
        </pc:spChg>
        <pc:spChg chg="add del">
          <ac:chgData name="TSE Man Fung (230026964)" userId="ed2709b8-bc0e-4a9e-888f-a1fb928fe6ec" providerId="ADAL" clId="{5C4E7147-EB31-46B3-A981-06DCD163D793}" dt="2024-11-21T15:28:48.918" v="256" actId="26606"/>
          <ac:spMkLst>
            <pc:docMk/>
            <pc:sldMk cId="4235107964" sldId="266"/>
            <ac:spMk id="65" creationId="{9E90EB45-EEE9-4563-8179-65EF62AE0978}"/>
          </ac:spMkLst>
        </pc:spChg>
        <pc:spChg chg="add del">
          <ac:chgData name="TSE Man Fung (230026964)" userId="ed2709b8-bc0e-4a9e-888f-a1fb928fe6ec" providerId="ADAL" clId="{5C4E7147-EB31-46B3-A981-06DCD163D793}" dt="2024-11-21T15:28:48.918" v="256" actId="26606"/>
          <ac:spMkLst>
            <pc:docMk/>
            <pc:sldMk cId="4235107964" sldId="266"/>
            <ac:spMk id="66" creationId="{23D0EF74-AD1E-4FD9-914D-8EC9058EBBA3}"/>
          </ac:spMkLst>
        </pc:spChg>
        <pc:spChg chg="add del">
          <ac:chgData name="TSE Man Fung (230026964)" userId="ed2709b8-bc0e-4a9e-888f-a1fb928fe6ec" providerId="ADAL" clId="{5C4E7147-EB31-46B3-A981-06DCD163D793}" dt="2024-11-21T15:28:50.846" v="258" actId="26606"/>
          <ac:spMkLst>
            <pc:docMk/>
            <pc:sldMk cId="4235107964" sldId="266"/>
            <ac:spMk id="68" creationId="{2F19B711-C590-44D1-9AA8-9F143B0ED58A}"/>
          </ac:spMkLst>
        </pc:spChg>
        <pc:spChg chg="add del">
          <ac:chgData name="TSE Man Fung (230026964)" userId="ed2709b8-bc0e-4a9e-888f-a1fb928fe6ec" providerId="ADAL" clId="{5C4E7147-EB31-46B3-A981-06DCD163D793}" dt="2024-11-21T15:28:50.846" v="258" actId="26606"/>
          <ac:spMkLst>
            <pc:docMk/>
            <pc:sldMk cId="4235107964" sldId="266"/>
            <ac:spMk id="69" creationId="{C0C79CF2-6A1C-4636-84CE-ABB2BE191D23}"/>
          </ac:spMkLst>
        </pc:spChg>
        <pc:spChg chg="add del">
          <ac:chgData name="TSE Man Fung (230026964)" userId="ed2709b8-bc0e-4a9e-888f-a1fb928fe6ec" providerId="ADAL" clId="{5C4E7147-EB31-46B3-A981-06DCD163D793}" dt="2024-11-21T15:28:50.846" v="258" actId="26606"/>
          <ac:spMkLst>
            <pc:docMk/>
            <pc:sldMk cId="4235107964" sldId="266"/>
            <ac:spMk id="70" creationId="{7A5D17DF-AD65-402C-A95C-F13C770C9FCD}"/>
          </ac:spMkLst>
        </pc:spChg>
        <pc:picChg chg="del">
          <ac:chgData name="TSE Man Fung (230026964)" userId="ed2709b8-bc0e-4a9e-888f-a1fb928fe6ec" providerId="ADAL" clId="{5C4E7147-EB31-46B3-A981-06DCD163D793}" dt="2024-11-21T15:28:04.760" v="231" actId="478"/>
          <ac:picMkLst>
            <pc:docMk/>
            <pc:sldMk cId="4235107964" sldId="266"/>
            <ac:picMk id="4" creationId="{E208C84D-8914-DAA4-C478-EA570BBFD0EC}"/>
          </ac:picMkLst>
        </pc:picChg>
        <pc:picChg chg="del">
          <ac:chgData name="TSE Man Fung (230026964)" userId="ed2709b8-bc0e-4a9e-888f-a1fb928fe6ec" providerId="ADAL" clId="{5C4E7147-EB31-46B3-A981-06DCD163D793}" dt="2024-11-21T15:28:05.354" v="232" actId="478"/>
          <ac:picMkLst>
            <pc:docMk/>
            <pc:sldMk cId="4235107964" sldId="266"/>
            <ac:picMk id="6" creationId="{0175AAB1-4141-F199-6F86-14FA5E06077A}"/>
          </ac:picMkLst>
        </pc:picChg>
        <pc:picChg chg="mod ord">
          <ac:chgData name="TSE Man Fung (230026964)" userId="ed2709b8-bc0e-4a9e-888f-a1fb928fe6ec" providerId="ADAL" clId="{5C4E7147-EB31-46B3-A981-06DCD163D793}" dt="2024-11-21T15:28:50.847" v="259" actId="26606"/>
          <ac:picMkLst>
            <pc:docMk/>
            <pc:sldMk cId="4235107964" sldId="266"/>
            <ac:picMk id="8" creationId="{B9933979-6D7F-834A-9905-5AABAC804200}"/>
          </ac:picMkLst>
        </pc:picChg>
        <pc:picChg chg="mod ord">
          <ac:chgData name="TSE Man Fung (230026964)" userId="ed2709b8-bc0e-4a9e-888f-a1fb928fe6ec" providerId="ADAL" clId="{5C4E7147-EB31-46B3-A981-06DCD163D793}" dt="2024-11-21T15:28:50.847" v="259" actId="26606"/>
          <ac:picMkLst>
            <pc:docMk/>
            <pc:sldMk cId="4235107964" sldId="266"/>
            <ac:picMk id="10" creationId="{15E0E03A-5820-6329-68E2-39B20DB2A724}"/>
          </ac:picMkLst>
        </pc:picChg>
        <pc:cxnChg chg="add del">
          <ac:chgData name="TSE Man Fung (230026964)" userId="ed2709b8-bc0e-4a9e-888f-a1fb928fe6ec" providerId="ADAL" clId="{5C4E7147-EB31-46B3-A981-06DCD163D793}" dt="2024-11-21T15:28:18.478" v="239" actId="26606"/>
          <ac:cxnSpMkLst>
            <pc:docMk/>
            <pc:sldMk cId="4235107964" sldId="266"/>
            <ac:cxnSpMk id="19" creationId="{8C730EAB-A532-4295-A302-FB4B90DB9F5E}"/>
          </ac:cxnSpMkLst>
        </pc:cxnChg>
        <pc:cxnChg chg="add del">
          <ac:chgData name="TSE Man Fung (230026964)" userId="ed2709b8-bc0e-4a9e-888f-a1fb928fe6ec" providerId="ADAL" clId="{5C4E7147-EB31-46B3-A981-06DCD163D793}" dt="2024-11-21T15:28:27.689" v="240" actId="26606"/>
          <ac:cxnSpMkLst>
            <pc:docMk/>
            <pc:sldMk cId="4235107964" sldId="266"/>
            <ac:cxnSpMk id="32" creationId="{8C730EAB-A532-4295-A302-FB4B90DB9F5E}"/>
          </ac:cxnSpMkLst>
        </pc:cxnChg>
        <pc:cxnChg chg="add del">
          <ac:chgData name="TSE Man Fung (230026964)" userId="ed2709b8-bc0e-4a9e-888f-a1fb928fe6ec" providerId="ADAL" clId="{5C4E7147-EB31-46B3-A981-06DCD163D793}" dt="2024-11-21T15:28:50.847" v="259" actId="26606"/>
          <ac:cxnSpMkLst>
            <pc:docMk/>
            <pc:sldMk cId="4235107964" sldId="266"/>
            <ac:cxnSpMk id="41" creationId="{8C730EAB-A532-4295-A302-FB4B90DB9F5E}"/>
          </ac:cxnSpMkLst>
        </pc:cxnChg>
        <pc:cxnChg chg="add del">
          <ac:chgData name="TSE Man Fung (230026964)" userId="ed2709b8-bc0e-4a9e-888f-a1fb928fe6ec" providerId="ADAL" clId="{5C4E7147-EB31-46B3-A981-06DCD163D793}" dt="2024-11-21T15:28:44.006" v="248" actId="26606"/>
          <ac:cxnSpMkLst>
            <pc:docMk/>
            <pc:sldMk cId="4235107964" sldId="266"/>
            <ac:cxnSpMk id="54" creationId="{8C730EAB-A532-4295-A302-FB4B90DB9F5E}"/>
          </ac:cxnSpMkLst>
        </pc:cxnChg>
        <pc:cxnChg chg="add del">
          <ac:chgData name="TSE Man Fung (230026964)" userId="ed2709b8-bc0e-4a9e-888f-a1fb928fe6ec" providerId="ADAL" clId="{5C4E7147-EB31-46B3-A981-06DCD163D793}" dt="2024-11-21T15:28:48.425" v="254" actId="26606"/>
          <ac:cxnSpMkLst>
            <pc:docMk/>
            <pc:sldMk cId="4235107964" sldId="266"/>
            <ac:cxnSpMk id="63" creationId="{4D56677B-C0B7-4DAC-ACAD-8054FF1B599A}"/>
          </ac:cxnSpMkLst>
        </pc:cxnChg>
      </pc:sldChg>
      <pc:sldChg chg="delSp modSp add del mod setBg">
        <pc:chgData name="TSE Man Fung (230026964)" userId="ed2709b8-bc0e-4a9e-888f-a1fb928fe6ec" providerId="ADAL" clId="{5C4E7147-EB31-46B3-A981-06DCD163D793}" dt="2024-11-21T15:29:31.484" v="271" actId="47"/>
        <pc:sldMkLst>
          <pc:docMk/>
          <pc:sldMk cId="739283707" sldId="267"/>
        </pc:sldMkLst>
        <pc:picChg chg="del">
          <ac:chgData name="TSE Man Fung (230026964)" userId="ed2709b8-bc0e-4a9e-888f-a1fb928fe6ec" providerId="ADAL" clId="{5C4E7147-EB31-46B3-A981-06DCD163D793}" dt="2024-11-21T15:29:16.722" v="265" actId="478"/>
          <ac:picMkLst>
            <pc:docMk/>
            <pc:sldMk cId="739283707" sldId="267"/>
            <ac:picMk id="4" creationId="{EE0D8664-E849-44D8-E252-A638924B1AF7}"/>
          </ac:picMkLst>
        </pc:picChg>
        <pc:picChg chg="del mod">
          <ac:chgData name="TSE Man Fung (230026964)" userId="ed2709b8-bc0e-4a9e-888f-a1fb928fe6ec" providerId="ADAL" clId="{5C4E7147-EB31-46B3-A981-06DCD163D793}" dt="2024-11-21T15:29:28.577" v="269" actId="21"/>
          <ac:picMkLst>
            <pc:docMk/>
            <pc:sldMk cId="739283707" sldId="267"/>
            <ac:picMk id="6" creationId="{B6C2DB83-BA22-030F-C3B2-5F528C08EFD6}"/>
          </ac:picMkLst>
        </pc:picChg>
      </pc:sldChg>
      <pc:sldChg chg="addSp delSp modSp new mod setBg">
        <pc:chgData name="TSE Man Fung (230026964)" userId="ed2709b8-bc0e-4a9e-888f-a1fb928fe6ec" providerId="ADAL" clId="{5C4E7147-EB31-46B3-A981-06DCD163D793}" dt="2024-11-21T15:32:29.004" v="289" actId="20577"/>
        <pc:sldMkLst>
          <pc:docMk/>
          <pc:sldMk cId="839343606" sldId="267"/>
        </pc:sldMkLst>
        <pc:spChg chg="mod">
          <ac:chgData name="TSE Man Fung (230026964)" userId="ed2709b8-bc0e-4a9e-888f-a1fb928fe6ec" providerId="ADAL" clId="{5C4E7147-EB31-46B3-A981-06DCD163D793}" dt="2024-11-21T15:30:39.788" v="285" actId="20577"/>
          <ac:spMkLst>
            <pc:docMk/>
            <pc:sldMk cId="839343606" sldId="267"/>
            <ac:spMk id="2" creationId="{A61A88A1-D6F1-620C-69A0-1F534958EEA2}"/>
          </ac:spMkLst>
        </pc:spChg>
        <pc:spChg chg="add mod">
          <ac:chgData name="TSE Man Fung (230026964)" userId="ed2709b8-bc0e-4a9e-888f-a1fb928fe6ec" providerId="ADAL" clId="{5C4E7147-EB31-46B3-A981-06DCD163D793}" dt="2024-11-21T15:32:29.004" v="289" actId="20577"/>
          <ac:spMkLst>
            <pc:docMk/>
            <pc:sldMk cId="839343606" sldId="267"/>
            <ac:spMk id="4" creationId="{245FF27A-E61D-2F5E-CDC0-8DD9321D23D2}"/>
          </ac:spMkLst>
        </pc:spChg>
        <pc:spChg chg="add del">
          <ac:chgData name="TSE Man Fung (230026964)" userId="ed2709b8-bc0e-4a9e-888f-a1fb928fe6ec" providerId="ADAL" clId="{5C4E7147-EB31-46B3-A981-06DCD163D793}" dt="2024-11-21T15:30:44.593" v="286" actId="26606"/>
          <ac:spMkLst>
            <pc:docMk/>
            <pc:sldMk cId="839343606" sldId="267"/>
            <ac:spMk id="11" creationId="{69D47016-023F-44BD-981C-50E7A10A6609}"/>
          </ac:spMkLst>
        </pc:spChg>
        <pc:spChg chg="add del">
          <ac:chgData name="TSE Man Fung (230026964)" userId="ed2709b8-bc0e-4a9e-888f-a1fb928fe6ec" providerId="ADAL" clId="{5C4E7147-EB31-46B3-A981-06DCD163D793}" dt="2024-11-21T15:30:44.593" v="286" actId="26606"/>
          <ac:spMkLst>
            <pc:docMk/>
            <pc:sldMk cId="839343606" sldId="267"/>
            <ac:spMk id="13" creationId="{6D8B37B0-0682-433E-BC8D-498C04ABD9A7}"/>
          </ac:spMkLst>
        </pc:spChg>
        <pc:spChg chg="add">
          <ac:chgData name="TSE Man Fung (230026964)" userId="ed2709b8-bc0e-4a9e-888f-a1fb928fe6ec" providerId="ADAL" clId="{5C4E7147-EB31-46B3-A981-06DCD163D793}" dt="2024-11-21T15:30:44.593" v="286" actId="26606"/>
          <ac:spMkLst>
            <pc:docMk/>
            <pc:sldMk cId="839343606" sldId="267"/>
            <ac:spMk id="18" creationId="{69D47016-023F-44BD-981C-50E7A10A6609}"/>
          </ac:spMkLst>
        </pc:spChg>
        <pc:spChg chg="add">
          <ac:chgData name="TSE Man Fung (230026964)" userId="ed2709b8-bc0e-4a9e-888f-a1fb928fe6ec" providerId="ADAL" clId="{5C4E7147-EB31-46B3-A981-06DCD163D793}" dt="2024-11-21T15:30:44.593" v="286" actId="26606"/>
          <ac:spMkLst>
            <pc:docMk/>
            <pc:sldMk cId="839343606" sldId="267"/>
            <ac:spMk id="20" creationId="{6D8B37B0-0682-433E-BC8D-498C04ABD9A7}"/>
          </ac:spMkLst>
        </pc:spChg>
        <pc:picChg chg="add mod ord">
          <ac:chgData name="TSE Man Fung (230026964)" userId="ed2709b8-bc0e-4a9e-888f-a1fb928fe6ec" providerId="ADAL" clId="{5C4E7147-EB31-46B3-A981-06DCD163D793}" dt="2024-11-21T15:30:23.510" v="279" actId="26606"/>
          <ac:picMkLst>
            <pc:docMk/>
            <pc:sldMk cId="839343606" sldId="267"/>
            <ac:picMk id="5" creationId="{9A2FD545-5483-AD3B-58F9-42DD420CAEB5}"/>
          </ac:picMkLst>
        </pc:picChg>
        <pc:picChg chg="add mod">
          <ac:chgData name="TSE Man Fung (230026964)" userId="ed2709b8-bc0e-4a9e-888f-a1fb928fe6ec" providerId="ADAL" clId="{5C4E7147-EB31-46B3-A981-06DCD163D793}" dt="2024-11-21T15:30:23.510" v="279" actId="26606"/>
          <ac:picMkLst>
            <pc:docMk/>
            <pc:sldMk cId="839343606" sldId="267"/>
            <ac:picMk id="6" creationId="{417AD33F-41AA-17CB-D5D0-0B8937C7B01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DF7827-CBBF-423C-9498-7BCEB9AB8591}"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3928F49-1FE9-4179-88C5-251B15913D65}">
      <dgm:prSet/>
      <dgm:spPr/>
      <dgm:t>
        <a:bodyPr/>
        <a:lstStyle/>
        <a:p>
          <a:r>
            <a:rPr lang="en-US" b="1" dirty="0"/>
            <a:t>Novel</a:t>
          </a:r>
        </a:p>
        <a:p>
          <a:r>
            <a:rPr lang="en-US" dirty="0"/>
            <a:t>● Development of web scraper (getArticle.py)</a:t>
          </a:r>
          <a:br>
            <a:rPr lang="en-US" dirty="0"/>
          </a:br>
          <a:r>
            <a:rPr lang="en-US" dirty="0"/>
            <a:t>● Purpose: Extract coherent sentences from novel websites</a:t>
          </a:r>
          <a:br>
            <a:rPr lang="en-US" dirty="0"/>
          </a:br>
          <a:r>
            <a:rPr lang="en-US" dirty="0"/>
            <a:t>● Methodology: Crawling online literary resources</a:t>
          </a:r>
          <a:br>
            <a:rPr lang="en-US" dirty="0"/>
          </a:br>
          <a:r>
            <a:rPr lang="en-US" dirty="0"/>
            <a:t>● Outcome: Creation of a robust text corpus for analysis</a:t>
          </a:r>
        </a:p>
      </dgm:t>
    </dgm:pt>
    <dgm:pt modelId="{7B4C731B-DC1F-4007-892C-22459B0D858E}" type="parTrans" cxnId="{34D30570-9727-4709-82F7-4F17B28D908C}">
      <dgm:prSet/>
      <dgm:spPr/>
      <dgm:t>
        <a:bodyPr/>
        <a:lstStyle/>
        <a:p>
          <a:endParaRPr lang="en-US"/>
        </a:p>
      </dgm:t>
    </dgm:pt>
    <dgm:pt modelId="{DB8043A0-8CB8-4C2E-97A1-AA58F0816A6B}" type="sibTrans" cxnId="{34D30570-9727-4709-82F7-4F17B28D908C}">
      <dgm:prSet/>
      <dgm:spPr/>
      <dgm:t>
        <a:bodyPr/>
        <a:lstStyle/>
        <a:p>
          <a:endParaRPr lang="en-US"/>
        </a:p>
      </dgm:t>
    </dgm:pt>
    <dgm:pt modelId="{D5535A6B-683F-4B3F-B1AE-A2F8788CDA66}">
      <dgm:prSet/>
      <dgm:spPr/>
      <dgm:t>
        <a:bodyPr/>
        <a:lstStyle/>
        <a:p>
          <a:r>
            <a:rPr lang="en-US" altLang="zh-HK" b="1" dirty="0" err="1"/>
            <a:t>Cangjie</a:t>
          </a:r>
          <a:r>
            <a:rPr lang="en-US" altLang="zh-HK" b="1" dirty="0"/>
            <a:t> File</a:t>
          </a:r>
        </a:p>
        <a:p>
          <a:r>
            <a:rPr lang="en-US" dirty="0"/>
            <a:t>● </a:t>
          </a:r>
          <a:r>
            <a:rPr lang="en-US" altLang="zh-HK" dirty="0"/>
            <a:t>Development of script (makeDataset.py) for data standardization</a:t>
          </a:r>
          <a:br>
            <a:rPr lang="en-US" altLang="zh-HK" dirty="0"/>
          </a:br>
          <a:r>
            <a:rPr lang="en-US" dirty="0"/>
            <a:t>● </a:t>
          </a:r>
          <a:r>
            <a:rPr lang="en-US" altLang="zh-HK" dirty="0"/>
            <a:t>Consolidation of </a:t>
          </a:r>
          <a:r>
            <a:rPr lang="en-US" altLang="zh-HK" dirty="0" err="1"/>
            <a:t>Cangjie</a:t>
          </a:r>
          <a:r>
            <a:rPr lang="en-US" altLang="zh-HK" dirty="0"/>
            <a:t> files into a unified JSON format (unicode2cangjie.json)</a:t>
          </a:r>
          <a:br>
            <a:rPr lang="en-US" altLang="zh-HK" dirty="0"/>
          </a:br>
          <a:r>
            <a:rPr lang="en-US" dirty="0"/>
            <a:t>● </a:t>
          </a:r>
          <a:r>
            <a:rPr lang="en-US" altLang="zh-HK" dirty="0"/>
            <a:t>Example of JSON structure linking Chinese characters, Unicode values, and </a:t>
          </a:r>
          <a:r>
            <a:rPr lang="en-US" altLang="zh-HK" dirty="0" err="1"/>
            <a:t>Cangjie</a:t>
          </a:r>
          <a:r>
            <a:rPr lang="en-US" altLang="zh-HK" dirty="0"/>
            <a:t> keys</a:t>
          </a:r>
          <a:endParaRPr lang="zh-HK" altLang="en-US" dirty="0"/>
        </a:p>
      </dgm:t>
    </dgm:pt>
    <dgm:pt modelId="{0662FB40-05CE-4AAB-865F-1C715AC4DB93}" type="parTrans" cxnId="{10C63BF6-0ED7-4366-B5D2-254CFD2A0D31}">
      <dgm:prSet/>
      <dgm:spPr/>
      <dgm:t>
        <a:bodyPr/>
        <a:lstStyle/>
        <a:p>
          <a:endParaRPr lang="zh-HK" altLang="en-US"/>
        </a:p>
      </dgm:t>
    </dgm:pt>
    <dgm:pt modelId="{8132C03D-BD33-46A3-B44C-D52A5B36E258}" type="sibTrans" cxnId="{10C63BF6-0ED7-4366-B5D2-254CFD2A0D31}">
      <dgm:prSet/>
      <dgm:spPr/>
      <dgm:t>
        <a:bodyPr/>
        <a:lstStyle/>
        <a:p>
          <a:endParaRPr lang="zh-HK" altLang="en-US"/>
        </a:p>
      </dgm:t>
    </dgm:pt>
    <dgm:pt modelId="{8E131407-1987-42E7-A3DC-90F205F1B9A7}" type="pres">
      <dgm:prSet presAssocID="{DCDF7827-CBBF-423C-9498-7BCEB9AB8591}" presName="vert0" presStyleCnt="0">
        <dgm:presLayoutVars>
          <dgm:dir/>
          <dgm:animOne val="branch"/>
          <dgm:animLvl val="lvl"/>
        </dgm:presLayoutVars>
      </dgm:prSet>
      <dgm:spPr/>
    </dgm:pt>
    <dgm:pt modelId="{C9EF0146-3876-4E85-BD1F-AD6BD98A95BB}" type="pres">
      <dgm:prSet presAssocID="{13928F49-1FE9-4179-88C5-251B15913D65}" presName="thickLine" presStyleLbl="alignNode1" presStyleIdx="0" presStyleCnt="2"/>
      <dgm:spPr/>
    </dgm:pt>
    <dgm:pt modelId="{E1682676-275C-43CE-908E-434CF94DA774}" type="pres">
      <dgm:prSet presAssocID="{13928F49-1FE9-4179-88C5-251B15913D65}" presName="horz1" presStyleCnt="0"/>
      <dgm:spPr/>
    </dgm:pt>
    <dgm:pt modelId="{BA8EF1A4-B1DB-4B3B-841B-10F4160244D4}" type="pres">
      <dgm:prSet presAssocID="{13928F49-1FE9-4179-88C5-251B15913D65}" presName="tx1" presStyleLbl="revTx" presStyleIdx="0" presStyleCnt="2"/>
      <dgm:spPr/>
    </dgm:pt>
    <dgm:pt modelId="{2CAE66EB-EA35-4245-8D60-55E04C222FA3}" type="pres">
      <dgm:prSet presAssocID="{13928F49-1FE9-4179-88C5-251B15913D65}" presName="vert1" presStyleCnt="0"/>
      <dgm:spPr/>
    </dgm:pt>
    <dgm:pt modelId="{401E06FA-119F-4DAC-AF49-26B38F9CD91E}" type="pres">
      <dgm:prSet presAssocID="{D5535A6B-683F-4B3F-B1AE-A2F8788CDA66}" presName="thickLine" presStyleLbl="alignNode1" presStyleIdx="1" presStyleCnt="2"/>
      <dgm:spPr/>
    </dgm:pt>
    <dgm:pt modelId="{E1DC2D55-05E8-46A9-AC99-0D83CED2898D}" type="pres">
      <dgm:prSet presAssocID="{D5535A6B-683F-4B3F-B1AE-A2F8788CDA66}" presName="horz1" presStyleCnt="0"/>
      <dgm:spPr/>
    </dgm:pt>
    <dgm:pt modelId="{770795A2-2670-451B-8500-DA6536ABA83C}" type="pres">
      <dgm:prSet presAssocID="{D5535A6B-683F-4B3F-B1AE-A2F8788CDA66}" presName="tx1" presStyleLbl="revTx" presStyleIdx="1" presStyleCnt="2"/>
      <dgm:spPr/>
    </dgm:pt>
    <dgm:pt modelId="{78BDCE6D-450E-467D-B0D1-8966A409A0E1}" type="pres">
      <dgm:prSet presAssocID="{D5535A6B-683F-4B3F-B1AE-A2F8788CDA66}" presName="vert1" presStyleCnt="0"/>
      <dgm:spPr/>
    </dgm:pt>
  </dgm:ptLst>
  <dgm:cxnLst>
    <dgm:cxn modelId="{34D30570-9727-4709-82F7-4F17B28D908C}" srcId="{DCDF7827-CBBF-423C-9498-7BCEB9AB8591}" destId="{13928F49-1FE9-4179-88C5-251B15913D65}" srcOrd="0" destOrd="0" parTransId="{7B4C731B-DC1F-4007-892C-22459B0D858E}" sibTransId="{DB8043A0-8CB8-4C2E-97A1-AA58F0816A6B}"/>
    <dgm:cxn modelId="{2FD9BD7D-B0DB-4060-BD01-49E8CE1F1879}" type="presOf" srcId="{DCDF7827-CBBF-423C-9498-7BCEB9AB8591}" destId="{8E131407-1987-42E7-A3DC-90F205F1B9A7}" srcOrd="0" destOrd="0" presId="urn:microsoft.com/office/officeart/2008/layout/LinedList"/>
    <dgm:cxn modelId="{9C42DEE5-D478-45E7-A103-2DF060842DEB}" type="presOf" srcId="{13928F49-1FE9-4179-88C5-251B15913D65}" destId="{BA8EF1A4-B1DB-4B3B-841B-10F4160244D4}" srcOrd="0" destOrd="0" presId="urn:microsoft.com/office/officeart/2008/layout/LinedList"/>
    <dgm:cxn modelId="{171E23EF-409F-4FD9-B1DB-0219164AA968}" type="presOf" srcId="{D5535A6B-683F-4B3F-B1AE-A2F8788CDA66}" destId="{770795A2-2670-451B-8500-DA6536ABA83C}" srcOrd="0" destOrd="0" presId="urn:microsoft.com/office/officeart/2008/layout/LinedList"/>
    <dgm:cxn modelId="{10C63BF6-0ED7-4366-B5D2-254CFD2A0D31}" srcId="{DCDF7827-CBBF-423C-9498-7BCEB9AB8591}" destId="{D5535A6B-683F-4B3F-B1AE-A2F8788CDA66}" srcOrd="1" destOrd="0" parTransId="{0662FB40-05CE-4AAB-865F-1C715AC4DB93}" sibTransId="{8132C03D-BD33-46A3-B44C-D52A5B36E258}"/>
    <dgm:cxn modelId="{172F544D-3454-482E-8F07-3961993546C3}" type="presParOf" srcId="{8E131407-1987-42E7-A3DC-90F205F1B9A7}" destId="{C9EF0146-3876-4E85-BD1F-AD6BD98A95BB}" srcOrd="0" destOrd="0" presId="urn:microsoft.com/office/officeart/2008/layout/LinedList"/>
    <dgm:cxn modelId="{605B2A73-DA66-4E4D-A4AE-A115A1B3D6EA}" type="presParOf" srcId="{8E131407-1987-42E7-A3DC-90F205F1B9A7}" destId="{E1682676-275C-43CE-908E-434CF94DA774}" srcOrd="1" destOrd="0" presId="urn:microsoft.com/office/officeart/2008/layout/LinedList"/>
    <dgm:cxn modelId="{8248C854-A755-4897-8D19-2AD8B0B65D79}" type="presParOf" srcId="{E1682676-275C-43CE-908E-434CF94DA774}" destId="{BA8EF1A4-B1DB-4B3B-841B-10F4160244D4}" srcOrd="0" destOrd="0" presId="urn:microsoft.com/office/officeart/2008/layout/LinedList"/>
    <dgm:cxn modelId="{715305BD-5BD4-4DD2-9097-C8F867085937}" type="presParOf" srcId="{E1682676-275C-43CE-908E-434CF94DA774}" destId="{2CAE66EB-EA35-4245-8D60-55E04C222FA3}" srcOrd="1" destOrd="0" presId="urn:microsoft.com/office/officeart/2008/layout/LinedList"/>
    <dgm:cxn modelId="{EEB5EB49-19BF-4D96-9F9F-81E652CAB610}" type="presParOf" srcId="{8E131407-1987-42E7-A3DC-90F205F1B9A7}" destId="{401E06FA-119F-4DAC-AF49-26B38F9CD91E}" srcOrd="2" destOrd="0" presId="urn:microsoft.com/office/officeart/2008/layout/LinedList"/>
    <dgm:cxn modelId="{C303667D-4BC6-41E7-955A-4E4B4F695834}" type="presParOf" srcId="{8E131407-1987-42E7-A3DC-90F205F1B9A7}" destId="{E1DC2D55-05E8-46A9-AC99-0D83CED2898D}" srcOrd="3" destOrd="0" presId="urn:microsoft.com/office/officeart/2008/layout/LinedList"/>
    <dgm:cxn modelId="{8C388B69-D720-4F1A-B81C-E13E0715D900}" type="presParOf" srcId="{E1DC2D55-05E8-46A9-AC99-0D83CED2898D}" destId="{770795A2-2670-451B-8500-DA6536ABA83C}" srcOrd="0" destOrd="0" presId="urn:microsoft.com/office/officeart/2008/layout/LinedList"/>
    <dgm:cxn modelId="{017280B7-5596-4098-8078-FC05098AEFFC}" type="presParOf" srcId="{E1DC2D55-05E8-46A9-AC99-0D83CED2898D}" destId="{78BDCE6D-450E-467D-B0D1-8966A409A0E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74117E-DAC8-4736-9370-A2C0A500508C}"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4302958-6ACC-4C79-86E9-F528BA2A5FA7}">
      <dgm:prSet/>
      <dgm:spPr/>
      <dgm:t>
        <a:bodyPr/>
        <a:lstStyle/>
        <a:p>
          <a:r>
            <a:rPr lang="en-US" b="1"/>
            <a:t>Parameter</a:t>
          </a:r>
          <a:endParaRPr lang="en-US"/>
        </a:p>
      </dgm:t>
    </dgm:pt>
    <dgm:pt modelId="{46D9FF02-3828-46EC-9B18-E5A16E5B1C5A}" type="parTrans" cxnId="{B119A588-C446-4730-B58E-24A33506910B}">
      <dgm:prSet/>
      <dgm:spPr/>
      <dgm:t>
        <a:bodyPr/>
        <a:lstStyle/>
        <a:p>
          <a:endParaRPr lang="en-US"/>
        </a:p>
      </dgm:t>
    </dgm:pt>
    <dgm:pt modelId="{09B3E897-2890-49C1-86FF-0631DECD4C2B}" type="sibTrans" cxnId="{B119A588-C446-4730-B58E-24A33506910B}">
      <dgm:prSet/>
      <dgm:spPr/>
      <dgm:t>
        <a:bodyPr/>
        <a:lstStyle/>
        <a:p>
          <a:endParaRPr lang="en-US"/>
        </a:p>
      </dgm:t>
    </dgm:pt>
    <dgm:pt modelId="{F289448B-6121-4645-8243-A29A122A1B86}">
      <dgm:prSet/>
      <dgm:spPr/>
      <dgm:t>
        <a:bodyPr/>
        <a:lstStyle/>
        <a:p>
          <a:r>
            <a:rPr lang="en-US"/>
            <a:t>Definitions and implications of key parameters: population size, generations, text lines, random text, mutation rate</a:t>
          </a:r>
        </a:p>
      </dgm:t>
    </dgm:pt>
    <dgm:pt modelId="{53C224F2-531A-47DC-84BD-71AC045EA380}" type="parTrans" cxnId="{B2BF13B1-C872-4540-B80C-3759FA2302FA}">
      <dgm:prSet/>
      <dgm:spPr/>
      <dgm:t>
        <a:bodyPr/>
        <a:lstStyle/>
        <a:p>
          <a:endParaRPr lang="en-US"/>
        </a:p>
      </dgm:t>
    </dgm:pt>
    <dgm:pt modelId="{89224C2D-04B2-4A88-903D-E6176294778C}" type="sibTrans" cxnId="{B2BF13B1-C872-4540-B80C-3759FA2302FA}">
      <dgm:prSet/>
      <dgm:spPr/>
      <dgm:t>
        <a:bodyPr/>
        <a:lstStyle/>
        <a:p>
          <a:endParaRPr lang="en-US"/>
        </a:p>
      </dgm:t>
    </dgm:pt>
    <dgm:pt modelId="{9BCACB7E-E2D8-4603-BFF2-334CBC813222}">
      <dgm:prSet/>
      <dgm:spPr/>
      <dgm:t>
        <a:bodyPr/>
        <a:lstStyle/>
        <a:p>
          <a:r>
            <a:rPr lang="en-US" b="1"/>
            <a:t>Label</a:t>
          </a:r>
          <a:endParaRPr lang="en-US"/>
        </a:p>
      </dgm:t>
    </dgm:pt>
    <dgm:pt modelId="{E74FFDDC-C00F-4919-82EB-EE983AE21222}" type="parTrans" cxnId="{E6A901C0-4FD7-441A-A8ED-90386C81D10E}">
      <dgm:prSet/>
      <dgm:spPr/>
      <dgm:t>
        <a:bodyPr/>
        <a:lstStyle/>
        <a:p>
          <a:endParaRPr lang="en-US"/>
        </a:p>
      </dgm:t>
    </dgm:pt>
    <dgm:pt modelId="{A09B302F-75CD-4F42-98E1-C4E8969B527D}" type="sibTrans" cxnId="{E6A901C0-4FD7-441A-A8ED-90386C81D10E}">
      <dgm:prSet/>
      <dgm:spPr/>
      <dgm:t>
        <a:bodyPr/>
        <a:lstStyle/>
        <a:p>
          <a:endParaRPr lang="en-US"/>
        </a:p>
      </dgm:t>
    </dgm:pt>
    <dgm:pt modelId="{DD096892-FF1B-4A7D-816D-BDEC79B97837}">
      <dgm:prSet/>
      <dgm:spPr/>
      <dgm:t>
        <a:bodyPr/>
        <a:lstStyle/>
        <a:p>
          <a:r>
            <a:rPr lang="en-US"/>
            <a:t>Descriptions of performance metrics: distances for fastest, average, and control keyboards</a:t>
          </a:r>
        </a:p>
      </dgm:t>
    </dgm:pt>
    <dgm:pt modelId="{0F52F4B1-D86D-480B-85DB-0F9D40670532}" type="parTrans" cxnId="{BA4389B4-6264-4849-AA61-572079E312C0}">
      <dgm:prSet/>
      <dgm:spPr/>
      <dgm:t>
        <a:bodyPr/>
        <a:lstStyle/>
        <a:p>
          <a:endParaRPr lang="en-US"/>
        </a:p>
      </dgm:t>
    </dgm:pt>
    <dgm:pt modelId="{CE02B4B6-1E3C-4FCB-94C0-6CCA961DF2D5}" type="sibTrans" cxnId="{BA4389B4-6264-4849-AA61-572079E312C0}">
      <dgm:prSet/>
      <dgm:spPr/>
      <dgm:t>
        <a:bodyPr/>
        <a:lstStyle/>
        <a:p>
          <a:endParaRPr lang="en-US"/>
        </a:p>
      </dgm:t>
    </dgm:pt>
    <dgm:pt modelId="{A08F5703-EF05-4792-8D05-2DB378A664D9}">
      <dgm:prSet/>
      <dgm:spPr/>
      <dgm:t>
        <a:bodyPr/>
        <a:lstStyle/>
        <a:p>
          <a:r>
            <a:rPr lang="en-US" b="1"/>
            <a:t>Chart</a:t>
          </a:r>
          <a:endParaRPr lang="en-US"/>
        </a:p>
      </dgm:t>
    </dgm:pt>
    <dgm:pt modelId="{B02F7104-CE4D-41E0-B627-2EA1CB0DB1FF}" type="parTrans" cxnId="{341CFD08-760C-482D-94E5-6215D160092B}">
      <dgm:prSet/>
      <dgm:spPr/>
      <dgm:t>
        <a:bodyPr/>
        <a:lstStyle/>
        <a:p>
          <a:endParaRPr lang="en-US"/>
        </a:p>
      </dgm:t>
    </dgm:pt>
    <dgm:pt modelId="{A0B386AB-4557-4304-BE01-29CB70C2EF1C}" type="sibTrans" cxnId="{341CFD08-760C-482D-94E5-6215D160092B}">
      <dgm:prSet/>
      <dgm:spPr/>
      <dgm:t>
        <a:bodyPr/>
        <a:lstStyle/>
        <a:p>
          <a:endParaRPr lang="en-US"/>
        </a:p>
      </dgm:t>
    </dgm:pt>
    <dgm:pt modelId="{1B6861AD-8E8C-4C54-8504-186324038CDA}">
      <dgm:prSet/>
      <dgm:spPr/>
      <dgm:t>
        <a:bodyPr/>
        <a:lstStyle/>
        <a:p>
          <a:r>
            <a:rPr lang="en-US"/>
            <a:t>Explanation of chart elements: X-axis (iterations) and Y-axis (distance increase rate)</a:t>
          </a:r>
        </a:p>
      </dgm:t>
    </dgm:pt>
    <dgm:pt modelId="{DE393DDD-AB37-4FC9-A7E9-9EAC0BD5853C}" type="parTrans" cxnId="{8B637FF8-9346-4ABF-85A6-0F364A2A0FA1}">
      <dgm:prSet/>
      <dgm:spPr/>
      <dgm:t>
        <a:bodyPr/>
        <a:lstStyle/>
        <a:p>
          <a:endParaRPr lang="en-US"/>
        </a:p>
      </dgm:t>
    </dgm:pt>
    <dgm:pt modelId="{F18E3C18-C360-453D-AD3E-2B2755E11B93}" type="sibTrans" cxnId="{8B637FF8-9346-4ABF-85A6-0F364A2A0FA1}">
      <dgm:prSet/>
      <dgm:spPr/>
      <dgm:t>
        <a:bodyPr/>
        <a:lstStyle/>
        <a:p>
          <a:endParaRPr lang="en-US"/>
        </a:p>
      </dgm:t>
    </dgm:pt>
    <dgm:pt modelId="{8ED70467-D156-40B6-A95A-5FF750FEBBAD}">
      <dgm:prSet/>
      <dgm:spPr/>
      <dgm:t>
        <a:bodyPr/>
        <a:lstStyle/>
        <a:p>
          <a:r>
            <a:rPr lang="en-US" b="1"/>
            <a:t>Result Examples</a:t>
          </a:r>
          <a:endParaRPr lang="en-US"/>
        </a:p>
      </dgm:t>
    </dgm:pt>
    <dgm:pt modelId="{D25F89D6-BAE2-437A-9437-18725F824A7D}" type="parTrans" cxnId="{D9FFC04C-33D2-4C91-B49B-E8088DC5885B}">
      <dgm:prSet/>
      <dgm:spPr/>
      <dgm:t>
        <a:bodyPr/>
        <a:lstStyle/>
        <a:p>
          <a:endParaRPr lang="en-US"/>
        </a:p>
      </dgm:t>
    </dgm:pt>
    <dgm:pt modelId="{E3B6C630-6E60-4C3E-A81D-A28FD9AC7616}" type="sibTrans" cxnId="{D9FFC04C-33D2-4C91-B49B-E8088DC5885B}">
      <dgm:prSet/>
      <dgm:spPr/>
      <dgm:t>
        <a:bodyPr/>
        <a:lstStyle/>
        <a:p>
          <a:endParaRPr lang="en-US"/>
        </a:p>
      </dgm:t>
    </dgm:pt>
    <dgm:pt modelId="{C619183C-474F-4A5E-AED5-F841A271C516}">
      <dgm:prSet/>
      <dgm:spPr/>
      <dgm:t>
        <a:bodyPr/>
        <a:lstStyle/>
        <a:p>
          <a:r>
            <a:rPr lang="en-US"/>
            <a:t>Summary of multiple parameter sets and their outcomes</a:t>
          </a:r>
        </a:p>
      </dgm:t>
    </dgm:pt>
    <dgm:pt modelId="{F1B80D03-7C13-417E-9D9E-1F8725098AEB}" type="parTrans" cxnId="{98F812C1-B7B2-4812-9DDA-D2DF272894E4}">
      <dgm:prSet/>
      <dgm:spPr/>
      <dgm:t>
        <a:bodyPr/>
        <a:lstStyle/>
        <a:p>
          <a:endParaRPr lang="en-US"/>
        </a:p>
      </dgm:t>
    </dgm:pt>
    <dgm:pt modelId="{3BC8A44D-5763-493D-9A73-67F738ECB3DB}" type="sibTrans" cxnId="{98F812C1-B7B2-4812-9DDA-D2DF272894E4}">
      <dgm:prSet/>
      <dgm:spPr/>
      <dgm:t>
        <a:bodyPr/>
        <a:lstStyle/>
        <a:p>
          <a:endParaRPr lang="en-US"/>
        </a:p>
      </dgm:t>
    </dgm:pt>
    <dgm:pt modelId="{7EB40329-3D0D-4038-8698-9508891D3A1A}" type="pres">
      <dgm:prSet presAssocID="{C674117E-DAC8-4736-9370-A2C0A500508C}" presName="linear" presStyleCnt="0">
        <dgm:presLayoutVars>
          <dgm:dir/>
          <dgm:animLvl val="lvl"/>
          <dgm:resizeHandles val="exact"/>
        </dgm:presLayoutVars>
      </dgm:prSet>
      <dgm:spPr/>
    </dgm:pt>
    <dgm:pt modelId="{169C8858-5442-4FBB-991F-BC49AAD6F79C}" type="pres">
      <dgm:prSet presAssocID="{84302958-6ACC-4C79-86E9-F528BA2A5FA7}" presName="parentLin" presStyleCnt="0"/>
      <dgm:spPr/>
    </dgm:pt>
    <dgm:pt modelId="{3D415627-CAB0-41A3-BF6D-31203609CDA9}" type="pres">
      <dgm:prSet presAssocID="{84302958-6ACC-4C79-86E9-F528BA2A5FA7}" presName="parentLeftMargin" presStyleLbl="node1" presStyleIdx="0" presStyleCnt="4"/>
      <dgm:spPr/>
    </dgm:pt>
    <dgm:pt modelId="{9C732C8B-3C6C-4482-91B7-4C5EE3A3FA95}" type="pres">
      <dgm:prSet presAssocID="{84302958-6ACC-4C79-86E9-F528BA2A5FA7}" presName="parentText" presStyleLbl="node1" presStyleIdx="0" presStyleCnt="4">
        <dgm:presLayoutVars>
          <dgm:chMax val="0"/>
          <dgm:bulletEnabled val="1"/>
        </dgm:presLayoutVars>
      </dgm:prSet>
      <dgm:spPr/>
    </dgm:pt>
    <dgm:pt modelId="{CB8DABEB-BD9B-45AA-8A2A-7C58CABCEE00}" type="pres">
      <dgm:prSet presAssocID="{84302958-6ACC-4C79-86E9-F528BA2A5FA7}" presName="negativeSpace" presStyleCnt="0"/>
      <dgm:spPr/>
    </dgm:pt>
    <dgm:pt modelId="{DB69D1F8-147B-4B45-BAD4-78C5F72B12D1}" type="pres">
      <dgm:prSet presAssocID="{84302958-6ACC-4C79-86E9-F528BA2A5FA7}" presName="childText" presStyleLbl="conFgAcc1" presStyleIdx="0" presStyleCnt="4">
        <dgm:presLayoutVars>
          <dgm:bulletEnabled val="1"/>
        </dgm:presLayoutVars>
      </dgm:prSet>
      <dgm:spPr/>
    </dgm:pt>
    <dgm:pt modelId="{44F30514-DB03-4D66-998F-EFEBE0D5ABCC}" type="pres">
      <dgm:prSet presAssocID="{09B3E897-2890-49C1-86FF-0631DECD4C2B}" presName="spaceBetweenRectangles" presStyleCnt="0"/>
      <dgm:spPr/>
    </dgm:pt>
    <dgm:pt modelId="{967FAA91-5A0C-46D1-B43D-6EF0BF51CEA9}" type="pres">
      <dgm:prSet presAssocID="{9BCACB7E-E2D8-4603-BFF2-334CBC813222}" presName="parentLin" presStyleCnt="0"/>
      <dgm:spPr/>
    </dgm:pt>
    <dgm:pt modelId="{7B3931DF-F1C3-4271-8D1B-C2A15B4BEF96}" type="pres">
      <dgm:prSet presAssocID="{9BCACB7E-E2D8-4603-BFF2-334CBC813222}" presName="parentLeftMargin" presStyleLbl="node1" presStyleIdx="0" presStyleCnt="4"/>
      <dgm:spPr/>
    </dgm:pt>
    <dgm:pt modelId="{E666A6CD-9CAB-4CCB-BFEB-199CF5BDA676}" type="pres">
      <dgm:prSet presAssocID="{9BCACB7E-E2D8-4603-BFF2-334CBC813222}" presName="parentText" presStyleLbl="node1" presStyleIdx="1" presStyleCnt="4">
        <dgm:presLayoutVars>
          <dgm:chMax val="0"/>
          <dgm:bulletEnabled val="1"/>
        </dgm:presLayoutVars>
      </dgm:prSet>
      <dgm:spPr/>
    </dgm:pt>
    <dgm:pt modelId="{99699037-0351-4A06-A0F3-C625AABE25F8}" type="pres">
      <dgm:prSet presAssocID="{9BCACB7E-E2D8-4603-BFF2-334CBC813222}" presName="negativeSpace" presStyleCnt="0"/>
      <dgm:spPr/>
    </dgm:pt>
    <dgm:pt modelId="{CAE0EB4F-EAE9-47A3-9A6A-88395F8F2B4D}" type="pres">
      <dgm:prSet presAssocID="{9BCACB7E-E2D8-4603-BFF2-334CBC813222}" presName="childText" presStyleLbl="conFgAcc1" presStyleIdx="1" presStyleCnt="4">
        <dgm:presLayoutVars>
          <dgm:bulletEnabled val="1"/>
        </dgm:presLayoutVars>
      </dgm:prSet>
      <dgm:spPr/>
    </dgm:pt>
    <dgm:pt modelId="{6F478381-66C5-4F9A-AC48-B6529C8BA127}" type="pres">
      <dgm:prSet presAssocID="{A09B302F-75CD-4F42-98E1-C4E8969B527D}" presName="spaceBetweenRectangles" presStyleCnt="0"/>
      <dgm:spPr/>
    </dgm:pt>
    <dgm:pt modelId="{CF2137DD-E3BD-40FB-9FBD-61AF34A44F07}" type="pres">
      <dgm:prSet presAssocID="{A08F5703-EF05-4792-8D05-2DB378A664D9}" presName="parentLin" presStyleCnt="0"/>
      <dgm:spPr/>
    </dgm:pt>
    <dgm:pt modelId="{7C543806-09B5-4D36-A54C-9A7F97D5C25D}" type="pres">
      <dgm:prSet presAssocID="{A08F5703-EF05-4792-8D05-2DB378A664D9}" presName="parentLeftMargin" presStyleLbl="node1" presStyleIdx="1" presStyleCnt="4"/>
      <dgm:spPr/>
    </dgm:pt>
    <dgm:pt modelId="{23C4A083-0809-403F-8C94-8D093032B357}" type="pres">
      <dgm:prSet presAssocID="{A08F5703-EF05-4792-8D05-2DB378A664D9}" presName="parentText" presStyleLbl="node1" presStyleIdx="2" presStyleCnt="4">
        <dgm:presLayoutVars>
          <dgm:chMax val="0"/>
          <dgm:bulletEnabled val="1"/>
        </dgm:presLayoutVars>
      </dgm:prSet>
      <dgm:spPr/>
    </dgm:pt>
    <dgm:pt modelId="{EB5E98F8-AA65-4F26-BBBF-ACF28B0B3176}" type="pres">
      <dgm:prSet presAssocID="{A08F5703-EF05-4792-8D05-2DB378A664D9}" presName="negativeSpace" presStyleCnt="0"/>
      <dgm:spPr/>
    </dgm:pt>
    <dgm:pt modelId="{9EA3ED69-1A5E-4669-AE07-1CF75BD8B4FC}" type="pres">
      <dgm:prSet presAssocID="{A08F5703-EF05-4792-8D05-2DB378A664D9}" presName="childText" presStyleLbl="conFgAcc1" presStyleIdx="2" presStyleCnt="4">
        <dgm:presLayoutVars>
          <dgm:bulletEnabled val="1"/>
        </dgm:presLayoutVars>
      </dgm:prSet>
      <dgm:spPr/>
    </dgm:pt>
    <dgm:pt modelId="{5D6D1D1B-7C22-44F9-98D0-E57A57B435C5}" type="pres">
      <dgm:prSet presAssocID="{A0B386AB-4557-4304-BE01-29CB70C2EF1C}" presName="spaceBetweenRectangles" presStyleCnt="0"/>
      <dgm:spPr/>
    </dgm:pt>
    <dgm:pt modelId="{25431FB9-0995-43CA-B382-B8BD390560DE}" type="pres">
      <dgm:prSet presAssocID="{8ED70467-D156-40B6-A95A-5FF750FEBBAD}" presName="parentLin" presStyleCnt="0"/>
      <dgm:spPr/>
    </dgm:pt>
    <dgm:pt modelId="{B5E97265-2DE2-47E6-B54B-644AC429F13D}" type="pres">
      <dgm:prSet presAssocID="{8ED70467-D156-40B6-A95A-5FF750FEBBAD}" presName="parentLeftMargin" presStyleLbl="node1" presStyleIdx="2" presStyleCnt="4"/>
      <dgm:spPr/>
    </dgm:pt>
    <dgm:pt modelId="{839075B0-A0F9-4759-B292-643033109206}" type="pres">
      <dgm:prSet presAssocID="{8ED70467-D156-40B6-A95A-5FF750FEBBAD}" presName="parentText" presStyleLbl="node1" presStyleIdx="3" presStyleCnt="4">
        <dgm:presLayoutVars>
          <dgm:chMax val="0"/>
          <dgm:bulletEnabled val="1"/>
        </dgm:presLayoutVars>
      </dgm:prSet>
      <dgm:spPr/>
    </dgm:pt>
    <dgm:pt modelId="{9C7CB561-DFB4-4B7B-8A5E-7407FF71DC96}" type="pres">
      <dgm:prSet presAssocID="{8ED70467-D156-40B6-A95A-5FF750FEBBAD}" presName="negativeSpace" presStyleCnt="0"/>
      <dgm:spPr/>
    </dgm:pt>
    <dgm:pt modelId="{8FBA0B40-2099-41D4-B641-42AAE0B463D3}" type="pres">
      <dgm:prSet presAssocID="{8ED70467-D156-40B6-A95A-5FF750FEBBAD}" presName="childText" presStyleLbl="conFgAcc1" presStyleIdx="3" presStyleCnt="4">
        <dgm:presLayoutVars>
          <dgm:bulletEnabled val="1"/>
        </dgm:presLayoutVars>
      </dgm:prSet>
      <dgm:spPr/>
    </dgm:pt>
  </dgm:ptLst>
  <dgm:cxnLst>
    <dgm:cxn modelId="{341CFD08-760C-482D-94E5-6215D160092B}" srcId="{C674117E-DAC8-4736-9370-A2C0A500508C}" destId="{A08F5703-EF05-4792-8D05-2DB378A664D9}" srcOrd="2" destOrd="0" parTransId="{B02F7104-CE4D-41E0-B627-2EA1CB0DB1FF}" sibTransId="{A0B386AB-4557-4304-BE01-29CB70C2EF1C}"/>
    <dgm:cxn modelId="{8B5C0017-31FC-4478-A751-2469799D9EC4}" type="presOf" srcId="{84302958-6ACC-4C79-86E9-F528BA2A5FA7}" destId="{3D415627-CAB0-41A3-BF6D-31203609CDA9}" srcOrd="0" destOrd="0" presId="urn:microsoft.com/office/officeart/2005/8/layout/list1"/>
    <dgm:cxn modelId="{264DD45B-26D8-471E-8662-6F1C08D995E2}" type="presOf" srcId="{1B6861AD-8E8C-4C54-8504-186324038CDA}" destId="{9EA3ED69-1A5E-4669-AE07-1CF75BD8B4FC}" srcOrd="0" destOrd="0" presId="urn:microsoft.com/office/officeart/2005/8/layout/list1"/>
    <dgm:cxn modelId="{B7465542-1D8E-4D78-A4E6-C07587F64620}" type="presOf" srcId="{C619183C-474F-4A5E-AED5-F841A271C516}" destId="{8FBA0B40-2099-41D4-B641-42AAE0B463D3}" srcOrd="0" destOrd="0" presId="urn:microsoft.com/office/officeart/2005/8/layout/list1"/>
    <dgm:cxn modelId="{D9FFC04C-33D2-4C91-B49B-E8088DC5885B}" srcId="{C674117E-DAC8-4736-9370-A2C0A500508C}" destId="{8ED70467-D156-40B6-A95A-5FF750FEBBAD}" srcOrd="3" destOrd="0" parTransId="{D25F89D6-BAE2-437A-9437-18725F824A7D}" sibTransId="{E3B6C630-6E60-4C3E-A81D-A28FD9AC7616}"/>
    <dgm:cxn modelId="{51B0DC72-6D15-4C94-8191-CDDBFF615E0B}" type="presOf" srcId="{A08F5703-EF05-4792-8D05-2DB378A664D9}" destId="{7C543806-09B5-4D36-A54C-9A7F97D5C25D}" srcOrd="0" destOrd="0" presId="urn:microsoft.com/office/officeart/2005/8/layout/list1"/>
    <dgm:cxn modelId="{253F757F-DC6D-4181-8B4D-E583FD5042A9}" type="presOf" srcId="{DD096892-FF1B-4A7D-816D-BDEC79B97837}" destId="{CAE0EB4F-EAE9-47A3-9A6A-88395F8F2B4D}" srcOrd="0" destOrd="0" presId="urn:microsoft.com/office/officeart/2005/8/layout/list1"/>
    <dgm:cxn modelId="{D2E12B86-B7D1-4B57-B5F6-D3A49248C335}" type="presOf" srcId="{8ED70467-D156-40B6-A95A-5FF750FEBBAD}" destId="{839075B0-A0F9-4759-B292-643033109206}" srcOrd="1" destOrd="0" presId="urn:microsoft.com/office/officeart/2005/8/layout/list1"/>
    <dgm:cxn modelId="{CD1F6687-CC4E-4EA8-BEC9-A61C67D3AE7A}" type="presOf" srcId="{A08F5703-EF05-4792-8D05-2DB378A664D9}" destId="{23C4A083-0809-403F-8C94-8D093032B357}" srcOrd="1" destOrd="0" presId="urn:microsoft.com/office/officeart/2005/8/layout/list1"/>
    <dgm:cxn modelId="{B119A588-C446-4730-B58E-24A33506910B}" srcId="{C674117E-DAC8-4736-9370-A2C0A500508C}" destId="{84302958-6ACC-4C79-86E9-F528BA2A5FA7}" srcOrd="0" destOrd="0" parTransId="{46D9FF02-3828-46EC-9B18-E5A16E5B1C5A}" sibTransId="{09B3E897-2890-49C1-86FF-0631DECD4C2B}"/>
    <dgm:cxn modelId="{8C5662A6-F2C7-4342-8693-FE0E0617FBF2}" type="presOf" srcId="{84302958-6ACC-4C79-86E9-F528BA2A5FA7}" destId="{9C732C8B-3C6C-4482-91B7-4C5EE3A3FA95}" srcOrd="1" destOrd="0" presId="urn:microsoft.com/office/officeart/2005/8/layout/list1"/>
    <dgm:cxn modelId="{B2BF13B1-C872-4540-B80C-3759FA2302FA}" srcId="{84302958-6ACC-4C79-86E9-F528BA2A5FA7}" destId="{F289448B-6121-4645-8243-A29A122A1B86}" srcOrd="0" destOrd="0" parTransId="{53C224F2-531A-47DC-84BD-71AC045EA380}" sibTransId="{89224C2D-04B2-4A88-903D-E6176294778C}"/>
    <dgm:cxn modelId="{B9812EB3-2402-48CA-9922-4ECC1BB33284}" type="presOf" srcId="{8ED70467-D156-40B6-A95A-5FF750FEBBAD}" destId="{B5E97265-2DE2-47E6-B54B-644AC429F13D}" srcOrd="0" destOrd="0" presId="urn:microsoft.com/office/officeart/2005/8/layout/list1"/>
    <dgm:cxn modelId="{BA4389B4-6264-4849-AA61-572079E312C0}" srcId="{9BCACB7E-E2D8-4603-BFF2-334CBC813222}" destId="{DD096892-FF1B-4A7D-816D-BDEC79B97837}" srcOrd="0" destOrd="0" parTransId="{0F52F4B1-D86D-480B-85DB-0F9D40670532}" sibTransId="{CE02B4B6-1E3C-4FCB-94C0-6CCA961DF2D5}"/>
    <dgm:cxn modelId="{7BEB0FB5-FDF2-49BE-9C95-0DA8F9E844BA}" type="presOf" srcId="{F289448B-6121-4645-8243-A29A122A1B86}" destId="{DB69D1F8-147B-4B45-BAD4-78C5F72B12D1}" srcOrd="0" destOrd="0" presId="urn:microsoft.com/office/officeart/2005/8/layout/list1"/>
    <dgm:cxn modelId="{E6A901C0-4FD7-441A-A8ED-90386C81D10E}" srcId="{C674117E-DAC8-4736-9370-A2C0A500508C}" destId="{9BCACB7E-E2D8-4603-BFF2-334CBC813222}" srcOrd="1" destOrd="0" parTransId="{E74FFDDC-C00F-4919-82EB-EE983AE21222}" sibTransId="{A09B302F-75CD-4F42-98E1-C4E8969B527D}"/>
    <dgm:cxn modelId="{98F812C1-B7B2-4812-9DDA-D2DF272894E4}" srcId="{8ED70467-D156-40B6-A95A-5FF750FEBBAD}" destId="{C619183C-474F-4A5E-AED5-F841A271C516}" srcOrd="0" destOrd="0" parTransId="{F1B80D03-7C13-417E-9D9E-1F8725098AEB}" sibTransId="{3BC8A44D-5763-493D-9A73-67F738ECB3DB}"/>
    <dgm:cxn modelId="{F5F2DBCE-DE44-4997-829C-612A0001D4BA}" type="presOf" srcId="{C674117E-DAC8-4736-9370-A2C0A500508C}" destId="{7EB40329-3D0D-4038-8698-9508891D3A1A}" srcOrd="0" destOrd="0" presId="urn:microsoft.com/office/officeart/2005/8/layout/list1"/>
    <dgm:cxn modelId="{9720F7EE-1967-449F-A10A-C4B166494106}" type="presOf" srcId="{9BCACB7E-E2D8-4603-BFF2-334CBC813222}" destId="{7B3931DF-F1C3-4271-8D1B-C2A15B4BEF96}" srcOrd="0" destOrd="0" presId="urn:microsoft.com/office/officeart/2005/8/layout/list1"/>
    <dgm:cxn modelId="{8B637FF8-9346-4ABF-85A6-0F364A2A0FA1}" srcId="{A08F5703-EF05-4792-8D05-2DB378A664D9}" destId="{1B6861AD-8E8C-4C54-8504-186324038CDA}" srcOrd="0" destOrd="0" parTransId="{DE393DDD-AB37-4FC9-A7E9-9EAC0BD5853C}" sibTransId="{F18E3C18-C360-453D-AD3E-2B2755E11B93}"/>
    <dgm:cxn modelId="{6A53B5FA-3F38-471E-A221-9897EB6671FC}" type="presOf" srcId="{9BCACB7E-E2D8-4603-BFF2-334CBC813222}" destId="{E666A6CD-9CAB-4CCB-BFEB-199CF5BDA676}" srcOrd="1" destOrd="0" presId="urn:microsoft.com/office/officeart/2005/8/layout/list1"/>
    <dgm:cxn modelId="{A5AF823A-AECE-4B8F-92B5-CC36E40472DD}" type="presParOf" srcId="{7EB40329-3D0D-4038-8698-9508891D3A1A}" destId="{169C8858-5442-4FBB-991F-BC49AAD6F79C}" srcOrd="0" destOrd="0" presId="urn:microsoft.com/office/officeart/2005/8/layout/list1"/>
    <dgm:cxn modelId="{1434BB5A-7663-4076-99B8-FECA5529A578}" type="presParOf" srcId="{169C8858-5442-4FBB-991F-BC49AAD6F79C}" destId="{3D415627-CAB0-41A3-BF6D-31203609CDA9}" srcOrd="0" destOrd="0" presId="urn:microsoft.com/office/officeart/2005/8/layout/list1"/>
    <dgm:cxn modelId="{E3F19057-0A69-4230-8FF3-DF1FF9434818}" type="presParOf" srcId="{169C8858-5442-4FBB-991F-BC49AAD6F79C}" destId="{9C732C8B-3C6C-4482-91B7-4C5EE3A3FA95}" srcOrd="1" destOrd="0" presId="urn:microsoft.com/office/officeart/2005/8/layout/list1"/>
    <dgm:cxn modelId="{691C4E97-A096-4AD2-9D17-21131BC4E5C7}" type="presParOf" srcId="{7EB40329-3D0D-4038-8698-9508891D3A1A}" destId="{CB8DABEB-BD9B-45AA-8A2A-7C58CABCEE00}" srcOrd="1" destOrd="0" presId="urn:microsoft.com/office/officeart/2005/8/layout/list1"/>
    <dgm:cxn modelId="{A518C275-5420-46DB-8114-855D6C9EC002}" type="presParOf" srcId="{7EB40329-3D0D-4038-8698-9508891D3A1A}" destId="{DB69D1F8-147B-4B45-BAD4-78C5F72B12D1}" srcOrd="2" destOrd="0" presId="urn:microsoft.com/office/officeart/2005/8/layout/list1"/>
    <dgm:cxn modelId="{29E42DCA-EEB6-4384-9F16-86826EBBC00E}" type="presParOf" srcId="{7EB40329-3D0D-4038-8698-9508891D3A1A}" destId="{44F30514-DB03-4D66-998F-EFEBE0D5ABCC}" srcOrd="3" destOrd="0" presId="urn:microsoft.com/office/officeart/2005/8/layout/list1"/>
    <dgm:cxn modelId="{1FD4E158-BB26-4C19-8D0A-8A5E7FE91755}" type="presParOf" srcId="{7EB40329-3D0D-4038-8698-9508891D3A1A}" destId="{967FAA91-5A0C-46D1-B43D-6EF0BF51CEA9}" srcOrd="4" destOrd="0" presId="urn:microsoft.com/office/officeart/2005/8/layout/list1"/>
    <dgm:cxn modelId="{E69FE95E-EF11-4109-B2CD-B96835D22B4D}" type="presParOf" srcId="{967FAA91-5A0C-46D1-B43D-6EF0BF51CEA9}" destId="{7B3931DF-F1C3-4271-8D1B-C2A15B4BEF96}" srcOrd="0" destOrd="0" presId="urn:microsoft.com/office/officeart/2005/8/layout/list1"/>
    <dgm:cxn modelId="{15BC0209-B05D-497B-A8FA-5014AA1110EA}" type="presParOf" srcId="{967FAA91-5A0C-46D1-B43D-6EF0BF51CEA9}" destId="{E666A6CD-9CAB-4CCB-BFEB-199CF5BDA676}" srcOrd="1" destOrd="0" presId="urn:microsoft.com/office/officeart/2005/8/layout/list1"/>
    <dgm:cxn modelId="{E7D89382-F004-470E-8478-96707BCF434C}" type="presParOf" srcId="{7EB40329-3D0D-4038-8698-9508891D3A1A}" destId="{99699037-0351-4A06-A0F3-C625AABE25F8}" srcOrd="5" destOrd="0" presId="urn:microsoft.com/office/officeart/2005/8/layout/list1"/>
    <dgm:cxn modelId="{7ACA665D-4F04-4AE8-9287-6FABEAFC2F99}" type="presParOf" srcId="{7EB40329-3D0D-4038-8698-9508891D3A1A}" destId="{CAE0EB4F-EAE9-47A3-9A6A-88395F8F2B4D}" srcOrd="6" destOrd="0" presId="urn:microsoft.com/office/officeart/2005/8/layout/list1"/>
    <dgm:cxn modelId="{78DE7D1E-73C2-48CC-97EB-5450DD7B4EA1}" type="presParOf" srcId="{7EB40329-3D0D-4038-8698-9508891D3A1A}" destId="{6F478381-66C5-4F9A-AC48-B6529C8BA127}" srcOrd="7" destOrd="0" presId="urn:microsoft.com/office/officeart/2005/8/layout/list1"/>
    <dgm:cxn modelId="{22C8CBD6-6855-43FD-BCA9-CA53ACCBDCD5}" type="presParOf" srcId="{7EB40329-3D0D-4038-8698-9508891D3A1A}" destId="{CF2137DD-E3BD-40FB-9FBD-61AF34A44F07}" srcOrd="8" destOrd="0" presId="urn:microsoft.com/office/officeart/2005/8/layout/list1"/>
    <dgm:cxn modelId="{F17C447B-71C3-4C6A-B9B7-3F6C6A7529E0}" type="presParOf" srcId="{CF2137DD-E3BD-40FB-9FBD-61AF34A44F07}" destId="{7C543806-09B5-4D36-A54C-9A7F97D5C25D}" srcOrd="0" destOrd="0" presId="urn:microsoft.com/office/officeart/2005/8/layout/list1"/>
    <dgm:cxn modelId="{3BF8F081-6C7A-4FD6-AFE8-A3BCCE70BE2F}" type="presParOf" srcId="{CF2137DD-E3BD-40FB-9FBD-61AF34A44F07}" destId="{23C4A083-0809-403F-8C94-8D093032B357}" srcOrd="1" destOrd="0" presId="urn:microsoft.com/office/officeart/2005/8/layout/list1"/>
    <dgm:cxn modelId="{7C1A3909-AAD1-4AB7-91BB-010E8DB9BD12}" type="presParOf" srcId="{7EB40329-3D0D-4038-8698-9508891D3A1A}" destId="{EB5E98F8-AA65-4F26-BBBF-ACF28B0B3176}" srcOrd="9" destOrd="0" presId="urn:microsoft.com/office/officeart/2005/8/layout/list1"/>
    <dgm:cxn modelId="{C19AC5C1-1145-4EEB-9986-FB558A7A69F6}" type="presParOf" srcId="{7EB40329-3D0D-4038-8698-9508891D3A1A}" destId="{9EA3ED69-1A5E-4669-AE07-1CF75BD8B4FC}" srcOrd="10" destOrd="0" presId="urn:microsoft.com/office/officeart/2005/8/layout/list1"/>
    <dgm:cxn modelId="{9CF42B66-CC9E-4C30-ACA9-7A201F0011B9}" type="presParOf" srcId="{7EB40329-3D0D-4038-8698-9508891D3A1A}" destId="{5D6D1D1B-7C22-44F9-98D0-E57A57B435C5}" srcOrd="11" destOrd="0" presId="urn:microsoft.com/office/officeart/2005/8/layout/list1"/>
    <dgm:cxn modelId="{A2CC7DC7-80D1-491F-AA55-F3C5109B1863}" type="presParOf" srcId="{7EB40329-3D0D-4038-8698-9508891D3A1A}" destId="{25431FB9-0995-43CA-B382-B8BD390560DE}" srcOrd="12" destOrd="0" presId="urn:microsoft.com/office/officeart/2005/8/layout/list1"/>
    <dgm:cxn modelId="{37C8DB43-6E09-4941-AE69-61509EB4EAE2}" type="presParOf" srcId="{25431FB9-0995-43CA-B382-B8BD390560DE}" destId="{B5E97265-2DE2-47E6-B54B-644AC429F13D}" srcOrd="0" destOrd="0" presId="urn:microsoft.com/office/officeart/2005/8/layout/list1"/>
    <dgm:cxn modelId="{20C6C121-1301-4C58-AAA5-086CE1CD6772}" type="presParOf" srcId="{25431FB9-0995-43CA-B382-B8BD390560DE}" destId="{839075B0-A0F9-4759-B292-643033109206}" srcOrd="1" destOrd="0" presId="urn:microsoft.com/office/officeart/2005/8/layout/list1"/>
    <dgm:cxn modelId="{87C39BAB-F1C1-477A-81C5-5140621EA1E1}" type="presParOf" srcId="{7EB40329-3D0D-4038-8698-9508891D3A1A}" destId="{9C7CB561-DFB4-4B7B-8A5E-7407FF71DC96}" srcOrd="13" destOrd="0" presId="urn:microsoft.com/office/officeart/2005/8/layout/list1"/>
    <dgm:cxn modelId="{1E077854-4ED1-436C-A97B-D174C388D6B4}" type="presParOf" srcId="{7EB40329-3D0D-4038-8698-9508891D3A1A}" destId="{8FBA0B40-2099-41D4-B641-42AAE0B463D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F0146-3876-4E85-BD1F-AD6BD98A95BB}">
      <dsp:nvSpPr>
        <dsp:cNvPr id="0" name=""/>
        <dsp:cNvSpPr/>
      </dsp:nvSpPr>
      <dsp:spPr>
        <a:xfrm>
          <a:off x="0" y="0"/>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EF1A4-B1DB-4B3B-841B-10F4160244D4}">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Novel</a:t>
          </a:r>
        </a:p>
        <a:p>
          <a:pPr marL="0" lvl="0" indent="0" algn="l" defTabSz="1066800">
            <a:lnSpc>
              <a:spcPct val="90000"/>
            </a:lnSpc>
            <a:spcBef>
              <a:spcPct val="0"/>
            </a:spcBef>
            <a:spcAft>
              <a:spcPct val="35000"/>
            </a:spcAft>
            <a:buNone/>
          </a:pPr>
          <a:r>
            <a:rPr lang="en-US" sz="2400" kern="1200" dirty="0"/>
            <a:t>● Development of web scraper (getArticle.py)</a:t>
          </a:r>
          <a:br>
            <a:rPr lang="en-US" sz="2400" kern="1200" dirty="0"/>
          </a:br>
          <a:r>
            <a:rPr lang="en-US" sz="2400" kern="1200" dirty="0"/>
            <a:t>● Purpose: Extract coherent sentences from novel websites</a:t>
          </a:r>
          <a:br>
            <a:rPr lang="en-US" sz="2400" kern="1200" dirty="0"/>
          </a:br>
          <a:r>
            <a:rPr lang="en-US" sz="2400" kern="1200" dirty="0"/>
            <a:t>● Methodology: Crawling online literary resources</a:t>
          </a:r>
          <a:br>
            <a:rPr lang="en-US" sz="2400" kern="1200" dirty="0"/>
          </a:br>
          <a:r>
            <a:rPr lang="en-US" sz="2400" kern="1200" dirty="0"/>
            <a:t>● Outcome: Creation of a robust text corpus for analysis</a:t>
          </a:r>
        </a:p>
      </dsp:txBody>
      <dsp:txXfrm>
        <a:off x="0" y="0"/>
        <a:ext cx="6900512" cy="2768070"/>
      </dsp:txXfrm>
    </dsp:sp>
    <dsp:sp modelId="{401E06FA-119F-4DAC-AF49-26B38F9CD91E}">
      <dsp:nvSpPr>
        <dsp:cNvPr id="0" name=""/>
        <dsp:cNvSpPr/>
      </dsp:nvSpPr>
      <dsp:spPr>
        <a:xfrm>
          <a:off x="0" y="2768070"/>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0795A2-2670-451B-8500-DA6536ABA83C}">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altLang="zh-HK" sz="2400" b="1" kern="1200" dirty="0" err="1"/>
            <a:t>Cangjie</a:t>
          </a:r>
          <a:r>
            <a:rPr lang="en-US" altLang="zh-HK" sz="2400" b="1" kern="1200" dirty="0"/>
            <a:t> File</a:t>
          </a:r>
        </a:p>
        <a:p>
          <a:pPr marL="0" lvl="0" indent="0" algn="l" defTabSz="1066800">
            <a:lnSpc>
              <a:spcPct val="90000"/>
            </a:lnSpc>
            <a:spcBef>
              <a:spcPct val="0"/>
            </a:spcBef>
            <a:spcAft>
              <a:spcPct val="35000"/>
            </a:spcAft>
            <a:buNone/>
          </a:pPr>
          <a:r>
            <a:rPr lang="en-US" sz="2400" kern="1200" dirty="0"/>
            <a:t>● </a:t>
          </a:r>
          <a:r>
            <a:rPr lang="en-US" altLang="zh-HK" sz="2400" kern="1200" dirty="0"/>
            <a:t>Development of script (makeDataset.py) for data standardization</a:t>
          </a:r>
          <a:br>
            <a:rPr lang="en-US" altLang="zh-HK" sz="2400" kern="1200" dirty="0"/>
          </a:br>
          <a:r>
            <a:rPr lang="en-US" sz="2400" kern="1200" dirty="0"/>
            <a:t>● </a:t>
          </a:r>
          <a:r>
            <a:rPr lang="en-US" altLang="zh-HK" sz="2400" kern="1200" dirty="0"/>
            <a:t>Consolidation of </a:t>
          </a:r>
          <a:r>
            <a:rPr lang="en-US" altLang="zh-HK" sz="2400" kern="1200" dirty="0" err="1"/>
            <a:t>Cangjie</a:t>
          </a:r>
          <a:r>
            <a:rPr lang="en-US" altLang="zh-HK" sz="2400" kern="1200" dirty="0"/>
            <a:t> files into a unified JSON format (unicode2cangjie.json)</a:t>
          </a:r>
          <a:br>
            <a:rPr lang="en-US" altLang="zh-HK" sz="2400" kern="1200" dirty="0"/>
          </a:br>
          <a:r>
            <a:rPr lang="en-US" sz="2400" kern="1200" dirty="0"/>
            <a:t>● </a:t>
          </a:r>
          <a:r>
            <a:rPr lang="en-US" altLang="zh-HK" sz="2400" kern="1200" dirty="0"/>
            <a:t>Example of JSON structure linking Chinese characters, Unicode values, and </a:t>
          </a:r>
          <a:r>
            <a:rPr lang="en-US" altLang="zh-HK" sz="2400" kern="1200" dirty="0" err="1"/>
            <a:t>Cangjie</a:t>
          </a:r>
          <a:r>
            <a:rPr lang="en-US" altLang="zh-HK" sz="2400" kern="1200" dirty="0"/>
            <a:t> keys</a:t>
          </a:r>
          <a:endParaRPr lang="zh-HK" altLang="en-US" sz="2400" kern="1200" dirty="0"/>
        </a:p>
      </dsp:txBody>
      <dsp:txXfrm>
        <a:off x="0" y="2768070"/>
        <a:ext cx="6900512" cy="2768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9D1F8-147B-4B45-BAD4-78C5F72B12D1}">
      <dsp:nvSpPr>
        <dsp:cNvPr id="0" name=""/>
        <dsp:cNvSpPr/>
      </dsp:nvSpPr>
      <dsp:spPr>
        <a:xfrm>
          <a:off x="0" y="315390"/>
          <a:ext cx="6900512" cy="127575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74904" rIns="53555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Definitions and implications of key parameters: population size, generations, text lines, random text, mutation rate</a:t>
          </a:r>
        </a:p>
      </dsp:txBody>
      <dsp:txXfrm>
        <a:off x="0" y="315390"/>
        <a:ext cx="6900512" cy="1275750"/>
      </dsp:txXfrm>
    </dsp:sp>
    <dsp:sp modelId="{9C732C8B-3C6C-4482-91B7-4C5EE3A3FA95}">
      <dsp:nvSpPr>
        <dsp:cNvPr id="0" name=""/>
        <dsp:cNvSpPr/>
      </dsp:nvSpPr>
      <dsp:spPr>
        <a:xfrm>
          <a:off x="345025" y="49710"/>
          <a:ext cx="4830358" cy="5313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b="1" kern="1200"/>
            <a:t>Parameter</a:t>
          </a:r>
          <a:endParaRPr lang="en-US" sz="1800" kern="1200"/>
        </a:p>
      </dsp:txBody>
      <dsp:txXfrm>
        <a:off x="370964" y="75649"/>
        <a:ext cx="4778480" cy="479482"/>
      </dsp:txXfrm>
    </dsp:sp>
    <dsp:sp modelId="{CAE0EB4F-EAE9-47A3-9A6A-88395F8F2B4D}">
      <dsp:nvSpPr>
        <dsp:cNvPr id="0" name=""/>
        <dsp:cNvSpPr/>
      </dsp:nvSpPr>
      <dsp:spPr>
        <a:xfrm>
          <a:off x="0" y="1954020"/>
          <a:ext cx="6900512" cy="1020600"/>
        </a:xfrm>
        <a:prstGeom prst="rect">
          <a:avLst/>
        </a:prstGeom>
        <a:solidFill>
          <a:schemeClr val="lt1">
            <a:alpha val="90000"/>
            <a:hueOff val="0"/>
            <a:satOff val="0"/>
            <a:lumOff val="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74904" rIns="53555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Descriptions of performance metrics: distances for fastest, average, and control keyboards</a:t>
          </a:r>
        </a:p>
      </dsp:txBody>
      <dsp:txXfrm>
        <a:off x="0" y="1954020"/>
        <a:ext cx="6900512" cy="1020600"/>
      </dsp:txXfrm>
    </dsp:sp>
    <dsp:sp modelId="{E666A6CD-9CAB-4CCB-BFEB-199CF5BDA676}">
      <dsp:nvSpPr>
        <dsp:cNvPr id="0" name=""/>
        <dsp:cNvSpPr/>
      </dsp:nvSpPr>
      <dsp:spPr>
        <a:xfrm>
          <a:off x="345025" y="1688340"/>
          <a:ext cx="4830358" cy="53136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b="1" kern="1200"/>
            <a:t>Label</a:t>
          </a:r>
          <a:endParaRPr lang="en-US" sz="1800" kern="1200"/>
        </a:p>
      </dsp:txBody>
      <dsp:txXfrm>
        <a:off x="370964" y="1714279"/>
        <a:ext cx="4778480" cy="479482"/>
      </dsp:txXfrm>
    </dsp:sp>
    <dsp:sp modelId="{9EA3ED69-1A5E-4669-AE07-1CF75BD8B4FC}">
      <dsp:nvSpPr>
        <dsp:cNvPr id="0" name=""/>
        <dsp:cNvSpPr/>
      </dsp:nvSpPr>
      <dsp:spPr>
        <a:xfrm>
          <a:off x="0" y="3337500"/>
          <a:ext cx="6900512" cy="1020600"/>
        </a:xfrm>
        <a:prstGeom prst="rect">
          <a:avLst/>
        </a:prstGeom>
        <a:solidFill>
          <a:schemeClr val="lt1">
            <a:alpha val="90000"/>
            <a:hueOff val="0"/>
            <a:satOff val="0"/>
            <a:lumOff val="0"/>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74904" rIns="53555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Explanation of chart elements: X-axis (iterations) and Y-axis (distance increase rate)</a:t>
          </a:r>
        </a:p>
      </dsp:txBody>
      <dsp:txXfrm>
        <a:off x="0" y="3337500"/>
        <a:ext cx="6900512" cy="1020600"/>
      </dsp:txXfrm>
    </dsp:sp>
    <dsp:sp modelId="{23C4A083-0809-403F-8C94-8D093032B357}">
      <dsp:nvSpPr>
        <dsp:cNvPr id="0" name=""/>
        <dsp:cNvSpPr/>
      </dsp:nvSpPr>
      <dsp:spPr>
        <a:xfrm>
          <a:off x="345025" y="3071820"/>
          <a:ext cx="4830358" cy="53136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b="1" kern="1200"/>
            <a:t>Chart</a:t>
          </a:r>
          <a:endParaRPr lang="en-US" sz="1800" kern="1200"/>
        </a:p>
      </dsp:txBody>
      <dsp:txXfrm>
        <a:off x="370964" y="3097759"/>
        <a:ext cx="4778480" cy="479482"/>
      </dsp:txXfrm>
    </dsp:sp>
    <dsp:sp modelId="{8FBA0B40-2099-41D4-B641-42AAE0B463D3}">
      <dsp:nvSpPr>
        <dsp:cNvPr id="0" name=""/>
        <dsp:cNvSpPr/>
      </dsp:nvSpPr>
      <dsp:spPr>
        <a:xfrm>
          <a:off x="0" y="4720980"/>
          <a:ext cx="6900512" cy="765450"/>
        </a:xfrm>
        <a:prstGeom prst="rect">
          <a:avLst/>
        </a:prstGeom>
        <a:solidFill>
          <a:schemeClr val="lt1">
            <a:alpha val="90000"/>
            <a:hueOff val="0"/>
            <a:satOff val="0"/>
            <a:lumOff val="0"/>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74904" rIns="53555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Summary of multiple parameter sets and their outcomes</a:t>
          </a:r>
        </a:p>
      </dsp:txBody>
      <dsp:txXfrm>
        <a:off x="0" y="4720980"/>
        <a:ext cx="6900512" cy="765450"/>
      </dsp:txXfrm>
    </dsp:sp>
    <dsp:sp modelId="{839075B0-A0F9-4759-B292-643033109206}">
      <dsp:nvSpPr>
        <dsp:cNvPr id="0" name=""/>
        <dsp:cNvSpPr/>
      </dsp:nvSpPr>
      <dsp:spPr>
        <a:xfrm>
          <a:off x="345025" y="4455300"/>
          <a:ext cx="4830358" cy="53136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b="1" kern="1200"/>
            <a:t>Result Examples</a:t>
          </a:r>
          <a:endParaRPr lang="en-US" sz="1800" kern="1200"/>
        </a:p>
      </dsp:txBody>
      <dsp:txXfrm>
        <a:off x="370964" y="4481239"/>
        <a:ext cx="4778480" cy="47948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EA3CAE-819C-94E5-F731-627D82184C56}"/>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zh-HK" altLang="en-US"/>
          </a:p>
        </p:txBody>
      </p:sp>
      <p:sp>
        <p:nvSpPr>
          <p:cNvPr id="3" name="副標題 2">
            <a:extLst>
              <a:ext uri="{FF2B5EF4-FFF2-40B4-BE49-F238E27FC236}">
                <a16:creationId xmlns:a16="http://schemas.microsoft.com/office/drawing/2014/main" id="{4B30CB2C-8DA4-D3CC-8C5F-C0D2DBADB1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zh-HK" altLang="en-US"/>
          </a:p>
        </p:txBody>
      </p:sp>
      <p:sp>
        <p:nvSpPr>
          <p:cNvPr id="4" name="日期版面配置區 3">
            <a:extLst>
              <a:ext uri="{FF2B5EF4-FFF2-40B4-BE49-F238E27FC236}">
                <a16:creationId xmlns:a16="http://schemas.microsoft.com/office/drawing/2014/main" id="{7182C725-6FBC-A9BF-856F-63F9B08B6602}"/>
              </a:ext>
            </a:extLst>
          </p:cNvPr>
          <p:cNvSpPr>
            <a:spLocks noGrp="1"/>
          </p:cNvSpPr>
          <p:nvPr>
            <p:ph type="dt" sz="half" idx="10"/>
          </p:nvPr>
        </p:nvSpPr>
        <p:spPr/>
        <p:txBody>
          <a:bodyPr/>
          <a:lstStyle/>
          <a:p>
            <a:fld id="{E5A1BCA5-69B1-4D0E-A0AC-071AF64F6316}" type="datetimeFigureOut">
              <a:rPr lang="zh-HK" altLang="en-US" smtClean="0"/>
              <a:t>21/11/2024</a:t>
            </a:fld>
            <a:endParaRPr lang="zh-HK" altLang="en-US"/>
          </a:p>
        </p:txBody>
      </p:sp>
      <p:sp>
        <p:nvSpPr>
          <p:cNvPr id="5" name="頁尾版面配置區 4">
            <a:extLst>
              <a:ext uri="{FF2B5EF4-FFF2-40B4-BE49-F238E27FC236}">
                <a16:creationId xmlns:a16="http://schemas.microsoft.com/office/drawing/2014/main" id="{28517ADE-6279-34D9-4343-D3BB2FC48E85}"/>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29C6E8ED-5468-928A-0FB5-B746EAD3F7E5}"/>
              </a:ext>
            </a:extLst>
          </p:cNvPr>
          <p:cNvSpPr>
            <a:spLocks noGrp="1"/>
          </p:cNvSpPr>
          <p:nvPr>
            <p:ph type="sldNum" sz="quarter" idx="12"/>
          </p:nvPr>
        </p:nvSpPr>
        <p:spPr/>
        <p:txBody>
          <a:bodyPr/>
          <a:lstStyle/>
          <a:p>
            <a:fld id="{227B3205-77AA-4BD6-BB69-6A60B2C87307}" type="slidenum">
              <a:rPr lang="zh-HK" altLang="en-US" smtClean="0"/>
              <a:t>‹#›</a:t>
            </a:fld>
            <a:endParaRPr lang="zh-HK" altLang="en-US"/>
          </a:p>
        </p:txBody>
      </p:sp>
    </p:spTree>
    <p:extLst>
      <p:ext uri="{BB962C8B-B14F-4D97-AF65-F5344CB8AC3E}">
        <p14:creationId xmlns:p14="http://schemas.microsoft.com/office/powerpoint/2010/main" val="1418544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BC96B4-39FC-C06F-8DA9-4D78F6ECD61D}"/>
              </a:ext>
            </a:extLst>
          </p:cNvPr>
          <p:cNvSpPr>
            <a:spLocks noGrp="1"/>
          </p:cNvSpPr>
          <p:nvPr>
            <p:ph type="title"/>
          </p:nvPr>
        </p:nvSpPr>
        <p:spPr/>
        <p:txBody>
          <a:bodyPr/>
          <a:lstStyle/>
          <a:p>
            <a:r>
              <a:rPr lang="zh-TW" altLang="en-US"/>
              <a:t>按一下以編輯母片標題樣式</a:t>
            </a:r>
            <a:endParaRPr lang="zh-HK" altLang="en-US"/>
          </a:p>
        </p:txBody>
      </p:sp>
      <p:sp>
        <p:nvSpPr>
          <p:cNvPr id="3" name="直排文字版面配置區 2">
            <a:extLst>
              <a:ext uri="{FF2B5EF4-FFF2-40B4-BE49-F238E27FC236}">
                <a16:creationId xmlns:a16="http://schemas.microsoft.com/office/drawing/2014/main" id="{593E0D72-A231-4A2D-C66A-A3C2A0BC4BA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FF46EED1-B752-576F-6F8C-263D35484157}"/>
              </a:ext>
            </a:extLst>
          </p:cNvPr>
          <p:cNvSpPr>
            <a:spLocks noGrp="1"/>
          </p:cNvSpPr>
          <p:nvPr>
            <p:ph type="dt" sz="half" idx="10"/>
          </p:nvPr>
        </p:nvSpPr>
        <p:spPr/>
        <p:txBody>
          <a:bodyPr/>
          <a:lstStyle/>
          <a:p>
            <a:fld id="{E5A1BCA5-69B1-4D0E-A0AC-071AF64F6316}" type="datetimeFigureOut">
              <a:rPr lang="zh-HK" altLang="en-US" smtClean="0"/>
              <a:t>21/11/2024</a:t>
            </a:fld>
            <a:endParaRPr lang="zh-HK" altLang="en-US"/>
          </a:p>
        </p:txBody>
      </p:sp>
      <p:sp>
        <p:nvSpPr>
          <p:cNvPr id="5" name="頁尾版面配置區 4">
            <a:extLst>
              <a:ext uri="{FF2B5EF4-FFF2-40B4-BE49-F238E27FC236}">
                <a16:creationId xmlns:a16="http://schemas.microsoft.com/office/drawing/2014/main" id="{A37E8F13-228A-36A3-E6EC-06DA92CD0369}"/>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E0BA81D0-FD0F-B8CA-B0E6-EDB0242AB721}"/>
              </a:ext>
            </a:extLst>
          </p:cNvPr>
          <p:cNvSpPr>
            <a:spLocks noGrp="1"/>
          </p:cNvSpPr>
          <p:nvPr>
            <p:ph type="sldNum" sz="quarter" idx="12"/>
          </p:nvPr>
        </p:nvSpPr>
        <p:spPr/>
        <p:txBody>
          <a:bodyPr/>
          <a:lstStyle/>
          <a:p>
            <a:fld id="{227B3205-77AA-4BD6-BB69-6A60B2C87307}" type="slidenum">
              <a:rPr lang="zh-HK" altLang="en-US" smtClean="0"/>
              <a:t>‹#›</a:t>
            </a:fld>
            <a:endParaRPr lang="zh-HK" altLang="en-US"/>
          </a:p>
        </p:txBody>
      </p:sp>
    </p:spTree>
    <p:extLst>
      <p:ext uri="{BB962C8B-B14F-4D97-AF65-F5344CB8AC3E}">
        <p14:creationId xmlns:p14="http://schemas.microsoft.com/office/powerpoint/2010/main" val="2094525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7E7C1FF-4462-9C5B-40E8-D5C38CD95F9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zh-HK" altLang="en-US"/>
          </a:p>
        </p:txBody>
      </p:sp>
      <p:sp>
        <p:nvSpPr>
          <p:cNvPr id="3" name="直排文字版面配置區 2">
            <a:extLst>
              <a:ext uri="{FF2B5EF4-FFF2-40B4-BE49-F238E27FC236}">
                <a16:creationId xmlns:a16="http://schemas.microsoft.com/office/drawing/2014/main" id="{62F3DA05-086E-0619-2BA4-EBE4DA374C9E}"/>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C32DD1C2-96E9-B435-A2B7-01ADF4737440}"/>
              </a:ext>
            </a:extLst>
          </p:cNvPr>
          <p:cNvSpPr>
            <a:spLocks noGrp="1"/>
          </p:cNvSpPr>
          <p:nvPr>
            <p:ph type="dt" sz="half" idx="10"/>
          </p:nvPr>
        </p:nvSpPr>
        <p:spPr/>
        <p:txBody>
          <a:bodyPr/>
          <a:lstStyle/>
          <a:p>
            <a:fld id="{E5A1BCA5-69B1-4D0E-A0AC-071AF64F6316}" type="datetimeFigureOut">
              <a:rPr lang="zh-HK" altLang="en-US" smtClean="0"/>
              <a:t>21/11/2024</a:t>
            </a:fld>
            <a:endParaRPr lang="zh-HK" altLang="en-US"/>
          </a:p>
        </p:txBody>
      </p:sp>
      <p:sp>
        <p:nvSpPr>
          <p:cNvPr id="5" name="頁尾版面配置區 4">
            <a:extLst>
              <a:ext uri="{FF2B5EF4-FFF2-40B4-BE49-F238E27FC236}">
                <a16:creationId xmlns:a16="http://schemas.microsoft.com/office/drawing/2014/main" id="{62718755-FE27-36D3-3F20-84B2A2C98378}"/>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A9879F25-D0F6-4052-A601-C7A3C0688E65}"/>
              </a:ext>
            </a:extLst>
          </p:cNvPr>
          <p:cNvSpPr>
            <a:spLocks noGrp="1"/>
          </p:cNvSpPr>
          <p:nvPr>
            <p:ph type="sldNum" sz="quarter" idx="12"/>
          </p:nvPr>
        </p:nvSpPr>
        <p:spPr/>
        <p:txBody>
          <a:bodyPr/>
          <a:lstStyle/>
          <a:p>
            <a:fld id="{227B3205-77AA-4BD6-BB69-6A60B2C87307}" type="slidenum">
              <a:rPr lang="zh-HK" altLang="en-US" smtClean="0"/>
              <a:t>‹#›</a:t>
            </a:fld>
            <a:endParaRPr lang="zh-HK" altLang="en-US"/>
          </a:p>
        </p:txBody>
      </p:sp>
    </p:spTree>
    <p:extLst>
      <p:ext uri="{BB962C8B-B14F-4D97-AF65-F5344CB8AC3E}">
        <p14:creationId xmlns:p14="http://schemas.microsoft.com/office/powerpoint/2010/main" val="418284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35E5C6-729D-AA3A-1E92-41C2FE4FBFAD}"/>
              </a:ext>
            </a:extLst>
          </p:cNvPr>
          <p:cNvSpPr>
            <a:spLocks noGrp="1"/>
          </p:cNvSpPr>
          <p:nvPr>
            <p:ph type="title"/>
          </p:nvPr>
        </p:nvSpPr>
        <p:spPr/>
        <p:txBody>
          <a:body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B18F9EB2-7B68-CBEA-9756-AE2B97AE9B5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380A7552-05D6-C447-4F3C-B0093C5E4691}"/>
              </a:ext>
            </a:extLst>
          </p:cNvPr>
          <p:cNvSpPr>
            <a:spLocks noGrp="1"/>
          </p:cNvSpPr>
          <p:nvPr>
            <p:ph type="dt" sz="half" idx="10"/>
          </p:nvPr>
        </p:nvSpPr>
        <p:spPr/>
        <p:txBody>
          <a:bodyPr/>
          <a:lstStyle/>
          <a:p>
            <a:fld id="{E5A1BCA5-69B1-4D0E-A0AC-071AF64F6316}" type="datetimeFigureOut">
              <a:rPr lang="zh-HK" altLang="en-US" smtClean="0"/>
              <a:t>21/11/2024</a:t>
            </a:fld>
            <a:endParaRPr lang="zh-HK" altLang="en-US"/>
          </a:p>
        </p:txBody>
      </p:sp>
      <p:sp>
        <p:nvSpPr>
          <p:cNvPr id="5" name="頁尾版面配置區 4">
            <a:extLst>
              <a:ext uri="{FF2B5EF4-FFF2-40B4-BE49-F238E27FC236}">
                <a16:creationId xmlns:a16="http://schemas.microsoft.com/office/drawing/2014/main" id="{2BB230D7-284D-A5DF-0167-4EF27661E473}"/>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A8D73612-6626-530C-0769-BB0DB5CE400A}"/>
              </a:ext>
            </a:extLst>
          </p:cNvPr>
          <p:cNvSpPr>
            <a:spLocks noGrp="1"/>
          </p:cNvSpPr>
          <p:nvPr>
            <p:ph type="sldNum" sz="quarter" idx="12"/>
          </p:nvPr>
        </p:nvSpPr>
        <p:spPr/>
        <p:txBody>
          <a:bodyPr/>
          <a:lstStyle/>
          <a:p>
            <a:fld id="{227B3205-77AA-4BD6-BB69-6A60B2C87307}" type="slidenum">
              <a:rPr lang="zh-HK" altLang="en-US" smtClean="0"/>
              <a:t>‹#›</a:t>
            </a:fld>
            <a:endParaRPr lang="zh-HK" altLang="en-US"/>
          </a:p>
        </p:txBody>
      </p:sp>
    </p:spTree>
    <p:extLst>
      <p:ext uri="{BB962C8B-B14F-4D97-AF65-F5344CB8AC3E}">
        <p14:creationId xmlns:p14="http://schemas.microsoft.com/office/powerpoint/2010/main" val="3847173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73A4B3-A35F-DAE3-B4FD-686315A4FBF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166BE1A9-203C-E431-04F3-8977F1A3FA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E6DEAC72-CFB2-0F82-5FF8-4D0F0CC018E9}"/>
              </a:ext>
            </a:extLst>
          </p:cNvPr>
          <p:cNvSpPr>
            <a:spLocks noGrp="1"/>
          </p:cNvSpPr>
          <p:nvPr>
            <p:ph type="dt" sz="half" idx="10"/>
          </p:nvPr>
        </p:nvSpPr>
        <p:spPr/>
        <p:txBody>
          <a:bodyPr/>
          <a:lstStyle/>
          <a:p>
            <a:fld id="{E5A1BCA5-69B1-4D0E-A0AC-071AF64F6316}" type="datetimeFigureOut">
              <a:rPr lang="zh-HK" altLang="en-US" smtClean="0"/>
              <a:t>21/11/2024</a:t>
            </a:fld>
            <a:endParaRPr lang="zh-HK" altLang="en-US"/>
          </a:p>
        </p:txBody>
      </p:sp>
      <p:sp>
        <p:nvSpPr>
          <p:cNvPr id="5" name="頁尾版面配置區 4">
            <a:extLst>
              <a:ext uri="{FF2B5EF4-FFF2-40B4-BE49-F238E27FC236}">
                <a16:creationId xmlns:a16="http://schemas.microsoft.com/office/drawing/2014/main" id="{854B2E5F-3FC1-3C1C-44ED-51EF0DA8463D}"/>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359412A1-B4C5-2093-F50D-9A8345EBFC79}"/>
              </a:ext>
            </a:extLst>
          </p:cNvPr>
          <p:cNvSpPr>
            <a:spLocks noGrp="1"/>
          </p:cNvSpPr>
          <p:nvPr>
            <p:ph type="sldNum" sz="quarter" idx="12"/>
          </p:nvPr>
        </p:nvSpPr>
        <p:spPr/>
        <p:txBody>
          <a:bodyPr/>
          <a:lstStyle/>
          <a:p>
            <a:fld id="{227B3205-77AA-4BD6-BB69-6A60B2C87307}" type="slidenum">
              <a:rPr lang="zh-HK" altLang="en-US" smtClean="0"/>
              <a:t>‹#›</a:t>
            </a:fld>
            <a:endParaRPr lang="zh-HK" altLang="en-US"/>
          </a:p>
        </p:txBody>
      </p:sp>
    </p:spTree>
    <p:extLst>
      <p:ext uri="{BB962C8B-B14F-4D97-AF65-F5344CB8AC3E}">
        <p14:creationId xmlns:p14="http://schemas.microsoft.com/office/powerpoint/2010/main" val="135342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55C4CA-2320-1C21-CB3A-3F42C87DBB34}"/>
              </a:ext>
            </a:extLst>
          </p:cNvPr>
          <p:cNvSpPr>
            <a:spLocks noGrp="1"/>
          </p:cNvSpPr>
          <p:nvPr>
            <p:ph type="title"/>
          </p:nvPr>
        </p:nvSpPr>
        <p:spPr/>
        <p:txBody>
          <a:body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D879A28A-0142-D61E-E8E1-CFC1784823F0}"/>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內容版面配置區 3">
            <a:extLst>
              <a:ext uri="{FF2B5EF4-FFF2-40B4-BE49-F238E27FC236}">
                <a16:creationId xmlns:a16="http://schemas.microsoft.com/office/drawing/2014/main" id="{E15AB745-3CF6-14EC-500A-2BE5156327B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日期版面配置區 4">
            <a:extLst>
              <a:ext uri="{FF2B5EF4-FFF2-40B4-BE49-F238E27FC236}">
                <a16:creationId xmlns:a16="http://schemas.microsoft.com/office/drawing/2014/main" id="{0959A6CD-E650-3004-9846-EFB7D878F50D}"/>
              </a:ext>
            </a:extLst>
          </p:cNvPr>
          <p:cNvSpPr>
            <a:spLocks noGrp="1"/>
          </p:cNvSpPr>
          <p:nvPr>
            <p:ph type="dt" sz="half" idx="10"/>
          </p:nvPr>
        </p:nvSpPr>
        <p:spPr/>
        <p:txBody>
          <a:bodyPr/>
          <a:lstStyle/>
          <a:p>
            <a:fld id="{E5A1BCA5-69B1-4D0E-A0AC-071AF64F6316}" type="datetimeFigureOut">
              <a:rPr lang="zh-HK" altLang="en-US" smtClean="0"/>
              <a:t>21/11/2024</a:t>
            </a:fld>
            <a:endParaRPr lang="zh-HK" altLang="en-US"/>
          </a:p>
        </p:txBody>
      </p:sp>
      <p:sp>
        <p:nvSpPr>
          <p:cNvPr id="6" name="頁尾版面配置區 5">
            <a:extLst>
              <a:ext uri="{FF2B5EF4-FFF2-40B4-BE49-F238E27FC236}">
                <a16:creationId xmlns:a16="http://schemas.microsoft.com/office/drawing/2014/main" id="{1F66F993-8230-A594-B3F4-50EBCC84EB34}"/>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60138E70-DAE4-7CED-C7B3-EC521F43943D}"/>
              </a:ext>
            </a:extLst>
          </p:cNvPr>
          <p:cNvSpPr>
            <a:spLocks noGrp="1"/>
          </p:cNvSpPr>
          <p:nvPr>
            <p:ph type="sldNum" sz="quarter" idx="12"/>
          </p:nvPr>
        </p:nvSpPr>
        <p:spPr/>
        <p:txBody>
          <a:bodyPr/>
          <a:lstStyle/>
          <a:p>
            <a:fld id="{227B3205-77AA-4BD6-BB69-6A60B2C87307}" type="slidenum">
              <a:rPr lang="zh-HK" altLang="en-US" smtClean="0"/>
              <a:t>‹#›</a:t>
            </a:fld>
            <a:endParaRPr lang="zh-HK" altLang="en-US"/>
          </a:p>
        </p:txBody>
      </p:sp>
    </p:spTree>
    <p:extLst>
      <p:ext uri="{BB962C8B-B14F-4D97-AF65-F5344CB8AC3E}">
        <p14:creationId xmlns:p14="http://schemas.microsoft.com/office/powerpoint/2010/main" val="4045647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AA4F5C-28DC-597F-7FEE-F0D618BDCF37}"/>
              </a:ext>
            </a:extLst>
          </p:cNvPr>
          <p:cNvSpPr>
            <a:spLocks noGrp="1"/>
          </p:cNvSpPr>
          <p:nvPr>
            <p:ph type="title"/>
          </p:nvPr>
        </p:nvSpPr>
        <p:spPr>
          <a:xfrm>
            <a:off x="839788" y="365125"/>
            <a:ext cx="10515600" cy="1325563"/>
          </a:xfrm>
        </p:spPr>
        <p:txBody>
          <a:body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3D433F28-3F0B-FB8B-59D4-2BC336F51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24A4F534-4B03-8C65-458E-8A9CE3DE63F6}"/>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文字版面配置區 4">
            <a:extLst>
              <a:ext uri="{FF2B5EF4-FFF2-40B4-BE49-F238E27FC236}">
                <a16:creationId xmlns:a16="http://schemas.microsoft.com/office/drawing/2014/main" id="{5ACCF4DF-57F0-C3D6-4457-7994E64C37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E20DCED-8215-C4AD-824C-AD315C644F5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7" name="日期版面配置區 6">
            <a:extLst>
              <a:ext uri="{FF2B5EF4-FFF2-40B4-BE49-F238E27FC236}">
                <a16:creationId xmlns:a16="http://schemas.microsoft.com/office/drawing/2014/main" id="{54170AD5-8508-E5D3-C4E9-FBFA7CBB76E4}"/>
              </a:ext>
            </a:extLst>
          </p:cNvPr>
          <p:cNvSpPr>
            <a:spLocks noGrp="1"/>
          </p:cNvSpPr>
          <p:nvPr>
            <p:ph type="dt" sz="half" idx="10"/>
          </p:nvPr>
        </p:nvSpPr>
        <p:spPr/>
        <p:txBody>
          <a:bodyPr/>
          <a:lstStyle/>
          <a:p>
            <a:fld id="{E5A1BCA5-69B1-4D0E-A0AC-071AF64F6316}" type="datetimeFigureOut">
              <a:rPr lang="zh-HK" altLang="en-US" smtClean="0"/>
              <a:t>21/11/2024</a:t>
            </a:fld>
            <a:endParaRPr lang="zh-HK" altLang="en-US"/>
          </a:p>
        </p:txBody>
      </p:sp>
      <p:sp>
        <p:nvSpPr>
          <p:cNvPr id="8" name="頁尾版面配置區 7">
            <a:extLst>
              <a:ext uri="{FF2B5EF4-FFF2-40B4-BE49-F238E27FC236}">
                <a16:creationId xmlns:a16="http://schemas.microsoft.com/office/drawing/2014/main" id="{0E500AEB-4334-12ED-D2AA-8E618AC264FF}"/>
              </a:ext>
            </a:extLst>
          </p:cNvPr>
          <p:cNvSpPr>
            <a:spLocks noGrp="1"/>
          </p:cNvSpPr>
          <p:nvPr>
            <p:ph type="ftr" sz="quarter" idx="11"/>
          </p:nvPr>
        </p:nvSpPr>
        <p:spPr/>
        <p:txBody>
          <a:bodyPr/>
          <a:lstStyle/>
          <a:p>
            <a:endParaRPr lang="zh-HK" altLang="en-US"/>
          </a:p>
        </p:txBody>
      </p:sp>
      <p:sp>
        <p:nvSpPr>
          <p:cNvPr id="9" name="投影片編號版面配置區 8">
            <a:extLst>
              <a:ext uri="{FF2B5EF4-FFF2-40B4-BE49-F238E27FC236}">
                <a16:creationId xmlns:a16="http://schemas.microsoft.com/office/drawing/2014/main" id="{6C40D802-E7A4-3CE0-3637-1EC8A01E7816}"/>
              </a:ext>
            </a:extLst>
          </p:cNvPr>
          <p:cNvSpPr>
            <a:spLocks noGrp="1"/>
          </p:cNvSpPr>
          <p:nvPr>
            <p:ph type="sldNum" sz="quarter" idx="12"/>
          </p:nvPr>
        </p:nvSpPr>
        <p:spPr/>
        <p:txBody>
          <a:bodyPr/>
          <a:lstStyle/>
          <a:p>
            <a:fld id="{227B3205-77AA-4BD6-BB69-6A60B2C87307}" type="slidenum">
              <a:rPr lang="zh-HK" altLang="en-US" smtClean="0"/>
              <a:t>‹#›</a:t>
            </a:fld>
            <a:endParaRPr lang="zh-HK" altLang="en-US"/>
          </a:p>
        </p:txBody>
      </p:sp>
    </p:spTree>
    <p:extLst>
      <p:ext uri="{BB962C8B-B14F-4D97-AF65-F5344CB8AC3E}">
        <p14:creationId xmlns:p14="http://schemas.microsoft.com/office/powerpoint/2010/main" val="351204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7C6E98-F17E-3ACD-6504-C8466EAD8EF9}"/>
              </a:ext>
            </a:extLst>
          </p:cNvPr>
          <p:cNvSpPr>
            <a:spLocks noGrp="1"/>
          </p:cNvSpPr>
          <p:nvPr>
            <p:ph type="title"/>
          </p:nvPr>
        </p:nvSpPr>
        <p:spPr/>
        <p:txBody>
          <a:bodyPr/>
          <a:lstStyle/>
          <a:p>
            <a:r>
              <a:rPr lang="zh-TW" altLang="en-US"/>
              <a:t>按一下以編輯母片標題樣式</a:t>
            </a:r>
            <a:endParaRPr lang="zh-HK" altLang="en-US"/>
          </a:p>
        </p:txBody>
      </p:sp>
      <p:sp>
        <p:nvSpPr>
          <p:cNvPr id="3" name="日期版面配置區 2">
            <a:extLst>
              <a:ext uri="{FF2B5EF4-FFF2-40B4-BE49-F238E27FC236}">
                <a16:creationId xmlns:a16="http://schemas.microsoft.com/office/drawing/2014/main" id="{2369E6A2-411B-2E54-8BD6-36FC435CA056}"/>
              </a:ext>
            </a:extLst>
          </p:cNvPr>
          <p:cNvSpPr>
            <a:spLocks noGrp="1"/>
          </p:cNvSpPr>
          <p:nvPr>
            <p:ph type="dt" sz="half" idx="10"/>
          </p:nvPr>
        </p:nvSpPr>
        <p:spPr/>
        <p:txBody>
          <a:bodyPr/>
          <a:lstStyle/>
          <a:p>
            <a:fld id="{E5A1BCA5-69B1-4D0E-A0AC-071AF64F6316}" type="datetimeFigureOut">
              <a:rPr lang="zh-HK" altLang="en-US" smtClean="0"/>
              <a:t>21/11/2024</a:t>
            </a:fld>
            <a:endParaRPr lang="zh-HK" altLang="en-US"/>
          </a:p>
        </p:txBody>
      </p:sp>
      <p:sp>
        <p:nvSpPr>
          <p:cNvPr id="4" name="頁尾版面配置區 3">
            <a:extLst>
              <a:ext uri="{FF2B5EF4-FFF2-40B4-BE49-F238E27FC236}">
                <a16:creationId xmlns:a16="http://schemas.microsoft.com/office/drawing/2014/main" id="{D16D96AF-0327-9283-0C58-1DC19A8840AC}"/>
              </a:ext>
            </a:extLst>
          </p:cNvPr>
          <p:cNvSpPr>
            <a:spLocks noGrp="1"/>
          </p:cNvSpPr>
          <p:nvPr>
            <p:ph type="ftr" sz="quarter" idx="11"/>
          </p:nvPr>
        </p:nvSpPr>
        <p:spPr/>
        <p:txBody>
          <a:bodyPr/>
          <a:lstStyle/>
          <a:p>
            <a:endParaRPr lang="zh-HK" altLang="en-US"/>
          </a:p>
        </p:txBody>
      </p:sp>
      <p:sp>
        <p:nvSpPr>
          <p:cNvPr id="5" name="投影片編號版面配置區 4">
            <a:extLst>
              <a:ext uri="{FF2B5EF4-FFF2-40B4-BE49-F238E27FC236}">
                <a16:creationId xmlns:a16="http://schemas.microsoft.com/office/drawing/2014/main" id="{1B091C8B-19A2-E30B-CEE3-3694927499C2}"/>
              </a:ext>
            </a:extLst>
          </p:cNvPr>
          <p:cNvSpPr>
            <a:spLocks noGrp="1"/>
          </p:cNvSpPr>
          <p:nvPr>
            <p:ph type="sldNum" sz="quarter" idx="12"/>
          </p:nvPr>
        </p:nvSpPr>
        <p:spPr/>
        <p:txBody>
          <a:bodyPr/>
          <a:lstStyle/>
          <a:p>
            <a:fld id="{227B3205-77AA-4BD6-BB69-6A60B2C87307}" type="slidenum">
              <a:rPr lang="zh-HK" altLang="en-US" smtClean="0"/>
              <a:t>‹#›</a:t>
            </a:fld>
            <a:endParaRPr lang="zh-HK" altLang="en-US"/>
          </a:p>
        </p:txBody>
      </p:sp>
    </p:spTree>
    <p:extLst>
      <p:ext uri="{BB962C8B-B14F-4D97-AF65-F5344CB8AC3E}">
        <p14:creationId xmlns:p14="http://schemas.microsoft.com/office/powerpoint/2010/main" val="2554669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B4DF3EF-A11E-6DFE-871B-DAE02B755251}"/>
              </a:ext>
            </a:extLst>
          </p:cNvPr>
          <p:cNvSpPr>
            <a:spLocks noGrp="1"/>
          </p:cNvSpPr>
          <p:nvPr>
            <p:ph type="dt" sz="half" idx="10"/>
          </p:nvPr>
        </p:nvSpPr>
        <p:spPr/>
        <p:txBody>
          <a:bodyPr/>
          <a:lstStyle/>
          <a:p>
            <a:fld id="{E5A1BCA5-69B1-4D0E-A0AC-071AF64F6316}" type="datetimeFigureOut">
              <a:rPr lang="zh-HK" altLang="en-US" smtClean="0"/>
              <a:t>21/11/2024</a:t>
            </a:fld>
            <a:endParaRPr lang="zh-HK" altLang="en-US"/>
          </a:p>
        </p:txBody>
      </p:sp>
      <p:sp>
        <p:nvSpPr>
          <p:cNvPr id="3" name="頁尾版面配置區 2">
            <a:extLst>
              <a:ext uri="{FF2B5EF4-FFF2-40B4-BE49-F238E27FC236}">
                <a16:creationId xmlns:a16="http://schemas.microsoft.com/office/drawing/2014/main" id="{EFDC5B48-0B83-1DF8-D1B9-44C9099FCA05}"/>
              </a:ext>
            </a:extLst>
          </p:cNvPr>
          <p:cNvSpPr>
            <a:spLocks noGrp="1"/>
          </p:cNvSpPr>
          <p:nvPr>
            <p:ph type="ftr" sz="quarter" idx="11"/>
          </p:nvPr>
        </p:nvSpPr>
        <p:spPr/>
        <p:txBody>
          <a:bodyPr/>
          <a:lstStyle/>
          <a:p>
            <a:endParaRPr lang="zh-HK" altLang="en-US"/>
          </a:p>
        </p:txBody>
      </p:sp>
      <p:sp>
        <p:nvSpPr>
          <p:cNvPr id="4" name="投影片編號版面配置區 3">
            <a:extLst>
              <a:ext uri="{FF2B5EF4-FFF2-40B4-BE49-F238E27FC236}">
                <a16:creationId xmlns:a16="http://schemas.microsoft.com/office/drawing/2014/main" id="{0C939160-F304-5438-B492-F98D4C60C446}"/>
              </a:ext>
            </a:extLst>
          </p:cNvPr>
          <p:cNvSpPr>
            <a:spLocks noGrp="1"/>
          </p:cNvSpPr>
          <p:nvPr>
            <p:ph type="sldNum" sz="quarter" idx="12"/>
          </p:nvPr>
        </p:nvSpPr>
        <p:spPr/>
        <p:txBody>
          <a:bodyPr/>
          <a:lstStyle/>
          <a:p>
            <a:fld id="{227B3205-77AA-4BD6-BB69-6A60B2C87307}" type="slidenum">
              <a:rPr lang="zh-HK" altLang="en-US" smtClean="0"/>
              <a:t>‹#›</a:t>
            </a:fld>
            <a:endParaRPr lang="zh-HK" altLang="en-US"/>
          </a:p>
        </p:txBody>
      </p:sp>
    </p:spTree>
    <p:extLst>
      <p:ext uri="{BB962C8B-B14F-4D97-AF65-F5344CB8AC3E}">
        <p14:creationId xmlns:p14="http://schemas.microsoft.com/office/powerpoint/2010/main" val="338412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7D528E-06B4-C93B-44A0-5E11A7B1F36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8A8FE411-33D5-EFC4-402B-A521DCEAC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文字版面配置區 3">
            <a:extLst>
              <a:ext uri="{FF2B5EF4-FFF2-40B4-BE49-F238E27FC236}">
                <a16:creationId xmlns:a16="http://schemas.microsoft.com/office/drawing/2014/main" id="{ADE2D05C-1CB7-7422-8927-EBB4E13D2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7B789AD-5444-8821-A904-541A4EE8184D}"/>
              </a:ext>
            </a:extLst>
          </p:cNvPr>
          <p:cNvSpPr>
            <a:spLocks noGrp="1"/>
          </p:cNvSpPr>
          <p:nvPr>
            <p:ph type="dt" sz="half" idx="10"/>
          </p:nvPr>
        </p:nvSpPr>
        <p:spPr/>
        <p:txBody>
          <a:bodyPr/>
          <a:lstStyle/>
          <a:p>
            <a:fld id="{E5A1BCA5-69B1-4D0E-A0AC-071AF64F6316}" type="datetimeFigureOut">
              <a:rPr lang="zh-HK" altLang="en-US" smtClean="0"/>
              <a:t>21/11/2024</a:t>
            </a:fld>
            <a:endParaRPr lang="zh-HK" altLang="en-US"/>
          </a:p>
        </p:txBody>
      </p:sp>
      <p:sp>
        <p:nvSpPr>
          <p:cNvPr id="6" name="頁尾版面配置區 5">
            <a:extLst>
              <a:ext uri="{FF2B5EF4-FFF2-40B4-BE49-F238E27FC236}">
                <a16:creationId xmlns:a16="http://schemas.microsoft.com/office/drawing/2014/main" id="{CE19186F-7546-18FF-E615-388C2E6776FD}"/>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F6697D11-3622-DCDE-D6F7-BFA30DCEC44D}"/>
              </a:ext>
            </a:extLst>
          </p:cNvPr>
          <p:cNvSpPr>
            <a:spLocks noGrp="1"/>
          </p:cNvSpPr>
          <p:nvPr>
            <p:ph type="sldNum" sz="quarter" idx="12"/>
          </p:nvPr>
        </p:nvSpPr>
        <p:spPr/>
        <p:txBody>
          <a:bodyPr/>
          <a:lstStyle/>
          <a:p>
            <a:fld id="{227B3205-77AA-4BD6-BB69-6A60B2C87307}" type="slidenum">
              <a:rPr lang="zh-HK" altLang="en-US" smtClean="0"/>
              <a:t>‹#›</a:t>
            </a:fld>
            <a:endParaRPr lang="zh-HK" altLang="en-US"/>
          </a:p>
        </p:txBody>
      </p:sp>
    </p:spTree>
    <p:extLst>
      <p:ext uri="{BB962C8B-B14F-4D97-AF65-F5344CB8AC3E}">
        <p14:creationId xmlns:p14="http://schemas.microsoft.com/office/powerpoint/2010/main" val="1162085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D67698-1E35-0ADD-4091-5A67D24F000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HK" altLang="en-US"/>
          </a:p>
        </p:txBody>
      </p:sp>
      <p:sp>
        <p:nvSpPr>
          <p:cNvPr id="3" name="圖片版面配置區 2">
            <a:extLst>
              <a:ext uri="{FF2B5EF4-FFF2-40B4-BE49-F238E27FC236}">
                <a16:creationId xmlns:a16="http://schemas.microsoft.com/office/drawing/2014/main" id="{91BE0997-0205-4B42-4746-E2B616F968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文字版面配置區 3">
            <a:extLst>
              <a:ext uri="{FF2B5EF4-FFF2-40B4-BE49-F238E27FC236}">
                <a16:creationId xmlns:a16="http://schemas.microsoft.com/office/drawing/2014/main" id="{0C652330-9864-AB0F-963F-D24BD6BACF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C84149F-17E9-F71C-0E1F-617B4CCFECFE}"/>
              </a:ext>
            </a:extLst>
          </p:cNvPr>
          <p:cNvSpPr>
            <a:spLocks noGrp="1"/>
          </p:cNvSpPr>
          <p:nvPr>
            <p:ph type="dt" sz="half" idx="10"/>
          </p:nvPr>
        </p:nvSpPr>
        <p:spPr/>
        <p:txBody>
          <a:bodyPr/>
          <a:lstStyle/>
          <a:p>
            <a:fld id="{E5A1BCA5-69B1-4D0E-A0AC-071AF64F6316}" type="datetimeFigureOut">
              <a:rPr lang="zh-HK" altLang="en-US" smtClean="0"/>
              <a:t>21/11/2024</a:t>
            </a:fld>
            <a:endParaRPr lang="zh-HK" altLang="en-US"/>
          </a:p>
        </p:txBody>
      </p:sp>
      <p:sp>
        <p:nvSpPr>
          <p:cNvPr id="6" name="頁尾版面配置區 5">
            <a:extLst>
              <a:ext uri="{FF2B5EF4-FFF2-40B4-BE49-F238E27FC236}">
                <a16:creationId xmlns:a16="http://schemas.microsoft.com/office/drawing/2014/main" id="{2C304FFC-FF16-5FB8-7BEE-EE12F720AB87}"/>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6BB18414-633C-A009-99F5-1344D16EED31}"/>
              </a:ext>
            </a:extLst>
          </p:cNvPr>
          <p:cNvSpPr>
            <a:spLocks noGrp="1"/>
          </p:cNvSpPr>
          <p:nvPr>
            <p:ph type="sldNum" sz="quarter" idx="12"/>
          </p:nvPr>
        </p:nvSpPr>
        <p:spPr/>
        <p:txBody>
          <a:bodyPr/>
          <a:lstStyle/>
          <a:p>
            <a:fld id="{227B3205-77AA-4BD6-BB69-6A60B2C87307}" type="slidenum">
              <a:rPr lang="zh-HK" altLang="en-US" smtClean="0"/>
              <a:t>‹#›</a:t>
            </a:fld>
            <a:endParaRPr lang="zh-HK" altLang="en-US"/>
          </a:p>
        </p:txBody>
      </p:sp>
    </p:spTree>
    <p:extLst>
      <p:ext uri="{BB962C8B-B14F-4D97-AF65-F5344CB8AC3E}">
        <p14:creationId xmlns:p14="http://schemas.microsoft.com/office/powerpoint/2010/main" val="4063632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1900F99-C537-4222-BD3C-6CE33E7AB3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9EE49781-3430-8E0B-EFBF-2ED682639F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64E7BF32-EA8C-4A7F-B16D-E7A3157252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A1BCA5-69B1-4D0E-A0AC-071AF64F6316}" type="datetimeFigureOut">
              <a:rPr lang="zh-HK" altLang="en-US" smtClean="0"/>
              <a:t>21/11/2024</a:t>
            </a:fld>
            <a:endParaRPr lang="zh-HK" altLang="en-US"/>
          </a:p>
        </p:txBody>
      </p:sp>
      <p:sp>
        <p:nvSpPr>
          <p:cNvPr id="5" name="頁尾版面配置區 4">
            <a:extLst>
              <a:ext uri="{FF2B5EF4-FFF2-40B4-BE49-F238E27FC236}">
                <a16:creationId xmlns:a16="http://schemas.microsoft.com/office/drawing/2014/main" id="{E6E64EDD-787C-57DD-2789-48F5539C6F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HK" altLang="en-US"/>
          </a:p>
        </p:txBody>
      </p:sp>
      <p:sp>
        <p:nvSpPr>
          <p:cNvPr id="6" name="投影片編號版面配置區 5">
            <a:extLst>
              <a:ext uri="{FF2B5EF4-FFF2-40B4-BE49-F238E27FC236}">
                <a16:creationId xmlns:a16="http://schemas.microsoft.com/office/drawing/2014/main" id="{F6A50050-7A89-6A11-F9C8-F4A4F72ACE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7B3205-77AA-4BD6-BB69-6A60B2C87307}" type="slidenum">
              <a:rPr lang="zh-HK" altLang="en-US" smtClean="0"/>
              <a:t>‹#›</a:t>
            </a:fld>
            <a:endParaRPr lang="zh-HK" altLang="en-US"/>
          </a:p>
        </p:txBody>
      </p:sp>
    </p:spTree>
    <p:extLst>
      <p:ext uri="{BB962C8B-B14F-4D97-AF65-F5344CB8AC3E}">
        <p14:creationId xmlns:p14="http://schemas.microsoft.com/office/powerpoint/2010/main" val="2193922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47D67C-F899-9894-F8C0-943EA77597F8}"/>
              </a:ext>
            </a:extLst>
          </p:cNvPr>
          <p:cNvSpPr>
            <a:spLocks noGrp="1"/>
          </p:cNvSpPr>
          <p:nvPr>
            <p:ph type="ctrTitle"/>
          </p:nvPr>
        </p:nvSpPr>
        <p:spPr/>
        <p:txBody>
          <a:bodyPr/>
          <a:lstStyle/>
          <a:p>
            <a:r>
              <a:rPr lang="en-US" altLang="zh-HK" dirty="0"/>
              <a:t>ITP4514 Artificial Intelligence and Machine Learning</a:t>
            </a:r>
            <a:endParaRPr lang="zh-HK" altLang="en-US" dirty="0"/>
          </a:p>
        </p:txBody>
      </p:sp>
      <p:sp>
        <p:nvSpPr>
          <p:cNvPr id="3" name="副標題 2">
            <a:extLst>
              <a:ext uri="{FF2B5EF4-FFF2-40B4-BE49-F238E27FC236}">
                <a16:creationId xmlns:a16="http://schemas.microsoft.com/office/drawing/2014/main" id="{40C23A88-47C8-C697-1E86-680F5CF8A1B0}"/>
              </a:ext>
            </a:extLst>
          </p:cNvPr>
          <p:cNvSpPr>
            <a:spLocks noGrp="1"/>
          </p:cNvSpPr>
          <p:nvPr>
            <p:ph type="subTitle" idx="1"/>
          </p:nvPr>
        </p:nvSpPr>
        <p:spPr>
          <a:xfrm>
            <a:off x="1524000" y="3602037"/>
            <a:ext cx="9144000" cy="2387599"/>
          </a:xfrm>
        </p:spPr>
        <p:txBody>
          <a:bodyPr>
            <a:normAutofit fontScale="92500" lnSpcReduction="10000"/>
          </a:bodyPr>
          <a:lstStyle/>
          <a:p>
            <a:endParaRPr lang="en-US" altLang="zh-HK" dirty="0"/>
          </a:p>
          <a:p>
            <a:r>
              <a:rPr lang="en-US" altLang="zh-HK" dirty="0"/>
              <a:t>Project</a:t>
            </a:r>
          </a:p>
          <a:p>
            <a:endParaRPr lang="en-US" altLang="zh-HK" dirty="0"/>
          </a:p>
          <a:p>
            <a:r>
              <a:rPr lang="en-US" altLang="zh-HK" dirty="0"/>
              <a:t>Name: Tse Man Fung</a:t>
            </a:r>
          </a:p>
          <a:p>
            <a:r>
              <a:rPr lang="en-US" altLang="zh-HK" dirty="0"/>
              <a:t>Student ID: 230026964</a:t>
            </a:r>
          </a:p>
          <a:p>
            <a:r>
              <a:rPr lang="en-US" altLang="zh-HK" dirty="0"/>
              <a:t>Class: SE-2A</a:t>
            </a:r>
          </a:p>
          <a:p>
            <a:endParaRPr lang="zh-HK" altLang="en-US" dirty="0"/>
          </a:p>
        </p:txBody>
      </p:sp>
    </p:spTree>
    <p:extLst>
      <p:ext uri="{BB962C8B-B14F-4D97-AF65-F5344CB8AC3E}">
        <p14:creationId xmlns:p14="http://schemas.microsoft.com/office/powerpoint/2010/main" val="3955839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圖片 3" descr="一張含有 文字, 螢幕擷取畫面, 字型, 行 的圖片&#10;&#10;自動產生的描述">
            <a:extLst>
              <a:ext uri="{FF2B5EF4-FFF2-40B4-BE49-F238E27FC236}">
                <a16:creationId xmlns:a16="http://schemas.microsoft.com/office/drawing/2014/main" id="{61AB6764-C550-94D3-26B5-B3D598EA7747}"/>
              </a:ext>
            </a:extLst>
          </p:cNvPr>
          <p:cNvPicPr>
            <a:picLocks noChangeAspect="1"/>
          </p:cNvPicPr>
          <p:nvPr/>
        </p:nvPicPr>
        <p:blipFill>
          <a:blip r:embed="rId2"/>
          <a:stretch>
            <a:fillRect/>
          </a:stretch>
        </p:blipFill>
        <p:spPr>
          <a:xfrm>
            <a:off x="1179259" y="643467"/>
            <a:ext cx="4387214" cy="5571066"/>
          </a:xfrm>
          <a:prstGeom prst="rect">
            <a:avLst/>
          </a:prstGeom>
        </p:spPr>
      </p:pic>
      <p:pic>
        <p:nvPicPr>
          <p:cNvPr id="11" name="圖片 10" descr="一張含有 文字, 螢幕擷取畫面, 字型, 行 的圖片&#10;&#10;自動產生的描述">
            <a:extLst>
              <a:ext uri="{FF2B5EF4-FFF2-40B4-BE49-F238E27FC236}">
                <a16:creationId xmlns:a16="http://schemas.microsoft.com/office/drawing/2014/main" id="{B6C2DB83-BA22-030F-C3B2-5F528C08EFD6}"/>
              </a:ext>
            </a:extLst>
          </p:cNvPr>
          <p:cNvPicPr>
            <a:picLocks noChangeAspect="1"/>
          </p:cNvPicPr>
          <p:nvPr/>
        </p:nvPicPr>
        <p:blipFill>
          <a:blip r:embed="rId3"/>
          <a:stretch>
            <a:fillRect/>
          </a:stretch>
        </p:blipFill>
        <p:spPr>
          <a:xfrm>
            <a:off x="6709091" y="643467"/>
            <a:ext cx="4220082" cy="5571066"/>
          </a:xfrm>
          <a:prstGeom prst="rect">
            <a:avLst/>
          </a:prstGeom>
        </p:spPr>
      </p:pic>
    </p:spTree>
    <p:extLst>
      <p:ext uri="{BB962C8B-B14F-4D97-AF65-F5344CB8AC3E}">
        <p14:creationId xmlns:p14="http://schemas.microsoft.com/office/powerpoint/2010/main" val="1572504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95A7F6-C0AA-50E9-E14A-8E1487977334}"/>
            </a:ext>
          </a:extLst>
        </p:cNvPr>
        <p:cNvGrpSpPr/>
        <p:nvPr/>
      </p:nvGrpSpPr>
      <p:grpSpPr>
        <a:xfrm>
          <a:off x="0" y="0"/>
          <a:ext cx="0" cy="0"/>
          <a:chOff x="0" y="0"/>
          <a:chExt cx="0" cy="0"/>
        </a:xfrm>
      </p:grpSpPr>
      <p:pic>
        <p:nvPicPr>
          <p:cNvPr id="8" name="圖片 7" descr="一張含有 文字, 螢幕擷取畫面, 字型, 行 的圖片&#10;&#10;自動產生的描述">
            <a:extLst>
              <a:ext uri="{FF2B5EF4-FFF2-40B4-BE49-F238E27FC236}">
                <a16:creationId xmlns:a16="http://schemas.microsoft.com/office/drawing/2014/main" id="{B9933979-6D7F-834A-9905-5AABAC804200}"/>
              </a:ext>
            </a:extLst>
          </p:cNvPr>
          <p:cNvPicPr>
            <a:picLocks noChangeAspect="1"/>
          </p:cNvPicPr>
          <p:nvPr/>
        </p:nvPicPr>
        <p:blipFill>
          <a:blip r:embed="rId2"/>
          <a:stretch>
            <a:fillRect/>
          </a:stretch>
        </p:blipFill>
        <p:spPr>
          <a:xfrm>
            <a:off x="1186223" y="643467"/>
            <a:ext cx="4206153" cy="5571066"/>
          </a:xfrm>
          <a:prstGeom prst="rect">
            <a:avLst/>
          </a:prstGeom>
        </p:spPr>
      </p:pic>
      <p:pic>
        <p:nvPicPr>
          <p:cNvPr id="10" name="圖片 9" descr="一張含有 文字, 螢幕擷取畫面, 繪圖, 行 的圖片&#10;&#10;自動產生的描述">
            <a:extLst>
              <a:ext uri="{FF2B5EF4-FFF2-40B4-BE49-F238E27FC236}">
                <a16:creationId xmlns:a16="http://schemas.microsoft.com/office/drawing/2014/main" id="{15E0E03A-5820-6329-68E2-39B20DB2A724}"/>
              </a:ext>
            </a:extLst>
          </p:cNvPr>
          <p:cNvPicPr>
            <a:picLocks noChangeAspect="1"/>
          </p:cNvPicPr>
          <p:nvPr/>
        </p:nvPicPr>
        <p:blipFill>
          <a:blip r:embed="rId3"/>
          <a:stretch>
            <a:fillRect/>
          </a:stretch>
        </p:blipFill>
        <p:spPr>
          <a:xfrm>
            <a:off x="6702128" y="643467"/>
            <a:ext cx="4401141" cy="5571066"/>
          </a:xfrm>
          <a:prstGeom prst="rect">
            <a:avLst/>
          </a:prstGeom>
        </p:spPr>
      </p:pic>
    </p:spTree>
    <p:extLst>
      <p:ext uri="{BB962C8B-B14F-4D97-AF65-F5344CB8AC3E}">
        <p14:creationId xmlns:p14="http://schemas.microsoft.com/office/powerpoint/2010/main" val="4235107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A61A88A1-D6F1-620C-69A0-1F534958EEA2}"/>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altLang="zh-HK" sz="4800" dirty="0"/>
              <a:t>Conclusion</a:t>
            </a:r>
          </a:p>
        </p:txBody>
      </p:sp>
      <p:sp>
        <p:nvSpPr>
          <p:cNvPr id="20"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字方塊 3">
            <a:extLst>
              <a:ext uri="{FF2B5EF4-FFF2-40B4-BE49-F238E27FC236}">
                <a16:creationId xmlns:a16="http://schemas.microsoft.com/office/drawing/2014/main" id="{245FF27A-E61D-2F5E-CDC0-8DD9321D23D2}"/>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marL="342900" indent="-342900">
              <a:lnSpc>
                <a:spcPct val="90000"/>
              </a:lnSpc>
              <a:spcAft>
                <a:spcPts val="600"/>
              </a:spcAft>
              <a:buFont typeface="Arial" panose="020B0604020202020204" pitchFamily="34" charset="0"/>
              <a:buChar char="•"/>
            </a:pPr>
            <a:r>
              <a:rPr lang="en-US" altLang="zh-HK" sz="2200" dirty="0"/>
              <a:t>Key characteristics of the best keyboard for </a:t>
            </a:r>
          </a:p>
          <a:p>
            <a:pPr marL="342900" indent="-342900">
              <a:lnSpc>
                <a:spcPct val="90000"/>
              </a:lnSpc>
              <a:spcAft>
                <a:spcPts val="600"/>
              </a:spcAft>
              <a:buFont typeface="Arial" panose="020B0604020202020204" pitchFamily="34" charset="0"/>
              <a:buChar char="•"/>
            </a:pPr>
            <a:r>
              <a:rPr lang="en-US" altLang="zh-HK" sz="2200" dirty="0" err="1"/>
              <a:t>Cangjie</a:t>
            </a:r>
            <a:r>
              <a:rPr lang="en-US" altLang="zh-HK" sz="2200" dirty="0"/>
              <a:t> Input </a:t>
            </a:r>
            <a:r>
              <a:rPr lang="en-US" altLang="zh-HK" sz="2200" dirty="0" err="1"/>
              <a:t>MethodInsights</a:t>
            </a:r>
            <a:r>
              <a:rPr lang="en-US" altLang="zh-HK" sz="2200" dirty="0"/>
              <a:t> on layout design based on frequency and positioning of keys (color-coded analysis)</a:t>
            </a:r>
          </a:p>
        </p:txBody>
      </p:sp>
      <p:pic>
        <p:nvPicPr>
          <p:cNvPr id="6" name="圖片 5">
            <a:extLst>
              <a:ext uri="{FF2B5EF4-FFF2-40B4-BE49-F238E27FC236}">
                <a16:creationId xmlns:a16="http://schemas.microsoft.com/office/drawing/2014/main" id="{417AD33F-41AA-17CB-D5D0-0B8937C7B019}"/>
              </a:ext>
            </a:extLst>
          </p:cNvPr>
          <p:cNvPicPr>
            <a:picLocks noChangeAspect="1"/>
          </p:cNvPicPr>
          <p:nvPr/>
        </p:nvPicPr>
        <p:blipFill>
          <a:blip r:embed="rId2"/>
          <a:stretch>
            <a:fillRect/>
          </a:stretch>
        </p:blipFill>
        <p:spPr>
          <a:xfrm>
            <a:off x="466344" y="3135882"/>
            <a:ext cx="5468112" cy="2546099"/>
          </a:xfrm>
          <a:prstGeom prst="rect">
            <a:avLst/>
          </a:prstGeom>
        </p:spPr>
      </p:pic>
      <p:pic>
        <p:nvPicPr>
          <p:cNvPr id="5" name="圖片 4" descr="一張含有 字型, 文字, 螢幕擷取畫面, 數字 的圖片&#10;&#10;自動產生的描述">
            <a:extLst>
              <a:ext uri="{FF2B5EF4-FFF2-40B4-BE49-F238E27FC236}">
                <a16:creationId xmlns:a16="http://schemas.microsoft.com/office/drawing/2014/main" id="{9A2FD545-5483-AD3B-58F9-42DD420CAEB5}"/>
              </a:ext>
            </a:extLst>
          </p:cNvPr>
          <p:cNvPicPr>
            <a:picLocks noChangeAspect="1"/>
          </p:cNvPicPr>
          <p:nvPr/>
        </p:nvPicPr>
        <p:blipFill>
          <a:blip r:embed="rId3"/>
          <a:stretch>
            <a:fillRect/>
          </a:stretch>
        </p:blipFill>
        <p:spPr>
          <a:xfrm>
            <a:off x="6254496" y="3513927"/>
            <a:ext cx="5468112" cy="1790009"/>
          </a:xfrm>
          <a:prstGeom prst="rect">
            <a:avLst/>
          </a:prstGeom>
        </p:spPr>
      </p:pic>
    </p:spTree>
    <p:extLst>
      <p:ext uri="{BB962C8B-B14F-4D97-AF65-F5344CB8AC3E}">
        <p14:creationId xmlns:p14="http://schemas.microsoft.com/office/powerpoint/2010/main" val="83934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60C02A8-B5B6-A5A0-1198-78BE060D51B0}"/>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altLang="zh-HK" sz="6600"/>
              <a:t>A1</a:t>
            </a:r>
          </a:p>
        </p:txBody>
      </p:sp>
      <p:sp>
        <p:nvSpPr>
          <p:cNvPr id="3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圖片 5" descr="一張含有 文字, 螢幕擷取畫面, 字型 的圖片&#10;&#10;自動產生的描述">
            <a:extLst>
              <a:ext uri="{FF2B5EF4-FFF2-40B4-BE49-F238E27FC236}">
                <a16:creationId xmlns:a16="http://schemas.microsoft.com/office/drawing/2014/main" id="{FB1AF038-B84B-3F8B-38BB-FC8B6E5D9D4B}"/>
              </a:ext>
            </a:extLst>
          </p:cNvPr>
          <p:cNvPicPr>
            <a:picLocks noChangeAspect="1"/>
          </p:cNvPicPr>
          <p:nvPr/>
        </p:nvPicPr>
        <p:blipFill>
          <a:blip r:embed="rId2"/>
          <a:stretch>
            <a:fillRect/>
          </a:stretch>
        </p:blipFill>
        <p:spPr>
          <a:xfrm>
            <a:off x="320040" y="3308589"/>
            <a:ext cx="5614416" cy="2273837"/>
          </a:xfrm>
          <a:prstGeom prst="rect">
            <a:avLst/>
          </a:prstGeom>
        </p:spPr>
      </p:pic>
      <p:pic>
        <p:nvPicPr>
          <p:cNvPr id="5" name="圖片 4">
            <a:extLst>
              <a:ext uri="{FF2B5EF4-FFF2-40B4-BE49-F238E27FC236}">
                <a16:creationId xmlns:a16="http://schemas.microsoft.com/office/drawing/2014/main" id="{8A3B3544-AD69-AB27-67A6-C469765BFC5E}"/>
              </a:ext>
            </a:extLst>
          </p:cNvPr>
          <p:cNvPicPr>
            <a:picLocks noChangeAspect="1"/>
          </p:cNvPicPr>
          <p:nvPr/>
        </p:nvPicPr>
        <p:blipFill>
          <a:blip r:embed="rId3"/>
          <a:stretch>
            <a:fillRect/>
          </a:stretch>
        </p:blipFill>
        <p:spPr>
          <a:xfrm>
            <a:off x="6254496" y="3801683"/>
            <a:ext cx="5614416" cy="1287650"/>
          </a:xfrm>
          <a:prstGeom prst="rect">
            <a:avLst/>
          </a:prstGeom>
        </p:spPr>
      </p:pic>
    </p:spTree>
    <p:extLst>
      <p:ext uri="{BB962C8B-B14F-4D97-AF65-F5344CB8AC3E}">
        <p14:creationId xmlns:p14="http://schemas.microsoft.com/office/powerpoint/2010/main" val="1678155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1AF804-BDF4-53BB-DB6A-39CF5DC8D4FA}"/>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C70696ED-97C7-F806-8DA1-25ED7AD59C33}"/>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altLang="zh-HK" sz="6600" dirty="0"/>
              <a:t>A2</a:t>
            </a:r>
          </a:p>
        </p:txBody>
      </p:sp>
      <p:sp>
        <p:nvSpPr>
          <p:cNvPr id="1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圖片 7" descr="一張含有 地圖, 文字 的圖片&#10;&#10;自動產生的描述">
            <a:extLst>
              <a:ext uri="{FF2B5EF4-FFF2-40B4-BE49-F238E27FC236}">
                <a16:creationId xmlns:a16="http://schemas.microsoft.com/office/drawing/2014/main" id="{3535ECE9-996E-EB3F-8327-973023BFC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089" y="2642616"/>
            <a:ext cx="4344318" cy="3605784"/>
          </a:xfrm>
          <a:prstGeom prst="rect">
            <a:avLst/>
          </a:prstGeom>
        </p:spPr>
      </p:pic>
      <p:pic>
        <p:nvPicPr>
          <p:cNvPr id="4" name="圖片 3">
            <a:extLst>
              <a:ext uri="{FF2B5EF4-FFF2-40B4-BE49-F238E27FC236}">
                <a16:creationId xmlns:a16="http://schemas.microsoft.com/office/drawing/2014/main" id="{DF2A5853-BC55-3ECA-7789-C44AB13DD478}"/>
              </a:ext>
            </a:extLst>
          </p:cNvPr>
          <p:cNvPicPr>
            <a:picLocks noChangeAspect="1"/>
          </p:cNvPicPr>
          <p:nvPr/>
        </p:nvPicPr>
        <p:blipFill>
          <a:blip r:embed="rId3"/>
          <a:stretch>
            <a:fillRect/>
          </a:stretch>
        </p:blipFill>
        <p:spPr>
          <a:xfrm>
            <a:off x="6254496" y="3577884"/>
            <a:ext cx="5614416" cy="1735247"/>
          </a:xfrm>
          <a:prstGeom prst="rect">
            <a:avLst/>
          </a:prstGeom>
        </p:spPr>
      </p:pic>
    </p:spTree>
    <p:extLst>
      <p:ext uri="{BB962C8B-B14F-4D97-AF65-F5344CB8AC3E}">
        <p14:creationId xmlns:p14="http://schemas.microsoft.com/office/powerpoint/2010/main" val="574568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68C12C-102D-ED17-F35D-82A646C5E0D8}"/>
              </a:ext>
            </a:extLst>
          </p:cNvPr>
          <p:cNvSpPr>
            <a:spLocks noGrp="1"/>
          </p:cNvSpPr>
          <p:nvPr>
            <p:ph type="title"/>
          </p:nvPr>
        </p:nvSpPr>
        <p:spPr/>
        <p:txBody>
          <a:bodyPr/>
          <a:lstStyle/>
          <a:p>
            <a:r>
              <a:rPr lang="en-US" altLang="zh-HK" dirty="0"/>
              <a:t>B: Use genetic algorithm to find out the best keyboard for </a:t>
            </a:r>
            <a:r>
              <a:rPr lang="en-US" altLang="zh-HK" dirty="0" err="1"/>
              <a:t>Cangjie</a:t>
            </a:r>
            <a:r>
              <a:rPr lang="en-US" altLang="zh-HK" dirty="0"/>
              <a:t> Input Method</a:t>
            </a:r>
            <a:endParaRPr lang="zh-HK" altLang="en-US" dirty="0"/>
          </a:p>
        </p:txBody>
      </p:sp>
      <p:sp>
        <p:nvSpPr>
          <p:cNvPr id="4" name="文字方塊 3">
            <a:extLst>
              <a:ext uri="{FF2B5EF4-FFF2-40B4-BE49-F238E27FC236}">
                <a16:creationId xmlns:a16="http://schemas.microsoft.com/office/drawing/2014/main" id="{1DD22C42-E5D5-5142-3B66-240C6AD2C3FA}"/>
              </a:ext>
            </a:extLst>
          </p:cNvPr>
          <p:cNvSpPr txBox="1"/>
          <p:nvPr/>
        </p:nvSpPr>
        <p:spPr>
          <a:xfrm>
            <a:off x="3048000" y="2274838"/>
            <a:ext cx="6096000" cy="2308324"/>
          </a:xfrm>
          <a:prstGeom prst="rect">
            <a:avLst/>
          </a:prstGeom>
          <a:noFill/>
        </p:spPr>
        <p:txBody>
          <a:bodyPr wrap="square">
            <a:spAutoFit/>
          </a:bodyPr>
          <a:lstStyle/>
          <a:p>
            <a:r>
              <a:rPr lang="en-US" altLang="zh-HK" dirty="0"/>
              <a:t>Genetic algorithms (GAs) are inspired by the principles of natural selection and evolution. They offer a robust framework for solving complex optimization problems by iteratively improving candidate solutions based on defined criteria. By applying GAs to keyboard design, we can systematically evaluate various configurations to determine the most effective layout that enhances typing efficiency and minimizes user fatigue.</a:t>
            </a:r>
            <a:endParaRPr lang="zh-HK" altLang="en-US" dirty="0"/>
          </a:p>
        </p:txBody>
      </p:sp>
    </p:spTree>
    <p:extLst>
      <p:ext uri="{BB962C8B-B14F-4D97-AF65-F5344CB8AC3E}">
        <p14:creationId xmlns:p14="http://schemas.microsoft.com/office/powerpoint/2010/main" val="866900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40EE8C64-990E-0E8D-C6B1-7D6C5F0BE842}"/>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altLang="zh-HK" sz="5400" kern="1200" dirty="0">
                <a:solidFill>
                  <a:schemeClr val="tx1"/>
                </a:solidFill>
                <a:latin typeface="+mj-lt"/>
                <a:ea typeface="+mj-ea"/>
                <a:cs typeface="+mj-cs"/>
              </a:rPr>
              <a:t>Dataset</a:t>
            </a:r>
          </a:p>
        </p:txBody>
      </p:sp>
      <p:sp>
        <p:nvSpPr>
          <p:cNvPr id="1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文字方塊 7">
            <a:extLst>
              <a:ext uri="{FF2B5EF4-FFF2-40B4-BE49-F238E27FC236}">
                <a16:creationId xmlns:a16="http://schemas.microsoft.com/office/drawing/2014/main" id="{735B7200-9AF3-C792-4050-4DF4555A6054}"/>
              </a:ext>
            </a:extLst>
          </p:cNvPr>
          <p:cNvGraphicFramePr/>
          <p:nvPr>
            <p:extLst>
              <p:ext uri="{D42A27DB-BD31-4B8C-83A1-F6EECF244321}">
                <p14:modId xmlns:p14="http://schemas.microsoft.com/office/powerpoint/2010/main" val="116711961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392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E2C02C98-1AE8-7413-98FE-5901C726EC50}"/>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altLang="zh-HK" sz="6600"/>
              <a:t>Define Keyboard</a:t>
            </a:r>
          </a:p>
        </p:txBody>
      </p:sp>
      <p:sp>
        <p:nvSpPr>
          <p:cNvPr id="2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2" descr="一張含有 螢幕擷取畫面, 兒童藝術, 設計 的圖片&#10;&#10;自動產生的描述">
            <a:extLst>
              <a:ext uri="{FF2B5EF4-FFF2-40B4-BE49-F238E27FC236}">
                <a16:creationId xmlns:a16="http://schemas.microsoft.com/office/drawing/2014/main" id="{BA701D55-3CA9-33D8-0FA6-1F2B305F2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66153" y="2642616"/>
            <a:ext cx="5322190" cy="3605784"/>
          </a:xfrm>
          <a:prstGeom prst="rect">
            <a:avLst/>
          </a:prstGeom>
          <a:noFill/>
        </p:spPr>
      </p:pic>
      <p:pic>
        <p:nvPicPr>
          <p:cNvPr id="4" name="圖片 3">
            <a:extLst>
              <a:ext uri="{FF2B5EF4-FFF2-40B4-BE49-F238E27FC236}">
                <a16:creationId xmlns:a16="http://schemas.microsoft.com/office/drawing/2014/main" id="{1F89CB5A-31F5-768D-89A7-D1A04F7AFFED}"/>
              </a:ext>
            </a:extLst>
          </p:cNvPr>
          <p:cNvPicPr>
            <a:picLocks noChangeAspect="1"/>
          </p:cNvPicPr>
          <p:nvPr/>
        </p:nvPicPr>
        <p:blipFill>
          <a:blip r:embed="rId3"/>
          <a:stretch>
            <a:fillRect/>
          </a:stretch>
        </p:blipFill>
        <p:spPr>
          <a:xfrm>
            <a:off x="6254496" y="3133532"/>
            <a:ext cx="5614416" cy="2623952"/>
          </a:xfrm>
          <a:prstGeom prst="rect">
            <a:avLst/>
          </a:prstGeom>
        </p:spPr>
      </p:pic>
    </p:spTree>
    <p:extLst>
      <p:ext uri="{BB962C8B-B14F-4D97-AF65-F5344CB8AC3E}">
        <p14:creationId xmlns:p14="http://schemas.microsoft.com/office/powerpoint/2010/main" val="3249382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E07A357-47B9-A006-E77C-46250029F32D}"/>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ltLang="zh-HK" sz="5400" kern="1200">
                <a:solidFill>
                  <a:schemeClr val="tx1"/>
                </a:solidFill>
                <a:latin typeface="+mj-lt"/>
                <a:ea typeface="+mj-ea"/>
                <a:cs typeface="+mj-cs"/>
              </a:rPr>
              <a:t>Train Method</a:t>
            </a: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字方塊 3">
            <a:extLst>
              <a:ext uri="{FF2B5EF4-FFF2-40B4-BE49-F238E27FC236}">
                <a16:creationId xmlns:a16="http://schemas.microsoft.com/office/drawing/2014/main" id="{6E6F6835-3BE4-021B-62C1-A8ED57A1EB06}"/>
              </a:ext>
            </a:extLst>
          </p:cNvPr>
          <p:cNvSpPr txBox="1"/>
          <p:nvPr/>
        </p:nvSpPr>
        <p:spPr>
          <a:xfrm>
            <a:off x="838200" y="1929384"/>
            <a:ext cx="10515600" cy="425196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HK" sz="2000" b="1"/>
              <a:t>Initialization</a:t>
            </a:r>
          </a:p>
          <a:p>
            <a:pPr indent="-228600">
              <a:lnSpc>
                <a:spcPct val="90000"/>
              </a:lnSpc>
              <a:spcAft>
                <a:spcPts val="600"/>
              </a:spcAft>
              <a:buFont typeface="Arial" panose="020B0604020202020204" pitchFamily="34" charset="0"/>
              <a:buChar char="•"/>
            </a:pPr>
            <a:r>
              <a:rPr lang="en-US" altLang="zh-HK" sz="2000"/>
              <a:t>	Population generation (random or predefined)</a:t>
            </a:r>
          </a:p>
          <a:p>
            <a:pPr indent="-228600">
              <a:lnSpc>
                <a:spcPct val="90000"/>
              </a:lnSpc>
              <a:spcAft>
                <a:spcPts val="600"/>
              </a:spcAft>
              <a:buFont typeface="Arial" panose="020B0604020202020204" pitchFamily="34" charset="0"/>
              <a:buChar char="•"/>
            </a:pPr>
            <a:r>
              <a:rPr lang="en-US" altLang="zh-HK" sz="2000" b="1"/>
              <a:t>Evaluation</a:t>
            </a:r>
          </a:p>
          <a:p>
            <a:pPr indent="-228600">
              <a:lnSpc>
                <a:spcPct val="90000"/>
              </a:lnSpc>
              <a:spcAft>
                <a:spcPts val="600"/>
              </a:spcAft>
              <a:buFont typeface="Arial" panose="020B0604020202020204" pitchFamily="34" charset="0"/>
              <a:buChar char="•"/>
            </a:pPr>
            <a:r>
              <a:rPr lang="en-US" altLang="zh-HK" sz="2000"/>
              <a:t>	Assessment of keyboard layouts based on total finger travel distance</a:t>
            </a:r>
          </a:p>
          <a:p>
            <a:pPr indent="-228600">
              <a:lnSpc>
                <a:spcPct val="90000"/>
              </a:lnSpc>
              <a:spcAft>
                <a:spcPts val="600"/>
              </a:spcAft>
              <a:buFont typeface="Arial" panose="020B0604020202020204" pitchFamily="34" charset="0"/>
              <a:buChar char="•"/>
            </a:pPr>
            <a:r>
              <a:rPr lang="en-US" altLang="zh-HK" sz="2000" b="1"/>
              <a:t>Selection</a:t>
            </a:r>
          </a:p>
          <a:p>
            <a:pPr indent="-228600">
              <a:lnSpc>
                <a:spcPct val="90000"/>
              </a:lnSpc>
              <a:spcAft>
                <a:spcPts val="600"/>
              </a:spcAft>
              <a:buFont typeface="Arial" panose="020B0604020202020204" pitchFamily="34" charset="0"/>
              <a:buChar char="•"/>
            </a:pPr>
            <a:r>
              <a:rPr lang="en-US" altLang="zh-HK" sz="2000"/>
              <a:t>	Process for selecting top-performing layouts for next generation</a:t>
            </a:r>
          </a:p>
          <a:p>
            <a:pPr indent="-228600">
              <a:lnSpc>
                <a:spcPct val="90000"/>
              </a:lnSpc>
              <a:spcAft>
                <a:spcPts val="600"/>
              </a:spcAft>
              <a:buFont typeface="Arial" panose="020B0604020202020204" pitchFamily="34" charset="0"/>
              <a:buChar char="•"/>
            </a:pPr>
            <a:r>
              <a:rPr lang="en-US" altLang="zh-HK" sz="2000" b="1"/>
              <a:t>Crossover and Mutation</a:t>
            </a:r>
          </a:p>
          <a:p>
            <a:pPr indent="-228600">
              <a:lnSpc>
                <a:spcPct val="90000"/>
              </a:lnSpc>
              <a:spcAft>
                <a:spcPts val="600"/>
              </a:spcAft>
              <a:buFont typeface="Arial" panose="020B0604020202020204" pitchFamily="34" charset="0"/>
              <a:buChar char="•"/>
            </a:pPr>
            <a:r>
              <a:rPr lang="en-US" altLang="zh-HK" sz="2000"/>
              <a:t>	Mechanisms for combining features and maintaining diversity</a:t>
            </a:r>
          </a:p>
          <a:p>
            <a:pPr indent="-228600">
              <a:lnSpc>
                <a:spcPct val="90000"/>
              </a:lnSpc>
              <a:spcAft>
                <a:spcPts val="600"/>
              </a:spcAft>
              <a:buFont typeface="Arial" panose="020B0604020202020204" pitchFamily="34" charset="0"/>
              <a:buChar char="•"/>
            </a:pPr>
            <a:r>
              <a:rPr lang="en-US" altLang="zh-HK" sz="2000" b="1"/>
              <a:t>Iteration</a:t>
            </a:r>
          </a:p>
          <a:p>
            <a:pPr indent="-228600">
              <a:lnSpc>
                <a:spcPct val="90000"/>
              </a:lnSpc>
              <a:spcAft>
                <a:spcPts val="600"/>
              </a:spcAft>
              <a:buFont typeface="Arial" panose="020B0604020202020204" pitchFamily="34" charset="0"/>
              <a:buChar char="•"/>
            </a:pPr>
            <a:r>
              <a:rPr lang="en-US" altLang="zh-HK" sz="2000"/>
              <a:t>	Repetition of the process over multiple generations</a:t>
            </a:r>
          </a:p>
          <a:p>
            <a:pPr indent="-228600">
              <a:lnSpc>
                <a:spcPct val="90000"/>
              </a:lnSpc>
              <a:spcAft>
                <a:spcPts val="600"/>
              </a:spcAft>
              <a:buFont typeface="Arial" panose="020B0604020202020204" pitchFamily="34" charset="0"/>
              <a:buChar char="•"/>
            </a:pPr>
            <a:r>
              <a:rPr lang="en-US" altLang="zh-HK" sz="2000" b="1"/>
              <a:t>Results</a:t>
            </a:r>
          </a:p>
          <a:p>
            <a:pPr indent="-228600">
              <a:lnSpc>
                <a:spcPct val="90000"/>
              </a:lnSpc>
              <a:spcAft>
                <a:spcPts val="600"/>
              </a:spcAft>
              <a:buFont typeface="Arial" panose="020B0604020202020204" pitchFamily="34" charset="0"/>
              <a:buChar char="•"/>
            </a:pPr>
            <a:r>
              <a:rPr lang="en-US" altLang="zh-HK" sz="2000"/>
              <a:t>	Documentation of the best keyboard layout and performance metrics</a:t>
            </a:r>
          </a:p>
        </p:txBody>
      </p:sp>
    </p:spTree>
    <p:extLst>
      <p:ext uri="{BB962C8B-B14F-4D97-AF65-F5344CB8AC3E}">
        <p14:creationId xmlns:p14="http://schemas.microsoft.com/office/powerpoint/2010/main" val="26870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EDC12206-2D66-4A7B-809F-67157C360205}"/>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ltLang="zh-HK" sz="5400" kern="1200">
                <a:solidFill>
                  <a:schemeClr val="tx1"/>
                </a:solidFill>
                <a:latin typeface="+mj-lt"/>
                <a:ea typeface="+mj-ea"/>
                <a:cs typeface="+mj-cs"/>
              </a:rPr>
              <a:t>Coding</a:t>
            </a: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字方塊 3">
            <a:extLst>
              <a:ext uri="{FF2B5EF4-FFF2-40B4-BE49-F238E27FC236}">
                <a16:creationId xmlns:a16="http://schemas.microsoft.com/office/drawing/2014/main" id="{AC7AA6F7-7BA0-2771-B7F7-BE71F38647E4}"/>
              </a:ext>
            </a:extLst>
          </p:cNvPr>
          <p:cNvSpPr txBox="1"/>
          <p:nvPr/>
        </p:nvSpPr>
        <p:spPr>
          <a:xfrm>
            <a:off x="838200" y="1929384"/>
            <a:ext cx="10515600" cy="425196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HK" sz="2200" b="1"/>
              <a:t>Genetic Algorithm Implementation</a:t>
            </a:r>
          </a:p>
          <a:p>
            <a:pPr indent="-228600">
              <a:lnSpc>
                <a:spcPct val="90000"/>
              </a:lnSpc>
              <a:spcAft>
                <a:spcPts val="600"/>
              </a:spcAft>
              <a:buFont typeface="Arial" panose="020B0604020202020204" pitchFamily="34" charset="0"/>
              <a:buChar char="•"/>
            </a:pPr>
            <a:r>
              <a:rPr lang="en-US" altLang="zh-HK" sz="2200"/>
              <a:t>	Methods for managing populations and computations</a:t>
            </a:r>
          </a:p>
          <a:p>
            <a:pPr indent="-228600">
              <a:lnSpc>
                <a:spcPct val="90000"/>
              </a:lnSpc>
              <a:spcAft>
                <a:spcPts val="600"/>
              </a:spcAft>
              <a:buFont typeface="Arial" panose="020B0604020202020204" pitchFamily="34" charset="0"/>
              <a:buChar char="•"/>
            </a:pPr>
            <a:r>
              <a:rPr lang="en-US" altLang="zh-HK" sz="2200" b="1"/>
              <a:t>Keyboard Class Functionality</a:t>
            </a:r>
          </a:p>
          <a:p>
            <a:pPr indent="-228600">
              <a:lnSpc>
                <a:spcPct val="90000"/>
              </a:lnSpc>
              <a:spcAft>
                <a:spcPts val="600"/>
              </a:spcAft>
              <a:buFont typeface="Arial" panose="020B0604020202020204" pitchFamily="34" charset="0"/>
              <a:buChar char="•"/>
            </a:pPr>
            <a:r>
              <a:rPr lang="en-US" altLang="zh-HK" sz="2200"/>
              <a:t>	Details on layout representation and distance calculations</a:t>
            </a:r>
          </a:p>
          <a:p>
            <a:pPr indent="-228600">
              <a:lnSpc>
                <a:spcPct val="90000"/>
              </a:lnSpc>
              <a:spcAft>
                <a:spcPts val="600"/>
              </a:spcAft>
              <a:buFont typeface="Arial" panose="020B0604020202020204" pitchFamily="34" charset="0"/>
              <a:buChar char="•"/>
            </a:pPr>
            <a:r>
              <a:rPr lang="en-US" altLang="zh-HK" sz="2200" b="1"/>
              <a:t>Data Handling</a:t>
            </a:r>
          </a:p>
          <a:p>
            <a:pPr indent="-228600">
              <a:lnSpc>
                <a:spcPct val="90000"/>
              </a:lnSpc>
              <a:spcAft>
                <a:spcPts val="600"/>
              </a:spcAft>
              <a:buFont typeface="Arial" panose="020B0604020202020204" pitchFamily="34" charset="0"/>
              <a:buChar char="•"/>
            </a:pPr>
            <a:r>
              <a:rPr lang="en-US" altLang="zh-HK" sz="2200"/>
              <a:t>	Methods for JSON file interactions</a:t>
            </a:r>
          </a:p>
          <a:p>
            <a:pPr indent="-228600">
              <a:lnSpc>
                <a:spcPct val="90000"/>
              </a:lnSpc>
              <a:spcAft>
                <a:spcPts val="600"/>
              </a:spcAft>
              <a:buFont typeface="Arial" panose="020B0604020202020204" pitchFamily="34" charset="0"/>
              <a:buChar char="•"/>
            </a:pPr>
            <a:r>
              <a:rPr lang="en-US" altLang="zh-HK" sz="2200" b="1"/>
              <a:t>User Interaction</a:t>
            </a:r>
          </a:p>
          <a:p>
            <a:pPr indent="-228600">
              <a:lnSpc>
                <a:spcPct val="90000"/>
              </a:lnSpc>
              <a:spcAft>
                <a:spcPts val="600"/>
              </a:spcAft>
              <a:buFont typeface="Arial" panose="020B0604020202020204" pitchFamily="34" charset="0"/>
              <a:buChar char="•"/>
            </a:pPr>
            <a:r>
              <a:rPr lang="en-US" altLang="zh-HK" sz="2200"/>
              <a:t>	Options for configuring parameters in the main script</a:t>
            </a:r>
          </a:p>
          <a:p>
            <a:pPr indent="-228600">
              <a:lnSpc>
                <a:spcPct val="90000"/>
              </a:lnSpc>
              <a:spcAft>
                <a:spcPts val="600"/>
              </a:spcAft>
              <a:buFont typeface="Arial" panose="020B0604020202020204" pitchFamily="34" charset="0"/>
              <a:buChar char="•"/>
            </a:pPr>
            <a:r>
              <a:rPr lang="en-US" altLang="zh-HK" sz="2200" b="1"/>
              <a:t>Visualization</a:t>
            </a:r>
          </a:p>
          <a:p>
            <a:pPr indent="-228600">
              <a:lnSpc>
                <a:spcPct val="90000"/>
              </a:lnSpc>
              <a:spcAft>
                <a:spcPts val="600"/>
              </a:spcAft>
              <a:buFont typeface="Arial" panose="020B0604020202020204" pitchFamily="34" charset="0"/>
              <a:buChar char="•"/>
            </a:pPr>
            <a:r>
              <a:rPr lang="en-US" altLang="zh-HK" sz="2200"/>
              <a:t>	Use of Matplotlib for performance visualization</a:t>
            </a:r>
          </a:p>
        </p:txBody>
      </p:sp>
    </p:spTree>
    <p:extLst>
      <p:ext uri="{BB962C8B-B14F-4D97-AF65-F5344CB8AC3E}">
        <p14:creationId xmlns:p14="http://schemas.microsoft.com/office/powerpoint/2010/main" val="1999354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C5223F3-C3C0-8EC7-B1FF-FDADE5A00EE1}"/>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altLang="zh-HK" sz="5400" kern="1200" dirty="0">
                <a:solidFill>
                  <a:schemeClr val="tx1"/>
                </a:solidFill>
                <a:latin typeface="+mj-lt"/>
                <a:ea typeface="+mj-ea"/>
                <a:cs typeface="+mj-cs"/>
              </a:rPr>
              <a:t>Result</a:t>
            </a:r>
          </a:p>
        </p:txBody>
      </p:sp>
      <p:sp>
        <p:nvSpPr>
          <p:cNvPr id="26"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文字方塊 3">
            <a:extLst>
              <a:ext uri="{FF2B5EF4-FFF2-40B4-BE49-F238E27FC236}">
                <a16:creationId xmlns:a16="http://schemas.microsoft.com/office/drawing/2014/main" id="{618CC3E0-E90A-2732-8843-E5E1948A1E00}"/>
              </a:ext>
            </a:extLst>
          </p:cNvPr>
          <p:cNvGraphicFramePr/>
          <p:nvPr>
            <p:extLst>
              <p:ext uri="{D42A27DB-BD31-4B8C-83A1-F6EECF244321}">
                <p14:modId xmlns:p14="http://schemas.microsoft.com/office/powerpoint/2010/main" val="4703744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366234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CABBBED51B6B4DBE01F7EBA6666910" ma:contentTypeVersion="15" ma:contentTypeDescription="Create a new document." ma:contentTypeScope="" ma:versionID="33cadde75af1a5991a5e297441dd6262">
  <xsd:schema xmlns:xsd="http://www.w3.org/2001/XMLSchema" xmlns:xs="http://www.w3.org/2001/XMLSchema" xmlns:p="http://schemas.microsoft.com/office/2006/metadata/properties" xmlns:ns3="5c9e1498-5ae9-4bfd-987a-6b9aac5c0d71" xmlns:ns4="9a724259-beec-404d-9388-f30051edd545" targetNamespace="http://schemas.microsoft.com/office/2006/metadata/properties" ma:root="true" ma:fieldsID="24be5b073b8f17fe94832368977e8c3b" ns3:_="" ns4:_="">
    <xsd:import namespace="5c9e1498-5ae9-4bfd-987a-6b9aac5c0d71"/>
    <xsd:import namespace="9a724259-beec-404d-9388-f30051edd54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ystemTags" minOccurs="0"/>
                <xsd:element ref="ns3:MediaServiceGenerationTime" minOccurs="0"/>
                <xsd:element ref="ns3:MediaServiceEventHashCode" minOccurs="0"/>
                <xsd:element ref="ns3:MediaLengthInSeconds" minOccurs="0"/>
                <xsd:element ref="ns3:MediaServiceSearchProperties" minOccurs="0"/>
                <xsd:element ref="ns3:MediaServiceDateTaken" minOccurs="0"/>
                <xsd:element ref="ns3:MediaServiceLoca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9e1498-5ae9-4bfd-987a-6b9aac5c0d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724259-beec-404d-9388-f30051edd54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c9e1498-5ae9-4bfd-987a-6b9aac5c0d71" xsi:nil="true"/>
  </documentManagement>
</p:properties>
</file>

<file path=customXml/itemProps1.xml><?xml version="1.0" encoding="utf-8"?>
<ds:datastoreItem xmlns:ds="http://schemas.openxmlformats.org/officeDocument/2006/customXml" ds:itemID="{586D7719-1A3C-4347-AB88-CCA8411B9C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9e1498-5ae9-4bfd-987a-6b9aac5c0d71"/>
    <ds:schemaRef ds:uri="9a724259-beec-404d-9388-f30051edd5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CB5BE04-93B2-485E-B826-CDC6617AAB40}">
  <ds:schemaRefs>
    <ds:schemaRef ds:uri="http://schemas.microsoft.com/sharepoint/v3/contenttype/forms"/>
  </ds:schemaRefs>
</ds:datastoreItem>
</file>

<file path=customXml/itemProps3.xml><?xml version="1.0" encoding="utf-8"?>
<ds:datastoreItem xmlns:ds="http://schemas.openxmlformats.org/officeDocument/2006/customXml" ds:itemID="{85377315-14B5-4ABA-97E2-3AFAB85A9349}">
  <ds:schemaRefs>
    <ds:schemaRef ds:uri="http://schemas.microsoft.com/office/infopath/2007/PartnerControls"/>
    <ds:schemaRef ds:uri="http://schemas.microsoft.com/office/2006/documentManagement/types"/>
    <ds:schemaRef ds:uri="5c9e1498-5ae9-4bfd-987a-6b9aac5c0d71"/>
    <ds:schemaRef ds:uri="http://purl.org/dc/elements/1.1/"/>
    <ds:schemaRef ds:uri="http://www.w3.org/XML/1998/namespace"/>
    <ds:schemaRef ds:uri="http://purl.org/dc/dcmitype/"/>
    <ds:schemaRef ds:uri="http://schemas.openxmlformats.org/package/2006/metadata/core-properties"/>
    <ds:schemaRef ds:uri="9a724259-beec-404d-9388-f30051edd545"/>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42</TotalTime>
  <Words>392</Words>
  <Application>Microsoft Office PowerPoint</Application>
  <PresentationFormat>寬螢幕</PresentationFormat>
  <Paragraphs>53</Paragraphs>
  <Slides>12</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12</vt:i4>
      </vt:variant>
    </vt:vector>
  </HeadingPairs>
  <TitlesOfParts>
    <vt:vector size="16" baseType="lpstr">
      <vt:lpstr>Aptos</vt:lpstr>
      <vt:lpstr>Aptos Display</vt:lpstr>
      <vt:lpstr>Arial</vt:lpstr>
      <vt:lpstr>Office 佈景主題</vt:lpstr>
      <vt:lpstr>ITP4514 Artificial Intelligence and Machine Learning</vt:lpstr>
      <vt:lpstr>A1</vt:lpstr>
      <vt:lpstr>A2</vt:lpstr>
      <vt:lpstr>B: Use genetic algorithm to find out the best keyboard for Cangjie Input Method</vt:lpstr>
      <vt:lpstr>Dataset</vt:lpstr>
      <vt:lpstr>Define Keyboard</vt:lpstr>
      <vt:lpstr>Train Method</vt:lpstr>
      <vt:lpstr>Coding</vt:lpstr>
      <vt:lpstr>Result</vt:lpstr>
      <vt:lpstr>PowerPoint 簡報</vt:lpstr>
      <vt:lpstr>PowerPoint 簡報</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TSE Man Fung (230026964)</dc:creator>
  <cp:lastModifiedBy>TSE Man Fung (230026964)</cp:lastModifiedBy>
  <cp:revision>1</cp:revision>
  <dcterms:created xsi:type="dcterms:W3CDTF">2024-11-21T14:50:10Z</dcterms:created>
  <dcterms:modified xsi:type="dcterms:W3CDTF">2024-11-21T15:32:34Z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0x01010065CABBBED51B6B4DBE01F7EBA6666910</vt:lpwstr>
  </property>
</Properties>
</file>