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9" r:id="rId4"/>
    <p:sldId id="259" r:id="rId5"/>
    <p:sldId id="261" r:id="rId6"/>
    <p:sldId id="267" r:id="rId7"/>
    <p:sldId id="271" r:id="rId8"/>
    <p:sldId id="268" r:id="rId9"/>
    <p:sldId id="260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76244-AE06-4E75-A73B-3F213AFDA906}" v="18" dt="2023-01-31T02:25:47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ebaot Tsebaot" userId="17b6d73d28cd6d8c" providerId="LiveId" clId="{20276244-AE06-4E75-A73B-3F213AFDA906}"/>
    <pc:docChg chg="undo custSel addSld delSld modSld sldOrd">
      <pc:chgData name="Tsebaot Tsebaot" userId="17b6d73d28cd6d8c" providerId="LiveId" clId="{20276244-AE06-4E75-A73B-3F213AFDA906}" dt="2023-01-31T02:29:17.048" v="1605" actId="14100"/>
      <pc:docMkLst>
        <pc:docMk/>
      </pc:docMkLst>
      <pc:sldChg chg="modSp mod">
        <pc:chgData name="Tsebaot Tsebaot" userId="17b6d73d28cd6d8c" providerId="LiveId" clId="{20276244-AE06-4E75-A73B-3F213AFDA906}" dt="2023-01-31T00:37:42.649" v="32" actId="20577"/>
        <pc:sldMkLst>
          <pc:docMk/>
          <pc:sldMk cId="16774443" sldId="256"/>
        </pc:sldMkLst>
        <pc:spChg chg="mod">
          <ac:chgData name="Tsebaot Tsebaot" userId="17b6d73d28cd6d8c" providerId="LiveId" clId="{20276244-AE06-4E75-A73B-3F213AFDA906}" dt="2023-01-31T00:37:42.649" v="32" actId="20577"/>
          <ac:spMkLst>
            <pc:docMk/>
            <pc:sldMk cId="16774443" sldId="256"/>
            <ac:spMk id="2" creationId="{453AC146-FAD7-923D-30E4-943FB0C7AEB7}"/>
          </ac:spMkLst>
        </pc:spChg>
        <pc:spChg chg="mod">
          <ac:chgData name="Tsebaot Tsebaot" userId="17b6d73d28cd6d8c" providerId="LiveId" clId="{20276244-AE06-4E75-A73B-3F213AFDA906}" dt="2023-01-31T00:37:15.530" v="21" actId="14100"/>
          <ac:spMkLst>
            <pc:docMk/>
            <pc:sldMk cId="16774443" sldId="256"/>
            <ac:spMk id="3" creationId="{8CBE6AD3-058F-9686-4BB2-15A6C94A1B18}"/>
          </ac:spMkLst>
        </pc:spChg>
      </pc:sldChg>
      <pc:sldChg chg="del">
        <pc:chgData name="Tsebaot Tsebaot" userId="17b6d73d28cd6d8c" providerId="LiveId" clId="{20276244-AE06-4E75-A73B-3F213AFDA906}" dt="2023-01-31T00:38:00.999" v="33" actId="2696"/>
        <pc:sldMkLst>
          <pc:docMk/>
          <pc:sldMk cId="1192726586" sldId="257"/>
        </pc:sldMkLst>
      </pc:sldChg>
      <pc:sldChg chg="addSp delSp modSp mod setBg">
        <pc:chgData name="Tsebaot Tsebaot" userId="17b6d73d28cd6d8c" providerId="LiveId" clId="{20276244-AE06-4E75-A73B-3F213AFDA906}" dt="2023-01-31T01:41:58.526" v="966" actId="1076"/>
        <pc:sldMkLst>
          <pc:docMk/>
          <pc:sldMk cId="863039090" sldId="258"/>
        </pc:sldMkLst>
        <pc:spChg chg="mod">
          <ac:chgData name="Tsebaot Tsebaot" userId="17b6d73d28cd6d8c" providerId="LiveId" clId="{20276244-AE06-4E75-A73B-3F213AFDA906}" dt="2023-01-31T01:41:58.526" v="966" actId="1076"/>
          <ac:spMkLst>
            <pc:docMk/>
            <pc:sldMk cId="863039090" sldId="258"/>
            <ac:spMk id="2" creationId="{0784CA52-46CD-B72E-D6C3-404437CF01EE}"/>
          </ac:spMkLst>
        </pc:spChg>
        <pc:spChg chg="add del mod">
          <ac:chgData name="Tsebaot Tsebaot" userId="17b6d73d28cd6d8c" providerId="LiveId" clId="{20276244-AE06-4E75-A73B-3F213AFDA906}" dt="2023-01-31T01:41:41.391" v="961" actId="26606"/>
          <ac:spMkLst>
            <pc:docMk/>
            <pc:sldMk cId="863039090" sldId="258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41:29.624" v="954" actId="26606"/>
          <ac:spMkLst>
            <pc:docMk/>
            <pc:sldMk cId="863039090" sldId="258"/>
            <ac:spMk id="9" creationId="{311973C2-EB8B-452A-A698-4A252FD3AE28}"/>
          </ac:spMkLst>
        </pc:spChg>
        <pc:spChg chg="add del">
          <ac:chgData name="Tsebaot Tsebaot" userId="17b6d73d28cd6d8c" providerId="LiveId" clId="{20276244-AE06-4E75-A73B-3F213AFDA906}" dt="2023-01-31T01:41:29.624" v="954" actId="26606"/>
          <ac:spMkLst>
            <pc:docMk/>
            <pc:sldMk cId="863039090" sldId="258"/>
            <ac:spMk id="11" creationId="{10162E77-11AD-44A7-84EC-40C59EEFBD2E}"/>
          </ac:spMkLst>
        </pc:spChg>
        <pc:spChg chg="add del">
          <ac:chgData name="Tsebaot Tsebaot" userId="17b6d73d28cd6d8c" providerId="LiveId" clId="{20276244-AE06-4E75-A73B-3F213AFDA906}" dt="2023-01-31T01:41:33.959" v="956" actId="26606"/>
          <ac:spMkLst>
            <pc:docMk/>
            <pc:sldMk cId="863039090" sldId="258"/>
            <ac:spMk id="15" creationId="{E32D3FD4-6F71-43DF-93B9-87279519C618}"/>
          </ac:spMkLst>
        </pc:spChg>
        <pc:spChg chg="add del">
          <ac:chgData name="Tsebaot Tsebaot" userId="17b6d73d28cd6d8c" providerId="LiveId" clId="{20276244-AE06-4E75-A73B-3F213AFDA906}" dt="2023-01-31T01:41:33.959" v="956" actId="26606"/>
          <ac:spMkLst>
            <pc:docMk/>
            <pc:sldMk cId="863039090" sldId="258"/>
            <ac:spMk id="16" creationId="{36F207B4-66C3-4A76-8D54-C2871CF80983}"/>
          </ac:spMkLst>
        </pc:spChg>
        <pc:spChg chg="add del">
          <ac:chgData name="Tsebaot Tsebaot" userId="17b6d73d28cd6d8c" providerId="LiveId" clId="{20276244-AE06-4E75-A73B-3F213AFDA906}" dt="2023-01-31T01:41:41.336" v="960" actId="26606"/>
          <ac:spMkLst>
            <pc:docMk/>
            <pc:sldMk cId="863039090" sldId="258"/>
            <ac:spMk id="21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1:41:41.336" v="960" actId="26606"/>
          <ac:spMkLst>
            <pc:docMk/>
            <pc:sldMk cId="863039090" sldId="258"/>
            <ac:spMk id="22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1-31T01:41:41.336" v="960" actId="26606"/>
          <ac:spMkLst>
            <pc:docMk/>
            <pc:sldMk cId="863039090" sldId="258"/>
            <ac:spMk id="2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41:41.336" v="960" actId="26606"/>
          <ac:spMkLst>
            <pc:docMk/>
            <pc:sldMk cId="863039090" sldId="258"/>
            <ac:spMk id="25" creationId="{8C04651D-B9F4-4935-A02D-364153FBDF54}"/>
          </ac:spMkLst>
        </pc:spChg>
        <pc:spChg chg="add">
          <ac:chgData name="Tsebaot Tsebaot" userId="17b6d73d28cd6d8c" providerId="LiveId" clId="{20276244-AE06-4E75-A73B-3F213AFDA906}" dt="2023-01-31T01:41:41.391" v="961" actId="26606"/>
          <ac:spMkLst>
            <pc:docMk/>
            <pc:sldMk cId="863039090" sldId="258"/>
            <ac:spMk id="27" creationId="{311973C2-EB8B-452A-A698-4A252FD3AE28}"/>
          </ac:spMkLst>
        </pc:spChg>
        <pc:spChg chg="add">
          <ac:chgData name="Tsebaot Tsebaot" userId="17b6d73d28cd6d8c" providerId="LiveId" clId="{20276244-AE06-4E75-A73B-3F213AFDA906}" dt="2023-01-31T01:41:41.391" v="961" actId="26606"/>
          <ac:spMkLst>
            <pc:docMk/>
            <pc:sldMk cId="863039090" sldId="258"/>
            <ac:spMk id="28" creationId="{10162E77-11AD-44A7-84EC-40C59EEFBD2E}"/>
          </ac:spMkLst>
        </pc:spChg>
        <pc:spChg chg="add">
          <ac:chgData name="Tsebaot Tsebaot" userId="17b6d73d28cd6d8c" providerId="LiveId" clId="{20276244-AE06-4E75-A73B-3F213AFDA906}" dt="2023-01-31T01:41:41.391" v="961" actId="26606"/>
          <ac:spMkLst>
            <pc:docMk/>
            <pc:sldMk cId="863039090" sldId="258"/>
            <ac:spMk id="31" creationId="{7F4F417F-368D-407B-E3B2-1990807EE6E6}"/>
          </ac:spMkLst>
        </pc:spChg>
        <pc:graphicFrameChg chg="add del">
          <ac:chgData name="Tsebaot Tsebaot" userId="17b6d73d28cd6d8c" providerId="LiveId" clId="{20276244-AE06-4E75-A73B-3F213AFDA906}" dt="2023-01-31T01:41:37.641" v="958" actId="26606"/>
          <ac:graphicFrameMkLst>
            <pc:docMk/>
            <pc:sldMk cId="863039090" sldId="258"/>
            <ac:graphicFrameMk id="19" creationId="{8D3E7459-AEDD-5E35-C865-914BB6D4CEAA}"/>
          </ac:graphicFrameMkLst>
        </pc:graphicFrameChg>
        <pc:picChg chg="add del">
          <ac:chgData name="Tsebaot Tsebaot" userId="17b6d73d28cd6d8c" providerId="LiveId" clId="{20276244-AE06-4E75-A73B-3F213AFDA906}" dt="2023-01-31T01:41:29.624" v="954" actId="26606"/>
          <ac:picMkLst>
            <pc:docMk/>
            <pc:sldMk cId="863039090" sldId="258"/>
            <ac:picMk id="5" creationId="{70E755C5-0973-E326-EC19-E2F25FD280D8}"/>
          </ac:picMkLst>
        </pc:picChg>
        <pc:picChg chg="add del">
          <ac:chgData name="Tsebaot Tsebaot" userId="17b6d73d28cd6d8c" providerId="LiveId" clId="{20276244-AE06-4E75-A73B-3F213AFDA906}" dt="2023-01-31T01:41:33.959" v="956" actId="26606"/>
          <ac:picMkLst>
            <pc:docMk/>
            <pc:sldMk cId="863039090" sldId="258"/>
            <ac:picMk id="17" creationId="{8F58B7F9-949E-921C-CD74-A431519E1850}"/>
          </ac:picMkLst>
        </pc:picChg>
        <pc:picChg chg="add del">
          <ac:chgData name="Tsebaot Tsebaot" userId="17b6d73d28cd6d8c" providerId="LiveId" clId="{20276244-AE06-4E75-A73B-3F213AFDA906}" dt="2023-01-31T01:41:41.336" v="960" actId="26606"/>
          <ac:picMkLst>
            <pc:docMk/>
            <pc:sldMk cId="863039090" sldId="258"/>
            <ac:picMk id="24" creationId="{6941515A-8AA5-E5A1-0067-954D8BBE18E8}"/>
          </ac:picMkLst>
        </pc:picChg>
        <pc:picChg chg="add">
          <ac:chgData name="Tsebaot Tsebaot" userId="17b6d73d28cd6d8c" providerId="LiveId" clId="{20276244-AE06-4E75-A73B-3F213AFDA906}" dt="2023-01-31T01:41:41.391" v="961" actId="26606"/>
          <ac:picMkLst>
            <pc:docMk/>
            <pc:sldMk cId="863039090" sldId="258"/>
            <ac:picMk id="29" creationId="{70E755C5-0973-E326-EC19-E2F25FD280D8}"/>
          </ac:picMkLst>
        </pc:picChg>
        <pc:cxnChg chg="add del">
          <ac:chgData name="Tsebaot Tsebaot" userId="17b6d73d28cd6d8c" providerId="LiveId" clId="{20276244-AE06-4E75-A73B-3F213AFDA906}" dt="2023-01-31T01:41:29.624" v="954" actId="26606"/>
          <ac:cxnSpMkLst>
            <pc:docMk/>
            <pc:sldMk cId="863039090" sldId="258"/>
            <ac:cxnSpMk id="13" creationId="{5AB158E9-1B40-4CD6-95F0-95CA11DF7B7A}"/>
          </ac:cxnSpMkLst>
        </pc:cxnChg>
        <pc:cxnChg chg="add">
          <ac:chgData name="Tsebaot Tsebaot" userId="17b6d73d28cd6d8c" providerId="LiveId" clId="{20276244-AE06-4E75-A73B-3F213AFDA906}" dt="2023-01-31T01:41:41.391" v="961" actId="26606"/>
          <ac:cxnSpMkLst>
            <pc:docMk/>
            <pc:sldMk cId="863039090" sldId="258"/>
            <ac:cxnSpMk id="30" creationId="{5AB158E9-1B40-4CD6-95F0-95CA11DF7B7A}"/>
          </ac:cxnSpMkLst>
        </pc:cxnChg>
      </pc:sldChg>
      <pc:sldChg chg="addSp delSp modSp mod setBg setClrOvrMap">
        <pc:chgData name="Tsebaot Tsebaot" userId="17b6d73d28cd6d8c" providerId="LiveId" clId="{20276244-AE06-4E75-A73B-3F213AFDA906}" dt="2023-01-31T01:53:05.337" v="1083" actId="1076"/>
        <pc:sldMkLst>
          <pc:docMk/>
          <pc:sldMk cId="3583443801" sldId="259"/>
        </pc:sldMkLst>
        <pc:spChg chg="del mod">
          <ac:chgData name="Tsebaot Tsebaot" userId="17b6d73d28cd6d8c" providerId="LiveId" clId="{20276244-AE06-4E75-A73B-3F213AFDA906}" dt="2023-01-31T01:51:57.213" v="1034" actId="478"/>
          <ac:spMkLst>
            <pc:docMk/>
            <pc:sldMk cId="3583443801" sldId="259"/>
            <ac:spMk id="2" creationId="{0784CA52-46CD-B72E-D6C3-404437CF01EE}"/>
          </ac:spMkLst>
        </pc:spChg>
        <pc:spChg chg="add del mod">
          <ac:chgData name="Tsebaot Tsebaot" userId="17b6d73d28cd6d8c" providerId="LiveId" clId="{20276244-AE06-4E75-A73B-3F213AFDA906}" dt="2023-01-31T01:44:19.383" v="987" actId="26606"/>
          <ac:spMkLst>
            <pc:docMk/>
            <pc:sldMk cId="3583443801" sldId="259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49:12.227" v="1001" actId="26606"/>
          <ac:spMkLst>
            <pc:docMk/>
            <pc:sldMk cId="3583443801" sldId="259"/>
            <ac:spMk id="7" creationId="{C8DD82D3-D002-45B0-B16A-82B3DA4EFDDB}"/>
          </ac:spMkLst>
        </pc:spChg>
        <pc:spChg chg="add del">
          <ac:chgData name="Tsebaot Tsebaot" userId="17b6d73d28cd6d8c" providerId="LiveId" clId="{20276244-AE06-4E75-A73B-3F213AFDA906}" dt="2023-01-31T01:44:07.009" v="974" actId="26606"/>
          <ac:spMkLst>
            <pc:docMk/>
            <pc:sldMk cId="3583443801" sldId="259"/>
            <ac:spMk id="8" creationId="{C8DD82D3-D002-45B0-B16A-82B3DA4EFDDB}"/>
          </ac:spMkLst>
        </pc:spChg>
        <pc:spChg chg="add mod ord">
          <ac:chgData name="Tsebaot Tsebaot" userId="17b6d73d28cd6d8c" providerId="LiveId" clId="{20276244-AE06-4E75-A73B-3F213AFDA906}" dt="2023-01-31T01:52:50.274" v="1074" actId="14100"/>
          <ac:spMkLst>
            <pc:docMk/>
            <pc:sldMk cId="3583443801" sldId="259"/>
            <ac:spMk id="11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44:07.009" v="974" actId="26606"/>
          <ac:spMkLst>
            <pc:docMk/>
            <pc:sldMk cId="3583443801" sldId="259"/>
            <ac:spMk id="12" creationId="{4C15B19B-E7BB-4060-B12F-3CDA8EF16A52}"/>
          </ac:spMkLst>
        </pc:spChg>
        <pc:spChg chg="add del">
          <ac:chgData name="Tsebaot Tsebaot" userId="17b6d73d28cd6d8c" providerId="LiveId" clId="{20276244-AE06-4E75-A73B-3F213AFDA906}" dt="2023-01-31T01:49:12.227" v="1001" actId="26606"/>
          <ac:spMkLst>
            <pc:docMk/>
            <pc:sldMk cId="3583443801" sldId="259"/>
            <ac:spMk id="13" creationId="{4C15B19B-E7BB-4060-B12F-3CDA8EF16A52}"/>
          </ac:spMkLst>
        </pc:spChg>
        <pc:spChg chg="add del">
          <ac:chgData name="Tsebaot Tsebaot" userId="17b6d73d28cd6d8c" providerId="LiveId" clId="{20276244-AE06-4E75-A73B-3F213AFDA906}" dt="2023-01-31T01:44:08.344" v="976" actId="26606"/>
          <ac:spMkLst>
            <pc:docMk/>
            <pc:sldMk cId="3583443801" sldId="259"/>
            <ac:spMk id="14" creationId="{11A978AA-7672-42C4-B5ED-55539D564D6E}"/>
          </ac:spMkLst>
        </pc:spChg>
        <pc:spChg chg="add del">
          <ac:chgData name="Tsebaot Tsebaot" userId="17b6d73d28cd6d8c" providerId="LiveId" clId="{20276244-AE06-4E75-A73B-3F213AFDA906}" dt="2023-01-31T01:44:08.344" v="976" actId="26606"/>
          <ac:spMkLst>
            <pc:docMk/>
            <pc:sldMk cId="3583443801" sldId="259"/>
            <ac:spMk id="15" creationId="{7B938393-3C03-4A4C-9BEF-927DC2366562}"/>
          </ac:spMkLst>
        </pc:spChg>
        <pc:spChg chg="add del">
          <ac:chgData name="Tsebaot Tsebaot" userId="17b6d73d28cd6d8c" providerId="LiveId" clId="{20276244-AE06-4E75-A73B-3F213AFDA906}" dt="2023-01-31T01:44:08.344" v="976" actId="26606"/>
          <ac:spMkLst>
            <pc:docMk/>
            <pc:sldMk cId="3583443801" sldId="259"/>
            <ac:spMk id="16" creationId="{A092A857-B226-45FB-955B-CBB2C1B5318E}"/>
          </ac:spMkLst>
        </pc:spChg>
        <pc:spChg chg="add del">
          <ac:chgData name="Tsebaot Tsebaot" userId="17b6d73d28cd6d8c" providerId="LiveId" clId="{20276244-AE06-4E75-A73B-3F213AFDA906}" dt="2023-01-31T01:48:51.157" v="993" actId="26606"/>
          <ac:spMkLst>
            <pc:docMk/>
            <pc:sldMk cId="3583443801" sldId="259"/>
            <ac:spMk id="17" creationId="{284B70D5-875B-433D-BDBD-1522A85D6C1D}"/>
          </ac:spMkLst>
        </pc:spChg>
        <pc:spChg chg="add del">
          <ac:chgData name="Tsebaot Tsebaot" userId="17b6d73d28cd6d8c" providerId="LiveId" clId="{20276244-AE06-4E75-A73B-3F213AFDA906}" dt="2023-01-31T01:44:10.069" v="978" actId="26606"/>
          <ac:spMkLst>
            <pc:docMk/>
            <pc:sldMk cId="3583443801" sldId="259"/>
            <ac:spMk id="18" creationId="{3558DB37-9FEE-48A2-8578-ED0401573943}"/>
          </ac:spMkLst>
        </pc:spChg>
        <pc:spChg chg="add del">
          <ac:chgData name="Tsebaot Tsebaot" userId="17b6d73d28cd6d8c" providerId="LiveId" clId="{20276244-AE06-4E75-A73B-3F213AFDA906}" dt="2023-01-31T01:44:10.069" v="978" actId="26606"/>
          <ac:spMkLst>
            <pc:docMk/>
            <pc:sldMk cId="3583443801" sldId="259"/>
            <ac:spMk id="19" creationId="{5F7FCCA6-00E2-4F74-A105-0D769872F243}"/>
          </ac:spMkLst>
        </pc:spChg>
        <pc:spChg chg="add del">
          <ac:chgData name="Tsebaot Tsebaot" userId="17b6d73d28cd6d8c" providerId="LiveId" clId="{20276244-AE06-4E75-A73B-3F213AFDA906}" dt="2023-01-31T01:44:10.069" v="978" actId="26606"/>
          <ac:spMkLst>
            <pc:docMk/>
            <pc:sldMk cId="3583443801" sldId="259"/>
            <ac:spMk id="20" creationId="{5E1ED12F-9F06-4B37-87B7-F98F52937F86}"/>
          </ac:spMkLst>
        </pc:spChg>
        <pc:spChg chg="add del">
          <ac:chgData name="Tsebaot Tsebaot" userId="17b6d73d28cd6d8c" providerId="LiveId" clId="{20276244-AE06-4E75-A73B-3F213AFDA906}" dt="2023-01-31T01:44:11.092" v="980" actId="26606"/>
          <ac:spMkLst>
            <pc:docMk/>
            <pc:sldMk cId="3583443801" sldId="259"/>
            <ac:spMk id="22" creationId="{E54CE3AD-C754-4F1E-A76F-1EDDF71796A0}"/>
          </ac:spMkLst>
        </pc:spChg>
        <pc:spChg chg="add del">
          <ac:chgData name="Tsebaot Tsebaot" userId="17b6d73d28cd6d8c" providerId="LiveId" clId="{20276244-AE06-4E75-A73B-3F213AFDA906}" dt="2023-01-31T01:44:11.092" v="980" actId="26606"/>
          <ac:spMkLst>
            <pc:docMk/>
            <pc:sldMk cId="3583443801" sldId="259"/>
            <ac:spMk id="23" creationId="{D238B743-4443-4735-BFC2-B514F64099E8}"/>
          </ac:spMkLst>
        </pc:spChg>
        <pc:spChg chg="add del">
          <ac:chgData name="Tsebaot Tsebaot" userId="17b6d73d28cd6d8c" providerId="LiveId" clId="{20276244-AE06-4E75-A73B-3F213AFDA906}" dt="2023-01-31T01:48:51.157" v="993" actId="26606"/>
          <ac:spMkLst>
            <pc:docMk/>
            <pc:sldMk cId="3583443801" sldId="259"/>
            <ac:spMk id="24" creationId="{17FC539C-B783-4B03-9F9E-D13430F3F64F}"/>
          </ac:spMkLst>
        </pc:spChg>
        <pc:spChg chg="add del">
          <ac:chgData name="Tsebaot Tsebaot" userId="17b6d73d28cd6d8c" providerId="LiveId" clId="{20276244-AE06-4E75-A73B-3F213AFDA906}" dt="2023-01-31T01:44:14.799" v="982" actId="26606"/>
          <ac:spMkLst>
            <pc:docMk/>
            <pc:sldMk cId="3583443801" sldId="259"/>
            <ac:spMk id="25" creationId="{C8DD82D3-D002-45B0-B16A-82B3DA4EFDDB}"/>
          </ac:spMkLst>
        </pc:spChg>
        <pc:spChg chg="add del">
          <ac:chgData name="Tsebaot Tsebaot" userId="17b6d73d28cd6d8c" providerId="LiveId" clId="{20276244-AE06-4E75-A73B-3F213AFDA906}" dt="2023-01-31T01:44:14.799" v="982" actId="26606"/>
          <ac:spMkLst>
            <pc:docMk/>
            <pc:sldMk cId="3583443801" sldId="259"/>
            <ac:spMk id="27" creationId="{4C15B19B-E7BB-4060-B12F-3CDA8EF16A52}"/>
          </ac:spMkLst>
        </pc:spChg>
        <pc:spChg chg="add del">
          <ac:chgData name="Tsebaot Tsebaot" userId="17b6d73d28cd6d8c" providerId="LiveId" clId="{20276244-AE06-4E75-A73B-3F213AFDA906}" dt="2023-01-31T01:48:51.157" v="993" actId="26606"/>
          <ac:spMkLst>
            <pc:docMk/>
            <pc:sldMk cId="3583443801" sldId="259"/>
            <ac:spMk id="28" creationId="{1E299956-A9E7-4FC1-A0B1-D590CA9730E8}"/>
          </ac:spMkLst>
        </pc:spChg>
        <pc:spChg chg="add del">
          <ac:chgData name="Tsebaot Tsebaot" userId="17b6d73d28cd6d8c" providerId="LiveId" clId="{20276244-AE06-4E75-A73B-3F213AFDA906}" dt="2023-01-31T01:44:16.520" v="984" actId="26606"/>
          <ac:spMkLst>
            <pc:docMk/>
            <pc:sldMk cId="3583443801" sldId="259"/>
            <ac:spMk id="29" creationId="{35230A27-1553-42F8-99D7-829868E13715}"/>
          </ac:spMkLst>
        </pc:spChg>
        <pc:spChg chg="add del">
          <ac:chgData name="Tsebaot Tsebaot" userId="17b6d73d28cd6d8c" providerId="LiveId" clId="{20276244-AE06-4E75-A73B-3F213AFDA906}" dt="2023-01-31T01:44:16.520" v="984" actId="26606"/>
          <ac:spMkLst>
            <pc:docMk/>
            <pc:sldMk cId="3583443801" sldId="259"/>
            <ac:spMk id="30" creationId="{A772232D-B4D6-429F-B3D1-2D9891B85E08}"/>
          </ac:spMkLst>
        </pc:spChg>
        <pc:spChg chg="add del">
          <ac:chgData name="Tsebaot Tsebaot" userId="17b6d73d28cd6d8c" providerId="LiveId" clId="{20276244-AE06-4E75-A73B-3F213AFDA906}" dt="2023-01-31T01:49:12.227" v="1001" actId="26606"/>
          <ac:spMkLst>
            <pc:docMk/>
            <pc:sldMk cId="3583443801" sldId="259"/>
            <ac:spMk id="32" creationId="{44CC594A-A820-450F-B363-C19201FCFEC6}"/>
          </ac:spMkLst>
        </pc:spChg>
        <pc:spChg chg="add del">
          <ac:chgData name="Tsebaot Tsebaot" userId="17b6d73d28cd6d8c" providerId="LiveId" clId="{20276244-AE06-4E75-A73B-3F213AFDA906}" dt="2023-01-31T01:49:12.227" v="1001" actId="26606"/>
          <ac:spMkLst>
            <pc:docMk/>
            <pc:sldMk cId="3583443801" sldId="259"/>
            <ac:spMk id="33" creationId="{59FAB3DA-E9ED-4574-ABCC-378BC0FF1BBC}"/>
          </ac:spMkLst>
        </pc:spChg>
        <pc:spChg chg="add del">
          <ac:chgData name="Tsebaot Tsebaot" userId="17b6d73d28cd6d8c" providerId="LiveId" clId="{20276244-AE06-4E75-A73B-3F213AFDA906}" dt="2023-01-31T01:49:12.227" v="1001" actId="26606"/>
          <ac:spMkLst>
            <pc:docMk/>
            <pc:sldMk cId="3583443801" sldId="259"/>
            <ac:spMk id="34" creationId="{53B8D6B0-55D6-48DC-86D8-FD95D5F118AB}"/>
          </ac:spMkLst>
        </pc:spChg>
        <pc:spChg chg="add del">
          <ac:chgData name="Tsebaot Tsebaot" userId="17b6d73d28cd6d8c" providerId="LiveId" clId="{20276244-AE06-4E75-A73B-3F213AFDA906}" dt="2023-01-31T01:49:03.388" v="997" actId="26606"/>
          <ac:spMkLst>
            <pc:docMk/>
            <pc:sldMk cId="3583443801" sldId="259"/>
            <ac:spMk id="39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1:49:10.972" v="999" actId="26606"/>
          <ac:spMkLst>
            <pc:docMk/>
            <pc:sldMk cId="3583443801" sldId="259"/>
            <ac:spMk id="43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1-31T01:49:10.972" v="999" actId="26606"/>
          <ac:spMkLst>
            <pc:docMk/>
            <pc:sldMk cId="3583443801" sldId="259"/>
            <ac:spMk id="44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1:49:10.972" v="999" actId="26606"/>
          <ac:spMkLst>
            <pc:docMk/>
            <pc:sldMk cId="3583443801" sldId="259"/>
            <ac:spMk id="45" creationId="{C4F7E42D-8B5A-4FC8-81CD-9E60171F7FA8}"/>
          </ac:spMkLst>
        </pc:spChg>
        <pc:graphicFrameChg chg="add del">
          <ac:chgData name="Tsebaot Tsebaot" userId="17b6d73d28cd6d8c" providerId="LiveId" clId="{20276244-AE06-4E75-A73B-3F213AFDA906}" dt="2023-01-31T01:44:19.373" v="986" actId="26606"/>
          <ac:graphicFrameMkLst>
            <pc:docMk/>
            <pc:sldMk cId="3583443801" sldId="259"/>
            <ac:graphicFrameMk id="5" creationId="{B235BD94-EC10-285A-C21A-951DA99336E8}"/>
          </ac:graphicFrameMkLst>
        </pc:graphicFrameChg>
        <pc:picChg chg="add del mod">
          <ac:chgData name="Tsebaot Tsebaot" userId="17b6d73d28cd6d8c" providerId="LiveId" clId="{20276244-AE06-4E75-A73B-3F213AFDA906}" dt="2023-01-31T01:51:54.042" v="1033" actId="478"/>
          <ac:picMkLst>
            <pc:docMk/>
            <pc:sldMk cId="3583443801" sldId="259"/>
            <ac:picMk id="6" creationId="{A95A5263-F1C4-A09D-830A-8252D3A4A507}"/>
          </ac:picMkLst>
        </pc:picChg>
        <pc:picChg chg="add mod">
          <ac:chgData name="Tsebaot Tsebaot" userId="17b6d73d28cd6d8c" providerId="LiveId" clId="{20276244-AE06-4E75-A73B-3F213AFDA906}" dt="2023-01-31T01:53:05.337" v="1083" actId="1076"/>
          <ac:picMkLst>
            <pc:docMk/>
            <pc:sldMk cId="3583443801" sldId="259"/>
            <ac:picMk id="36" creationId="{EC4AAE12-C8EB-99DB-5AF9-66C442CB02B3}"/>
          </ac:picMkLst>
        </pc:picChg>
        <pc:cxnChg chg="add del">
          <ac:chgData name="Tsebaot Tsebaot" userId="17b6d73d28cd6d8c" providerId="LiveId" clId="{20276244-AE06-4E75-A73B-3F213AFDA906}" dt="2023-01-31T01:49:12.227" v="1001" actId="26606"/>
          <ac:cxnSpMkLst>
            <pc:docMk/>
            <pc:sldMk cId="3583443801" sldId="259"/>
            <ac:cxnSpMk id="9" creationId="{9F09C252-16FE-4557-AD6D-BB5CA773496C}"/>
          </ac:cxnSpMkLst>
        </pc:cxnChg>
        <pc:cxnChg chg="add del">
          <ac:chgData name="Tsebaot Tsebaot" userId="17b6d73d28cd6d8c" providerId="LiveId" clId="{20276244-AE06-4E75-A73B-3F213AFDA906}" dt="2023-01-31T01:44:07.009" v="974" actId="26606"/>
          <ac:cxnSpMkLst>
            <pc:docMk/>
            <pc:sldMk cId="3583443801" sldId="259"/>
            <ac:cxnSpMk id="10" creationId="{9F09C252-16FE-4557-AD6D-BB5CA773496C}"/>
          </ac:cxnSpMkLst>
        </pc:cxnChg>
        <pc:cxnChg chg="add del">
          <ac:chgData name="Tsebaot Tsebaot" userId="17b6d73d28cd6d8c" providerId="LiveId" clId="{20276244-AE06-4E75-A73B-3F213AFDA906}" dt="2023-01-31T01:48:51.157" v="993" actId="26606"/>
          <ac:cxnSpMkLst>
            <pc:docMk/>
            <pc:sldMk cId="3583443801" sldId="259"/>
            <ac:cxnSpMk id="21" creationId="{C947DF4A-614C-4B4C-8B80-E5B9D8E8CFED}"/>
          </ac:cxnSpMkLst>
        </pc:cxnChg>
        <pc:cxnChg chg="add del">
          <ac:chgData name="Tsebaot Tsebaot" userId="17b6d73d28cd6d8c" providerId="LiveId" clId="{20276244-AE06-4E75-A73B-3F213AFDA906}" dt="2023-01-31T01:44:14.799" v="982" actId="26606"/>
          <ac:cxnSpMkLst>
            <pc:docMk/>
            <pc:sldMk cId="3583443801" sldId="259"/>
            <ac:cxnSpMk id="26" creationId="{9F09C252-16FE-4557-AD6D-BB5CA773496C}"/>
          </ac:cxnSpMkLst>
        </pc:cxnChg>
        <pc:cxnChg chg="add del">
          <ac:chgData name="Tsebaot Tsebaot" userId="17b6d73d28cd6d8c" providerId="LiveId" clId="{20276244-AE06-4E75-A73B-3F213AFDA906}" dt="2023-01-31T01:44:16.520" v="984" actId="26606"/>
          <ac:cxnSpMkLst>
            <pc:docMk/>
            <pc:sldMk cId="3583443801" sldId="259"/>
            <ac:cxnSpMk id="31" creationId="{02CC3441-26B3-4381-B3DF-8AE3C288BC0D}"/>
          </ac:cxnSpMkLst>
        </pc:cxnChg>
        <pc:cxnChg chg="add del">
          <ac:chgData name="Tsebaot Tsebaot" userId="17b6d73d28cd6d8c" providerId="LiveId" clId="{20276244-AE06-4E75-A73B-3F213AFDA906}" dt="2023-01-31T01:49:03.388" v="997" actId="26606"/>
          <ac:cxnSpMkLst>
            <pc:docMk/>
            <pc:sldMk cId="3583443801" sldId="259"/>
            <ac:cxnSpMk id="41" creationId="{5A0A5CF6-407C-4691-8122-49DF69D0020D}"/>
          </ac:cxnSpMkLst>
        </pc:cxnChg>
      </pc:sldChg>
      <pc:sldChg chg="addSp modSp mod ord">
        <pc:chgData name="Tsebaot Tsebaot" userId="17b6d73d28cd6d8c" providerId="LiveId" clId="{20276244-AE06-4E75-A73B-3F213AFDA906}" dt="2023-01-31T02:04:29.605" v="1169"/>
        <pc:sldMkLst>
          <pc:docMk/>
          <pc:sldMk cId="4119234125" sldId="260"/>
        </pc:sldMkLst>
        <pc:spChg chg="mod">
          <ac:chgData name="Tsebaot Tsebaot" userId="17b6d73d28cd6d8c" providerId="LiveId" clId="{20276244-AE06-4E75-A73B-3F213AFDA906}" dt="2023-01-31T01:54:01.758" v="1084"/>
          <ac:spMkLst>
            <pc:docMk/>
            <pc:sldMk cId="4119234125" sldId="260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1:58:01.631" v="1095" actId="6549"/>
          <ac:spMkLst>
            <pc:docMk/>
            <pc:sldMk cId="4119234125" sldId="260"/>
            <ac:spMk id="3" creationId="{7F4F417F-368D-407B-E3B2-1990807EE6E6}"/>
          </ac:spMkLst>
        </pc:spChg>
        <pc:picChg chg="add mod">
          <ac:chgData name="Tsebaot Tsebaot" userId="17b6d73d28cd6d8c" providerId="LiveId" clId="{20276244-AE06-4E75-A73B-3F213AFDA906}" dt="2023-01-31T01:58:16.834" v="1106" actId="1076"/>
          <ac:picMkLst>
            <pc:docMk/>
            <pc:sldMk cId="4119234125" sldId="260"/>
            <ac:picMk id="4" creationId="{42B71F34-F923-7AC9-6110-B98370547640}"/>
          </ac:picMkLst>
        </pc:picChg>
      </pc:sldChg>
      <pc:sldChg chg="modSp mod">
        <pc:chgData name="Tsebaot Tsebaot" userId="17b6d73d28cd6d8c" providerId="LiveId" clId="{20276244-AE06-4E75-A73B-3F213AFDA906}" dt="2023-01-31T02:06:39.165" v="1205" actId="20577"/>
        <pc:sldMkLst>
          <pc:docMk/>
          <pc:sldMk cId="961448098" sldId="261"/>
        </pc:sldMkLst>
        <pc:spChg chg="mod">
          <ac:chgData name="Tsebaot Tsebaot" userId="17b6d73d28cd6d8c" providerId="LiveId" clId="{20276244-AE06-4E75-A73B-3F213AFDA906}" dt="2023-01-31T01:25:27.342" v="820"/>
          <ac:spMkLst>
            <pc:docMk/>
            <pc:sldMk cId="961448098" sldId="261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2:06:39.165" v="1205" actId="20577"/>
          <ac:spMkLst>
            <pc:docMk/>
            <pc:sldMk cId="961448098" sldId="261"/>
            <ac:spMk id="3" creationId="{7F4F417F-368D-407B-E3B2-1990807EE6E6}"/>
          </ac:spMkLst>
        </pc:spChg>
      </pc:sldChg>
      <pc:sldChg chg="modSp mod">
        <pc:chgData name="Tsebaot Tsebaot" userId="17b6d73d28cd6d8c" providerId="LiveId" clId="{20276244-AE06-4E75-A73B-3F213AFDA906}" dt="2023-01-31T01:25:27.342" v="820"/>
        <pc:sldMkLst>
          <pc:docMk/>
          <pc:sldMk cId="1357621538" sldId="262"/>
        </pc:sldMkLst>
        <pc:spChg chg="mod">
          <ac:chgData name="Tsebaot Tsebaot" userId="17b6d73d28cd6d8c" providerId="LiveId" clId="{20276244-AE06-4E75-A73B-3F213AFDA906}" dt="2023-01-31T01:25:27.342" v="820"/>
          <ac:spMkLst>
            <pc:docMk/>
            <pc:sldMk cId="1357621538" sldId="262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1:25:27.342" v="820"/>
          <ac:spMkLst>
            <pc:docMk/>
            <pc:sldMk cId="1357621538" sldId="262"/>
            <ac:spMk id="3" creationId="{7F4F417F-368D-407B-E3B2-1990807EE6E6}"/>
          </ac:spMkLst>
        </pc:spChg>
      </pc:sldChg>
      <pc:sldChg chg="addSp delSp modSp add del mod setBg modClrScheme delDesignElem chgLayout">
        <pc:chgData name="Tsebaot Tsebaot" userId="17b6d73d28cd6d8c" providerId="LiveId" clId="{20276244-AE06-4E75-A73B-3F213AFDA906}" dt="2023-01-31T01:36:18.121" v="944" actId="2696"/>
        <pc:sldMkLst>
          <pc:docMk/>
          <pc:sldMk cId="213839683" sldId="263"/>
        </pc:sldMkLst>
        <pc:spChg chg="mod ord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2" creationId="{0784CA52-46CD-B72E-D6C3-404437CF01EE}"/>
          </ac:spMkLst>
        </pc:spChg>
        <pc:spChg chg="mod ord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13" creationId="{C3F32490-CF6A-459E-BBFE-90557857A1B4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14" creationId="{3489CAE3-3AE0-4268-81CA-A98516EAD013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15" creationId="{852BC338-7802-42D3-85C9-B665508F4282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16" creationId="{C3F32490-CF6A-459E-BBFE-90557857A1B4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17" creationId="{FC2AD4A0-4FAA-4F52-A315-4224B27BE052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18" creationId="{3489CAE3-3AE0-4268-81CA-A98516EAD013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20" creationId="{852BC338-7802-42D3-85C9-B665508F4282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21" creationId="{8A4EEE51-0307-4CE8-813E-AE3BCEBA2442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22" creationId="{FC2AD4A0-4FAA-4F52-A315-4224B27BE052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23" creationId="{E9D9FBD3-6E57-4B12-A90A-386ED8F084F0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25" creationId="{25621158-452E-4C14-8946-B331F0D1C38F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26" creationId="{8A4EEE51-0307-4CE8-813E-AE3BCEBA2442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27" creationId="{055BE0DD-04F0-42E3-9EDE-2129B4A55CF4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28" creationId="{E9D9FBD3-6E57-4B12-A90A-386ED8F084F0}"/>
          </ac:spMkLst>
        </pc:spChg>
        <pc:spChg chg="add del">
          <ac:chgData name="Tsebaot Tsebaot" userId="17b6d73d28cd6d8c" providerId="LiveId" clId="{20276244-AE06-4E75-A73B-3F213AFDA906}" dt="2023-01-31T01:21:36.087" v="767" actId="26606"/>
          <ac:spMkLst>
            <pc:docMk/>
            <pc:sldMk cId="213839683" sldId="263"/>
            <ac:spMk id="29" creationId="{E5958DBC-F4DA-42A8-8C52-860179790ECD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30" creationId="{25621158-452E-4C14-8946-B331F0D1C38F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32" creationId="{055BE0DD-04F0-42E3-9EDE-2129B4A55CF4}"/>
          </ac:spMkLst>
        </pc:spChg>
        <pc:spChg chg="add del">
          <ac:chgData name="Tsebaot Tsebaot" userId="17b6d73d28cd6d8c" providerId="LiveId" clId="{20276244-AE06-4E75-A73B-3F213AFDA906}" dt="2023-01-31T01:21:36.087" v="767" actId="26606"/>
          <ac:spMkLst>
            <pc:docMk/>
            <pc:sldMk cId="213839683" sldId="263"/>
            <ac:spMk id="33" creationId="{51DDD252-D7C8-4CE5-9C61-D60D722BC217}"/>
          </ac:spMkLst>
        </pc:spChg>
        <pc:spChg chg="add del">
          <ac:chgData name="Tsebaot Tsebaot" userId="17b6d73d28cd6d8c" providerId="LiveId" clId="{20276244-AE06-4E75-A73B-3F213AFDA906}" dt="2023-01-31T01:21:22.499" v="755" actId="26606"/>
          <ac:spMkLst>
            <pc:docMk/>
            <pc:sldMk cId="213839683" sldId="263"/>
            <ac:spMk id="34" creationId="{90F35747-2822-4D06-BE10-CD33AC6B09C1}"/>
          </ac:spMkLst>
        </pc:spChg>
        <pc:spChg chg="add del">
          <ac:chgData name="Tsebaot Tsebaot" userId="17b6d73d28cd6d8c" providerId="LiveId" clId="{20276244-AE06-4E75-A73B-3F213AFDA906}" dt="2023-01-31T01:21:22.499" v="755" actId="26606"/>
          <ac:spMkLst>
            <pc:docMk/>
            <pc:sldMk cId="213839683" sldId="263"/>
            <ac:spMk id="35" creationId="{CC2C4466-5B1B-4361-B9D9-39ED9A8A3481}"/>
          </ac:spMkLst>
        </pc:spChg>
        <pc:spChg chg="add del">
          <ac:chgData name="Tsebaot Tsebaot" userId="17b6d73d28cd6d8c" providerId="LiveId" clId="{20276244-AE06-4E75-A73B-3F213AFDA906}" dt="2023-01-31T01:21:22.499" v="755" actId="26606"/>
          <ac:spMkLst>
            <pc:docMk/>
            <pc:sldMk cId="213839683" sldId="263"/>
            <ac:spMk id="36" creationId="{FD745DAE-5A8A-44FA-937C-CD65CF7AE696}"/>
          </ac:spMkLst>
        </pc:spChg>
        <pc:spChg chg="add del">
          <ac:chgData name="Tsebaot Tsebaot" userId="17b6d73d28cd6d8c" providerId="LiveId" clId="{20276244-AE06-4E75-A73B-3F213AFDA906}" dt="2023-01-31T01:21:22.499" v="755" actId="26606"/>
          <ac:spMkLst>
            <pc:docMk/>
            <pc:sldMk cId="213839683" sldId="263"/>
            <ac:spMk id="37" creationId="{67696AA1-B1DD-4C75-9AC1-69EE9F65FF96}"/>
          </ac:spMkLst>
        </pc:spChg>
        <pc:spChg chg="add del">
          <ac:chgData name="Tsebaot Tsebaot" userId="17b6d73d28cd6d8c" providerId="LiveId" clId="{20276244-AE06-4E75-A73B-3F213AFDA906}" dt="2023-01-31T01:21:36.087" v="767" actId="26606"/>
          <ac:spMkLst>
            <pc:docMk/>
            <pc:sldMk cId="213839683" sldId="263"/>
            <ac:spMk id="38" creationId="{2FBD75F5-C49C-4F6A-8D43-7A5939C23307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39" creationId="{4CFCD50F-4BF3-4733-BD42-5567080A7017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0" creationId="{97C2466A-2320-4205-BDC2-056CD8BC2C53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1" creationId="{C24F77B6-3AFC-4981-A39A-15994073E10F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3" creationId="{B7D21A87-2874-4438-84BA-E02F7C632784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4" creationId="{0B0A69F5-520C-404C-9614-071AAE13870F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5" creationId="{54D683B1-E7B7-4AF5-8BF1-00757F13FBE1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6" creationId="{7B07ECB0-AC96-4F4F-AB0C-44EA1353CE09}"/>
          </ac:spMkLst>
        </pc:spChg>
        <pc:spChg chg="add del">
          <ac:chgData name="Tsebaot Tsebaot" userId="17b6d73d28cd6d8c" providerId="LiveId" clId="{20276244-AE06-4E75-A73B-3F213AFDA906}" dt="2023-01-31T01:21:38.555" v="769" actId="26606"/>
          <ac:spMkLst>
            <pc:docMk/>
            <pc:sldMk cId="213839683" sldId="263"/>
            <ac:spMk id="47" creationId="{20E9A622-9996-4927-BBCD-AEE2687BEDAD}"/>
          </ac:spMkLst>
        </pc:spChg>
        <pc:spChg chg="add del">
          <ac:chgData name="Tsebaot Tsebaot" userId="17b6d73d28cd6d8c" providerId="LiveId" clId="{20276244-AE06-4E75-A73B-3F213AFDA906}" dt="2023-01-31T01:21:26.423" v="759" actId="26606"/>
          <ac:spMkLst>
            <pc:docMk/>
            <pc:sldMk cId="213839683" sldId="263"/>
            <ac:spMk id="48" creationId="{90F35747-2822-4D06-BE10-CD33AC6B09C1}"/>
          </ac:spMkLst>
        </pc:spChg>
        <pc:spChg chg="add del">
          <ac:chgData name="Tsebaot Tsebaot" userId="17b6d73d28cd6d8c" providerId="LiveId" clId="{20276244-AE06-4E75-A73B-3F213AFDA906}" dt="2023-01-31T01:21:26.423" v="759" actId="26606"/>
          <ac:spMkLst>
            <pc:docMk/>
            <pc:sldMk cId="213839683" sldId="263"/>
            <ac:spMk id="49" creationId="{CC2C4466-5B1B-4361-B9D9-39ED9A8A3481}"/>
          </ac:spMkLst>
        </pc:spChg>
        <pc:spChg chg="add del">
          <ac:chgData name="Tsebaot Tsebaot" userId="17b6d73d28cd6d8c" providerId="LiveId" clId="{20276244-AE06-4E75-A73B-3F213AFDA906}" dt="2023-01-31T01:21:26.423" v="759" actId="26606"/>
          <ac:spMkLst>
            <pc:docMk/>
            <pc:sldMk cId="213839683" sldId="263"/>
            <ac:spMk id="50" creationId="{FD745DAE-5A8A-44FA-937C-CD65CF7AE696}"/>
          </ac:spMkLst>
        </pc:spChg>
        <pc:spChg chg="add del">
          <ac:chgData name="Tsebaot Tsebaot" userId="17b6d73d28cd6d8c" providerId="LiveId" clId="{20276244-AE06-4E75-A73B-3F213AFDA906}" dt="2023-01-31T01:21:26.423" v="759" actId="26606"/>
          <ac:spMkLst>
            <pc:docMk/>
            <pc:sldMk cId="213839683" sldId="263"/>
            <ac:spMk id="51" creationId="{67696AA1-B1DD-4C75-9AC1-69EE9F65FF96}"/>
          </ac:spMkLst>
        </pc:spChg>
        <pc:spChg chg="add del">
          <ac:chgData name="Tsebaot Tsebaot" userId="17b6d73d28cd6d8c" providerId="LiveId" clId="{20276244-AE06-4E75-A73B-3F213AFDA906}" dt="2023-01-31T01:21:38.555" v="769" actId="26606"/>
          <ac:spMkLst>
            <pc:docMk/>
            <pc:sldMk cId="213839683" sldId="263"/>
            <ac:spMk id="52" creationId="{51DE3FC3-BAC1-4105-9620-4FB64EDCE876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3" creationId="{4CFCD50F-4BF3-4733-BD42-5567080A7017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4" creationId="{97C2466A-2320-4205-BDC2-056CD8BC2C53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5" creationId="{C24F77B6-3AFC-4981-A39A-15994073E10F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7" creationId="{B7D21A87-2874-4438-84BA-E02F7C632784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8" creationId="{0B0A69F5-520C-404C-9614-071AAE13870F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9" creationId="{54D683B1-E7B7-4AF5-8BF1-00757F13FBE1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60" creationId="{7B07ECB0-AC96-4F4F-AB0C-44EA1353CE09}"/>
          </ac:spMkLst>
        </pc:spChg>
        <pc:spChg chg="add del">
          <ac:chgData name="Tsebaot Tsebaot" userId="17b6d73d28cd6d8c" providerId="LiveId" clId="{20276244-AE06-4E75-A73B-3F213AFDA906}" dt="2023-01-31T01:21:38.555" v="769" actId="26606"/>
          <ac:spMkLst>
            <pc:docMk/>
            <pc:sldMk cId="213839683" sldId="263"/>
            <ac:spMk id="61" creationId="{CEF02B21-6D04-4A6A-B03E-CF7642D59161}"/>
          </ac:spMkLst>
        </pc:spChg>
        <pc:spChg chg="add del">
          <ac:chgData name="Tsebaot Tsebaot" userId="17b6d73d28cd6d8c" providerId="LiveId" clId="{20276244-AE06-4E75-A73B-3F213AFDA906}" dt="2023-01-31T01:21:38.555" v="769" actId="26606"/>
          <ac:spMkLst>
            <pc:docMk/>
            <pc:sldMk cId="213839683" sldId="263"/>
            <ac:spMk id="62" creationId="{97E39010-823C-439A-B438-FEEDF549083C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63" creationId="{2EB56A1A-8685-45C8-A64C-D5045ACB42B0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4" creationId="{2EB56A1A-8685-45C8-A64C-D5045ACB42B0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5" creationId="{79DF55E6-8C71-4381-81E4-31D3EBC96DFC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7" creationId="{19DE44C1-A00E-40B3-B723-D1199BD4EB72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8" creationId="{5DD14EB9-7D82-468B-B45D-876BE90A5EAF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9" creationId="{88302865-9184-47F8-9D42-09980A3E5D1C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70" creationId="{79DF55E6-8C71-4381-81E4-31D3EBC96DFC}"/>
          </ac:spMkLst>
        </pc:spChg>
        <pc:spChg chg="add del">
          <ac:chgData name="Tsebaot Tsebaot" userId="17b6d73d28cd6d8c" providerId="LiveId" clId="{20276244-AE06-4E75-A73B-3F213AFDA906}" dt="2023-01-31T01:21:51.316" v="773" actId="26606"/>
          <ac:spMkLst>
            <pc:docMk/>
            <pc:sldMk cId="213839683" sldId="263"/>
            <ac:spMk id="71" creationId="{F207E69B-0F6F-4D15-A988-616519F68BEF}"/>
          </ac:spMkLst>
        </pc:spChg>
        <pc:spChg chg="add del">
          <ac:chgData name="Tsebaot Tsebaot" userId="17b6d73d28cd6d8c" providerId="LiveId" clId="{20276244-AE06-4E75-A73B-3F213AFDA906}" dt="2023-01-31T01:21:51.316" v="773" actId="26606"/>
          <ac:spMkLst>
            <pc:docMk/>
            <pc:sldMk cId="213839683" sldId="263"/>
            <ac:spMk id="72" creationId="{24113C24-A97F-448E-BE2B-73E74A61D80A}"/>
          </ac:spMkLst>
        </pc:spChg>
        <pc:spChg chg="add del">
          <ac:chgData name="Tsebaot Tsebaot" userId="17b6d73d28cd6d8c" providerId="LiveId" clId="{20276244-AE06-4E75-A73B-3F213AFDA906}" dt="2023-01-31T01:21:51.316" v="773" actId="26606"/>
          <ac:spMkLst>
            <pc:docMk/>
            <pc:sldMk cId="213839683" sldId="263"/>
            <ac:spMk id="73" creationId="{D0EA43E2-C9E1-4415-824D-FC15F7E61EFB}"/>
          </ac:spMkLst>
        </pc:spChg>
        <pc:spChg chg="add del">
          <ac:chgData name="Tsebaot Tsebaot" userId="17b6d73d28cd6d8c" providerId="LiveId" clId="{20276244-AE06-4E75-A73B-3F213AFDA906}" dt="2023-01-31T01:21:56.034" v="775" actId="26606"/>
          <ac:spMkLst>
            <pc:docMk/>
            <pc:sldMk cId="213839683" sldId="263"/>
            <ac:spMk id="75" creationId="{2F888C18-7E74-4A98-A7B4-A5C43583A482}"/>
          </ac:spMkLst>
        </pc:spChg>
        <pc:spChg chg="add del">
          <ac:chgData name="Tsebaot Tsebaot" userId="17b6d73d28cd6d8c" providerId="LiveId" clId="{20276244-AE06-4E75-A73B-3F213AFDA906}" dt="2023-01-31T01:21:56.034" v="775" actId="26606"/>
          <ac:spMkLst>
            <pc:docMk/>
            <pc:sldMk cId="213839683" sldId="263"/>
            <ac:spMk id="76" creationId="{20436840-698D-4B5F-A7C0-101AD48D861E}"/>
          </ac:spMkLst>
        </pc:spChg>
        <pc:spChg chg="add del">
          <ac:chgData name="Tsebaot Tsebaot" userId="17b6d73d28cd6d8c" providerId="LiveId" clId="{20276244-AE06-4E75-A73B-3F213AFDA906}" dt="2023-01-31T01:21:56.034" v="775" actId="26606"/>
          <ac:spMkLst>
            <pc:docMk/>
            <pc:sldMk cId="213839683" sldId="263"/>
            <ac:spMk id="77" creationId="{3682BE5A-770A-4799-BE6D-CE0BD0AD28C0}"/>
          </ac:spMkLst>
        </pc:spChg>
        <pc:spChg chg="add del">
          <ac:chgData name="Tsebaot Tsebaot" userId="17b6d73d28cd6d8c" providerId="LiveId" clId="{20276244-AE06-4E75-A73B-3F213AFDA906}" dt="2023-01-31T01:21:56.034" v="775" actId="26606"/>
          <ac:spMkLst>
            <pc:docMk/>
            <pc:sldMk cId="213839683" sldId="263"/>
            <ac:spMk id="78" creationId="{85B58713-80A3-4F72-8ADA-A63E6BA8BC00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79" creationId="{19DE44C1-A00E-40B3-B723-D1199BD4EB72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80" creationId="{5DD14EB9-7D82-468B-B45D-876BE90A5EAF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81" creationId="{88302865-9184-47F8-9D42-09980A3E5D1C}"/>
          </ac:spMkLst>
        </pc:spChg>
        <pc:spChg chg="add del">
          <ac:chgData name="Tsebaot Tsebaot" userId="17b6d73d28cd6d8c" providerId="LiveId" clId="{20276244-AE06-4E75-A73B-3F213AFDA906}" dt="2023-01-31T01:28:32.642" v="870" actId="26606"/>
          <ac:spMkLst>
            <pc:docMk/>
            <pc:sldMk cId="213839683" sldId="263"/>
            <ac:spMk id="82" creationId="{7EB41233-124F-4149-BFCE-35C6E34C3A54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3" creationId="{4CFCD50F-4BF3-4733-BD42-5567080A7017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4" creationId="{97C2466A-2320-4205-BDC2-056CD8BC2C53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5" creationId="{C24F77B6-3AFC-4981-A39A-15994073E10F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7" creationId="{B7D21A87-2874-4438-84BA-E02F7C632784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8" creationId="{0B0A69F5-520C-404C-9614-071AAE13870F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9" creationId="{54D683B1-E7B7-4AF5-8BF1-00757F13FBE1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90" creationId="{7B07ECB0-AC96-4F4F-AB0C-44EA1353CE09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91" creationId="{8663BE7B-183A-4877-ABFF-D6E34952F7E5}"/>
          </ac:spMkLst>
        </pc:spChg>
        <pc:spChg chg="add del">
          <ac:chgData name="Tsebaot Tsebaot" userId="17b6d73d28cd6d8c" providerId="LiveId" clId="{20276244-AE06-4E75-A73B-3F213AFDA906}" dt="2023-01-31T01:23:00.522" v="798" actId="26606"/>
          <ac:spMkLst>
            <pc:docMk/>
            <pc:sldMk cId="213839683" sldId="263"/>
            <ac:spMk id="92" creationId="{20E9A622-9996-4927-BBCD-AEE2687BEDAD}"/>
          </ac:spMkLst>
        </pc:spChg>
        <pc:spChg chg="add del">
          <ac:chgData name="Tsebaot Tsebaot" userId="17b6d73d28cd6d8c" providerId="LiveId" clId="{20276244-AE06-4E75-A73B-3F213AFDA906}" dt="2023-01-31T01:23:00.522" v="798" actId="26606"/>
          <ac:spMkLst>
            <pc:docMk/>
            <pc:sldMk cId="213839683" sldId="263"/>
            <ac:spMk id="93" creationId="{51DE3FC3-BAC1-4105-9620-4FB64EDCE876}"/>
          </ac:spMkLst>
        </pc:spChg>
        <pc:spChg chg="add del">
          <ac:chgData name="Tsebaot Tsebaot" userId="17b6d73d28cd6d8c" providerId="LiveId" clId="{20276244-AE06-4E75-A73B-3F213AFDA906}" dt="2023-01-31T01:23:00.522" v="798" actId="26606"/>
          <ac:spMkLst>
            <pc:docMk/>
            <pc:sldMk cId="213839683" sldId="263"/>
            <ac:spMk id="94" creationId="{CEF02B21-6D04-4A6A-B03E-CF7642D59161}"/>
          </ac:spMkLst>
        </pc:spChg>
        <pc:spChg chg="add del">
          <ac:chgData name="Tsebaot Tsebaot" userId="17b6d73d28cd6d8c" providerId="LiveId" clId="{20276244-AE06-4E75-A73B-3F213AFDA906}" dt="2023-01-31T01:22:15.155" v="785" actId="26606"/>
          <ac:spMkLst>
            <pc:docMk/>
            <pc:sldMk cId="213839683" sldId="263"/>
            <ac:spMk id="95" creationId="{E5958DBC-F4DA-42A8-8C52-860179790ECD}"/>
          </ac:spMkLst>
        </pc:spChg>
        <pc:spChg chg="add del">
          <ac:chgData name="Tsebaot Tsebaot" userId="17b6d73d28cd6d8c" providerId="LiveId" clId="{20276244-AE06-4E75-A73B-3F213AFDA906}" dt="2023-01-31T01:23:00.522" v="798" actId="26606"/>
          <ac:spMkLst>
            <pc:docMk/>
            <pc:sldMk cId="213839683" sldId="263"/>
            <ac:spMk id="96" creationId="{97E39010-823C-439A-B438-FEEDF549083C}"/>
          </ac:spMkLst>
        </pc:spChg>
        <pc:spChg chg="add del">
          <ac:chgData name="Tsebaot Tsebaot" userId="17b6d73d28cd6d8c" providerId="LiveId" clId="{20276244-AE06-4E75-A73B-3F213AFDA906}" dt="2023-01-31T01:24:01.102" v="803" actId="26606"/>
          <ac:spMkLst>
            <pc:docMk/>
            <pc:sldMk cId="213839683" sldId="263"/>
            <ac:spMk id="98" creationId="{2F888C18-7E74-4A98-A7B4-A5C43583A482}"/>
          </ac:spMkLst>
        </pc:spChg>
        <pc:spChg chg="add del">
          <ac:chgData name="Tsebaot Tsebaot" userId="17b6d73d28cd6d8c" providerId="LiveId" clId="{20276244-AE06-4E75-A73B-3F213AFDA906}" dt="2023-01-31T01:22:15.155" v="785" actId="26606"/>
          <ac:spMkLst>
            <pc:docMk/>
            <pc:sldMk cId="213839683" sldId="263"/>
            <ac:spMk id="99" creationId="{51DDD252-D7C8-4CE5-9C61-D60D722BC217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100" creationId="{F9567813-D7CB-4815-8D6F-28E3C9D5A113}"/>
          </ac:spMkLst>
        </pc:spChg>
        <pc:spChg chg="add del">
          <ac:chgData name="Tsebaot Tsebaot" userId="17b6d73d28cd6d8c" providerId="LiveId" clId="{20276244-AE06-4E75-A73B-3F213AFDA906}" dt="2023-01-31T01:22:15.155" v="785" actId="26606"/>
          <ac:spMkLst>
            <pc:docMk/>
            <pc:sldMk cId="213839683" sldId="263"/>
            <ac:spMk id="101" creationId="{2FBD75F5-C49C-4F6A-8D43-7A5939C23307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102" creationId="{FA45F7C9-4421-4A23-B34E-99DE33301BB7}"/>
          </ac:spMkLst>
        </pc:spChg>
        <pc:spChg chg="add del">
          <ac:chgData name="Tsebaot Tsebaot" userId="17b6d73d28cd6d8c" providerId="LiveId" clId="{20276244-AE06-4E75-A73B-3F213AFDA906}" dt="2023-01-31T01:24:01.102" v="803" actId="26606"/>
          <ac:spMkLst>
            <pc:docMk/>
            <pc:sldMk cId="213839683" sldId="263"/>
            <ac:spMk id="103" creationId="{20436840-698D-4B5F-A7C0-101AD48D861E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104" creationId="{92AE8945-E314-4E55-8834-47A77D9CE316}"/>
          </ac:spMkLst>
        </pc:spChg>
        <pc:spChg chg="add del">
          <ac:chgData name="Tsebaot Tsebaot" userId="17b6d73d28cd6d8c" providerId="LiveId" clId="{20276244-AE06-4E75-A73B-3F213AFDA906}" dt="2023-01-31T01:24:01.102" v="803" actId="26606"/>
          <ac:spMkLst>
            <pc:docMk/>
            <pc:sldMk cId="213839683" sldId="263"/>
            <ac:spMk id="105" creationId="{3682BE5A-770A-4799-BE6D-CE0BD0AD28C0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106" creationId="{6AA6BA4F-F7B6-4A5C-93D4-4AB4E476DD14}"/>
          </ac:spMkLst>
        </pc:spChg>
        <pc:spChg chg="add del">
          <ac:chgData name="Tsebaot Tsebaot" userId="17b6d73d28cd6d8c" providerId="LiveId" clId="{20276244-AE06-4E75-A73B-3F213AFDA906}" dt="2023-01-31T01:24:01.102" v="803" actId="26606"/>
          <ac:spMkLst>
            <pc:docMk/>
            <pc:sldMk cId="213839683" sldId="263"/>
            <ac:spMk id="107" creationId="{85B58713-80A3-4F72-8ADA-A63E6BA8BC00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08" creationId="{28508911-8AF6-4A7F-958D-155C5FA41767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09" creationId="{CD9CD4F8-76BB-4EE6-A72A-A4F8A8198AFA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10" creationId="{B3571E7A-6F77-40FC-B29C-21FB8D75446B}"/>
          </ac:spMkLst>
        </pc:spChg>
        <pc:spChg chg="add del">
          <ac:chgData name="Tsebaot Tsebaot" userId="17b6d73d28cd6d8c" providerId="LiveId" clId="{20276244-AE06-4E75-A73B-3F213AFDA906}" dt="2023-01-31T01:29:06.637" v="882" actId="26606"/>
          <ac:spMkLst>
            <pc:docMk/>
            <pc:sldMk cId="213839683" sldId="263"/>
            <ac:spMk id="111" creationId="{7EB41233-124F-4149-BFCE-35C6E34C3A54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12" creationId="{2EB56A1A-8685-45C8-A64C-D5045ACB42B0}"/>
          </ac:spMkLst>
        </pc:spChg>
        <pc:spChg chg="add del">
          <ac:chgData name="Tsebaot Tsebaot" userId="17b6d73d28cd6d8c" providerId="LiveId" clId="{20276244-AE06-4E75-A73B-3F213AFDA906}" dt="2023-01-31T01:29:26.400" v="883" actId="700"/>
          <ac:spMkLst>
            <pc:docMk/>
            <pc:sldMk cId="213839683" sldId="263"/>
            <ac:spMk id="113" creationId="{7EB41233-124F-4149-BFCE-35C6E34C3A54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14" creationId="{79DF55E6-8C71-4381-81E4-31D3EBC96DFC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15" creationId="{9D769687-EAF6-4372-9E47-6B4890C3728F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17" creationId="{079C6E80-D8C1-448A-896C-DD09EF22924C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18" creationId="{19DE44C1-A00E-40B3-B723-D1199BD4EB72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19" creationId="{DCF3FBA5-8829-4A8F-9C54-C661520F70B3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20" creationId="{5DD14EB9-7D82-468B-B45D-876BE90A5EAF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21" creationId="{A5906F46-0376-4A54-B1DD-5DC0200D6C92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22" creationId="{88302865-9184-47F8-9D42-09980A3E5D1C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213839683" sldId="263"/>
            <ac:spMk id="127" creationId="{73B90B8B-F76B-4130-8370-38033EEACB93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213839683" sldId="263"/>
            <ac:spMk id="131" creationId="{91C67939-3FD0-4B45-8AA4-9FE55C7EE127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213839683" sldId="263"/>
            <ac:spMk id="133" creationId="{0981A96A-A87C-4F87-845A-3B0A6529F543}"/>
          </ac:spMkLst>
        </pc:spChg>
        <pc:picChg chg="add del mod ord">
          <ac:chgData name="Tsebaot Tsebaot" userId="17b6d73d28cd6d8c" providerId="LiveId" clId="{20276244-AE06-4E75-A73B-3F213AFDA906}" dt="2023-01-31T01:29:39.514" v="887" actId="1076"/>
          <ac:picMkLst>
            <pc:docMk/>
            <pc:sldMk cId="213839683" sldId="263"/>
            <ac:picMk id="5" creationId="{5A155EDE-35D2-F941-9014-B502BE1AF14A}"/>
          </ac:picMkLst>
        </pc:picChg>
        <pc:picChg chg="add del mod">
          <ac:chgData name="Tsebaot Tsebaot" userId="17b6d73d28cd6d8c" providerId="LiveId" clId="{20276244-AE06-4E75-A73B-3F213AFDA906}" dt="2023-01-31T01:18:50.085" v="727" actId="478"/>
          <ac:picMkLst>
            <pc:docMk/>
            <pc:sldMk cId="213839683" sldId="263"/>
            <ac:picMk id="7" creationId="{A85A2184-CB67-7774-9B67-D288165577DD}"/>
          </ac:picMkLst>
        </pc:picChg>
        <pc:picChg chg="add del">
          <ac:chgData name="Tsebaot Tsebaot" userId="17b6d73d28cd6d8c" providerId="LiveId" clId="{20276244-AE06-4E75-A73B-3F213AFDA906}" dt="2023-01-31T01:20:33.123" v="742" actId="22"/>
          <ac:picMkLst>
            <pc:docMk/>
            <pc:sldMk cId="213839683" sldId="263"/>
            <ac:picMk id="9" creationId="{2DFA9807-F6DD-6D26-E874-CD2DBB614740}"/>
          </ac:picMkLst>
        </pc:picChg>
        <pc:picChg chg="add mod ord">
          <ac:chgData name="Tsebaot Tsebaot" userId="17b6d73d28cd6d8c" providerId="LiveId" clId="{20276244-AE06-4E75-A73B-3F213AFDA906}" dt="2023-01-31T01:29:47.718" v="893" actId="1076"/>
          <ac:picMkLst>
            <pc:docMk/>
            <pc:sldMk cId="213839683" sldId="263"/>
            <ac:picMk id="11" creationId="{992F2458-6546-645D-432F-A1E03059DA24}"/>
          </ac:picMkLst>
        </pc:picChg>
        <pc:picChg chg="add mod ord">
          <ac:chgData name="Tsebaot Tsebaot" userId="17b6d73d28cd6d8c" providerId="LiveId" clId="{20276244-AE06-4E75-A73B-3F213AFDA906}" dt="2023-01-31T01:29:40.409" v="888" actId="1076"/>
          <ac:picMkLst>
            <pc:docMk/>
            <pc:sldMk cId="213839683" sldId="263"/>
            <ac:picMk id="12" creationId="{9CE8FEBA-740E-4A59-6213-25115F30AB1E}"/>
          </ac:picMkLst>
        </pc:picChg>
        <pc:cxnChg chg="add del">
          <ac:chgData name="Tsebaot Tsebaot" userId="17b6d73d28cd6d8c" providerId="LiveId" clId="{20276244-AE06-4E75-A73B-3F213AFDA906}" dt="2023-01-31T01:21:32.093" v="765" actId="26606"/>
          <ac:cxnSpMkLst>
            <pc:docMk/>
            <pc:sldMk cId="213839683" sldId="263"/>
            <ac:cxnSpMk id="19" creationId="{373C1DFC-81C5-498E-9907-7AAE6F0416B1}"/>
          </ac:cxnSpMkLst>
        </pc:cxnChg>
        <pc:cxnChg chg="add del">
          <ac:chgData name="Tsebaot Tsebaot" userId="17b6d73d28cd6d8c" providerId="LiveId" clId="{20276244-AE06-4E75-A73B-3F213AFDA906}" dt="2023-01-31T01:21:20.635" v="753" actId="26606"/>
          <ac:cxnSpMkLst>
            <pc:docMk/>
            <pc:sldMk cId="213839683" sldId="263"/>
            <ac:cxnSpMk id="24" creationId="{373C1DFC-81C5-498E-9907-7AAE6F0416B1}"/>
          </ac:cxnSpMkLst>
        </pc:cxnChg>
        <pc:cxnChg chg="add del">
          <ac:chgData name="Tsebaot Tsebaot" userId="17b6d73d28cd6d8c" providerId="LiveId" clId="{20276244-AE06-4E75-A73B-3F213AFDA906}" dt="2023-01-31T01:21:36.087" v="767" actId="26606"/>
          <ac:cxnSpMkLst>
            <pc:docMk/>
            <pc:sldMk cId="213839683" sldId="263"/>
            <ac:cxnSpMk id="31" creationId="{79FCC9A9-2031-4283-9B27-34B62BB7F305}"/>
          </ac:cxnSpMkLst>
        </pc:cxnChg>
        <pc:cxnChg chg="add del">
          <ac:chgData name="Tsebaot Tsebaot" userId="17b6d73d28cd6d8c" providerId="LiveId" clId="{20276244-AE06-4E75-A73B-3F213AFDA906}" dt="2023-01-31T01:21:25.291" v="757" actId="26606"/>
          <ac:cxnSpMkLst>
            <pc:docMk/>
            <pc:sldMk cId="213839683" sldId="263"/>
            <ac:cxnSpMk id="42" creationId="{E622A300-A12E-4C3D-A574-71AFFA8F2B51}"/>
          </ac:cxnSpMkLst>
        </pc:cxnChg>
        <pc:cxnChg chg="add del">
          <ac:chgData name="Tsebaot Tsebaot" userId="17b6d73d28cd6d8c" providerId="LiveId" clId="{20276244-AE06-4E75-A73B-3F213AFDA906}" dt="2023-01-31T01:21:27.428" v="761" actId="26606"/>
          <ac:cxnSpMkLst>
            <pc:docMk/>
            <pc:sldMk cId="213839683" sldId="263"/>
            <ac:cxnSpMk id="56" creationId="{E622A300-A12E-4C3D-A574-71AFFA8F2B51}"/>
          </ac:cxnSpMkLst>
        </pc:cxnChg>
        <pc:cxnChg chg="add del">
          <ac:chgData name="Tsebaot Tsebaot" userId="17b6d73d28cd6d8c" providerId="LiveId" clId="{20276244-AE06-4E75-A73B-3F213AFDA906}" dt="2023-01-31T01:21:46.024" v="771" actId="26606"/>
          <ac:cxnSpMkLst>
            <pc:docMk/>
            <pc:sldMk cId="213839683" sldId="263"/>
            <ac:cxnSpMk id="66" creationId="{D6E0AD8B-255F-4090-B0E4-668B3F32FCDD}"/>
          </ac:cxnSpMkLst>
        </pc:cxnChg>
        <pc:cxnChg chg="add del">
          <ac:chgData name="Tsebaot Tsebaot" userId="17b6d73d28cd6d8c" providerId="LiveId" clId="{20276244-AE06-4E75-A73B-3F213AFDA906}" dt="2023-01-31T01:22:06.291" v="779" actId="26606"/>
          <ac:cxnSpMkLst>
            <pc:docMk/>
            <pc:sldMk cId="213839683" sldId="263"/>
            <ac:cxnSpMk id="74" creationId="{D6E0AD8B-255F-4090-B0E4-668B3F32FCDD}"/>
          </ac:cxnSpMkLst>
        </pc:cxnChg>
        <pc:cxnChg chg="add del">
          <ac:chgData name="Tsebaot Tsebaot" userId="17b6d73d28cd6d8c" providerId="LiveId" clId="{20276244-AE06-4E75-A73B-3F213AFDA906}" dt="2023-01-31T01:22:15.765" v="788" actId="26606"/>
          <ac:cxnSpMkLst>
            <pc:docMk/>
            <pc:sldMk cId="213839683" sldId="263"/>
            <ac:cxnSpMk id="86" creationId="{E622A300-A12E-4C3D-A574-71AFFA8F2B51}"/>
          </ac:cxnSpMkLst>
        </pc:cxnChg>
        <pc:cxnChg chg="add del">
          <ac:chgData name="Tsebaot Tsebaot" userId="17b6d73d28cd6d8c" providerId="LiveId" clId="{20276244-AE06-4E75-A73B-3F213AFDA906}" dt="2023-01-31T01:22:15.155" v="785" actId="26606"/>
          <ac:cxnSpMkLst>
            <pc:docMk/>
            <pc:sldMk cId="213839683" sldId="263"/>
            <ac:cxnSpMk id="97" creationId="{79FCC9A9-2031-4283-9B27-34B62BB7F305}"/>
          </ac:cxnSpMkLst>
        </pc:cxnChg>
        <pc:cxnChg chg="add del">
          <ac:chgData name="Tsebaot Tsebaot" userId="17b6d73d28cd6d8c" providerId="LiveId" clId="{20276244-AE06-4E75-A73B-3F213AFDA906}" dt="2023-01-31T01:24:15.795" v="806" actId="26606"/>
          <ac:cxnSpMkLst>
            <pc:docMk/>
            <pc:sldMk cId="213839683" sldId="263"/>
            <ac:cxnSpMk id="116" creationId="{D6E0AD8B-255F-4090-B0E4-668B3F32FCDD}"/>
          </ac:cxnSpMkLst>
        </pc:cxnChg>
        <pc:cxnChg chg="add del">
          <ac:chgData name="Tsebaot Tsebaot" userId="17b6d73d28cd6d8c" providerId="LiveId" clId="{20276244-AE06-4E75-A73B-3F213AFDA906}" dt="2023-01-31T01:25:21.988" v="819"/>
          <ac:cxnSpMkLst>
            <pc:docMk/>
            <pc:sldMk cId="213839683" sldId="263"/>
            <ac:cxnSpMk id="129" creationId="{C2D93264-3FF9-4175-A7FA-F927F0F77AA0}"/>
          </ac:cxnSpMkLst>
        </pc:cxnChg>
      </pc:sldChg>
      <pc:sldChg chg="new del">
        <pc:chgData name="Tsebaot Tsebaot" userId="17b6d73d28cd6d8c" providerId="LiveId" clId="{20276244-AE06-4E75-A73B-3F213AFDA906}" dt="2023-01-31T01:17:26.514" v="719" actId="2696"/>
        <pc:sldMkLst>
          <pc:docMk/>
          <pc:sldMk cId="3958176965" sldId="264"/>
        </pc:sldMkLst>
      </pc:sldChg>
      <pc:sldChg chg="addSp modSp add del mod">
        <pc:chgData name="Tsebaot Tsebaot" userId="17b6d73d28cd6d8c" providerId="LiveId" clId="{20276244-AE06-4E75-A73B-3F213AFDA906}" dt="2023-01-31T01:58:42.982" v="1109" actId="2696"/>
        <pc:sldMkLst>
          <pc:docMk/>
          <pc:sldMk cId="4091874132" sldId="264"/>
        </pc:sldMkLst>
        <pc:spChg chg="mod">
          <ac:chgData name="Tsebaot Tsebaot" userId="17b6d73d28cd6d8c" providerId="LiveId" clId="{20276244-AE06-4E75-A73B-3F213AFDA906}" dt="2023-01-31T01:25:27.342" v="820"/>
          <ac:spMkLst>
            <pc:docMk/>
            <pc:sldMk cId="4091874132" sldId="264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1:25:27.342" v="820"/>
          <ac:spMkLst>
            <pc:docMk/>
            <pc:sldMk cId="4091874132" sldId="264"/>
            <ac:spMk id="3" creationId="{7F4F417F-368D-407B-E3B2-1990807EE6E6}"/>
          </ac:spMkLst>
        </pc:spChg>
        <pc:picChg chg="add mod">
          <ac:chgData name="Tsebaot Tsebaot" userId="17b6d73d28cd6d8c" providerId="LiveId" clId="{20276244-AE06-4E75-A73B-3F213AFDA906}" dt="2023-01-31T01:18:16.115" v="725" actId="1076"/>
          <ac:picMkLst>
            <pc:docMk/>
            <pc:sldMk cId="4091874132" sldId="264"/>
            <ac:picMk id="5" creationId="{AC520D82-8C03-D2DC-6311-D7BE38DDA5C8}"/>
          </ac:picMkLst>
        </pc:picChg>
      </pc:sldChg>
      <pc:sldChg chg="addSp delSp modSp add del mod ord setBg setClrOvrMap">
        <pc:chgData name="Tsebaot Tsebaot" userId="17b6d73d28cd6d8c" providerId="LiveId" clId="{20276244-AE06-4E75-A73B-3F213AFDA906}" dt="2023-01-31T02:24:02.852" v="1520" actId="2696"/>
        <pc:sldMkLst>
          <pc:docMk/>
          <pc:sldMk cId="1442372711" sldId="265"/>
        </pc:sldMkLst>
        <pc:spChg chg="del mod">
          <ac:chgData name="Tsebaot Tsebaot" userId="17b6d73d28cd6d8c" providerId="LiveId" clId="{20276244-AE06-4E75-A73B-3F213AFDA906}" dt="2023-01-31T02:07:13.959" v="1212" actId="478"/>
          <ac:spMkLst>
            <pc:docMk/>
            <pc:sldMk cId="1442372711" sldId="265"/>
            <ac:spMk id="2" creationId="{0784CA52-46CD-B72E-D6C3-404437CF01EE}"/>
          </ac:spMkLst>
        </pc:spChg>
        <pc:spChg chg="del mod ord">
          <ac:chgData name="Tsebaot Tsebaot" userId="17b6d73d28cd6d8c" providerId="LiveId" clId="{20276244-AE06-4E75-A73B-3F213AFDA906}" dt="2023-01-31T02:07:16.936" v="1213" actId="478"/>
          <ac:spMkLst>
            <pc:docMk/>
            <pc:sldMk cId="1442372711" sldId="265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15" creationId="{151FCA92-37FC-419D-880C-DEE030371675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17" creationId="{49F734FC-80ED-4400-9FB7-5800EE74AE4C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19" creationId="{F54C209B-0440-412E-BEBF-D8694B5A0A76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23" creationId="{FDA25563-C462-4DA6-BB84-8243A6C7DF68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25" creationId="{64044755-AC7C-421A-B935-8BA9A23F876E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27" creationId="{82225A9B-20AD-4869-96C9-770E8E704594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29" creationId="{514D5E4E-F019-44AF-AF49-8FBBFBBE6B18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1" creationId="{0BA95580-1D63-49F5-8878-136B91CE3BF0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2" creationId="{72C68451-C4CB-4C4D-93E5-947CC9B0FC88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3" creationId="{E6CB3857-9381-42C9-810F-3DBD20581C9D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4" creationId="{6FE87080-9C7B-430B-8D46-C8E6AEE45CAE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5" creationId="{01CD223A-6BBA-417E-A1D0-E5C195A6C7F4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7" creationId="{3419974A-3967-488F-A5AD-DFAA45CA622E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8" creationId="{A37B7074-D65F-4811-A596-29202DC472C7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9" creationId="{6BE05B35-DAAF-4F54-B4CC-ED1C93F5760D}"/>
          </ac:spMkLst>
        </pc:spChg>
        <pc:spChg chg="add del">
          <ac:chgData name="Tsebaot Tsebaot" userId="17b6d73d28cd6d8c" providerId="LiveId" clId="{20276244-AE06-4E75-A73B-3F213AFDA906}" dt="2023-01-31T02:07:38.037" v="1224" actId="26606"/>
          <ac:spMkLst>
            <pc:docMk/>
            <pc:sldMk cId="1442372711" sldId="265"/>
            <ac:spMk id="41" creationId="{BFDC535F-AC0A-417D-96AB-6706BECACD95}"/>
          </ac:spMkLst>
        </pc:spChg>
        <pc:spChg chg="add del">
          <ac:chgData name="Tsebaot Tsebaot" userId="17b6d73d28cd6d8c" providerId="LiveId" clId="{20276244-AE06-4E75-A73B-3F213AFDA906}" dt="2023-01-31T02:07:38.037" v="1224" actId="26606"/>
          <ac:spMkLst>
            <pc:docMk/>
            <pc:sldMk cId="1442372711" sldId="265"/>
            <ac:spMk id="42" creationId="{97AAAF8E-31DB-4148-8FCA-4D8233D691C6}"/>
          </ac:spMkLst>
        </pc:spChg>
        <pc:spChg chg="add del">
          <ac:chgData name="Tsebaot Tsebaot" userId="17b6d73d28cd6d8c" providerId="LiveId" clId="{20276244-AE06-4E75-A73B-3F213AFDA906}" dt="2023-01-31T02:07:38.037" v="1224" actId="26606"/>
          <ac:spMkLst>
            <pc:docMk/>
            <pc:sldMk cId="1442372711" sldId="265"/>
            <ac:spMk id="43" creationId="{AA274328-4774-4DF9-BA53-452565122FBB}"/>
          </ac:spMkLst>
        </pc:spChg>
        <pc:spChg chg="add del">
          <ac:chgData name="Tsebaot Tsebaot" userId="17b6d73d28cd6d8c" providerId="LiveId" clId="{20276244-AE06-4E75-A73B-3F213AFDA906}" dt="2023-01-31T02:07:28.169" v="1218" actId="26606"/>
          <ac:spMkLst>
            <pc:docMk/>
            <pc:sldMk cId="1442372711" sldId="265"/>
            <ac:spMk id="44" creationId="{9527FCEA-6143-4C5E-8C45-8AC9237ADE89}"/>
          </ac:spMkLst>
        </pc:spChg>
        <pc:spChg chg="add del">
          <ac:chgData name="Tsebaot Tsebaot" userId="17b6d73d28cd6d8c" providerId="LiveId" clId="{20276244-AE06-4E75-A73B-3F213AFDA906}" dt="2023-01-31T02:07:38.037" v="1224" actId="26606"/>
          <ac:spMkLst>
            <pc:docMk/>
            <pc:sldMk cId="1442372711" sldId="265"/>
            <ac:spMk id="45" creationId="{01C7B46D-2FEF-4FAA-915B-8B21A66BB647}"/>
          </ac:spMkLst>
        </pc:spChg>
        <pc:spChg chg="add del">
          <ac:chgData name="Tsebaot Tsebaot" userId="17b6d73d28cd6d8c" providerId="LiveId" clId="{20276244-AE06-4E75-A73B-3F213AFDA906}" dt="2023-01-31T02:07:28.169" v="1218" actId="26606"/>
          <ac:spMkLst>
            <pc:docMk/>
            <pc:sldMk cId="1442372711" sldId="265"/>
            <ac:spMk id="46" creationId="{1A9F23AD-7A55-49F3-A3EC-743F47F36B0E}"/>
          </ac:spMkLst>
        </pc:spChg>
        <pc:spChg chg="add del">
          <ac:chgData name="Tsebaot Tsebaot" userId="17b6d73d28cd6d8c" providerId="LiveId" clId="{20276244-AE06-4E75-A73B-3F213AFDA906}" dt="2023-01-31T02:07:40.106" v="1226" actId="26606"/>
          <ac:spMkLst>
            <pc:docMk/>
            <pc:sldMk cId="1442372711" sldId="265"/>
            <ac:spMk id="47" creationId="{9527FCEA-6143-4C5E-8C45-8AC9237ADE89}"/>
          </ac:spMkLst>
        </pc:spChg>
        <pc:spChg chg="add del">
          <ac:chgData name="Tsebaot Tsebaot" userId="17b6d73d28cd6d8c" providerId="LiveId" clId="{20276244-AE06-4E75-A73B-3F213AFDA906}" dt="2023-01-31T02:07:28.169" v="1218" actId="26606"/>
          <ac:spMkLst>
            <pc:docMk/>
            <pc:sldMk cId="1442372711" sldId="265"/>
            <ac:spMk id="48" creationId="{D7D9F91F-72C9-4DB9-ABD0-A8180D8262D5}"/>
          </ac:spMkLst>
        </pc:spChg>
        <pc:spChg chg="add del">
          <ac:chgData name="Tsebaot Tsebaot" userId="17b6d73d28cd6d8c" providerId="LiveId" clId="{20276244-AE06-4E75-A73B-3F213AFDA906}" dt="2023-01-31T02:07:40.106" v="1226" actId="26606"/>
          <ac:spMkLst>
            <pc:docMk/>
            <pc:sldMk cId="1442372711" sldId="265"/>
            <ac:spMk id="49" creationId="{1A9F23AD-7A55-49F3-A3EC-743F47F36B0E}"/>
          </ac:spMkLst>
        </pc:spChg>
        <pc:spChg chg="add del">
          <ac:chgData name="Tsebaot Tsebaot" userId="17b6d73d28cd6d8c" providerId="LiveId" clId="{20276244-AE06-4E75-A73B-3F213AFDA906}" dt="2023-01-31T02:07:28.169" v="1218" actId="26606"/>
          <ac:spMkLst>
            <pc:docMk/>
            <pc:sldMk cId="1442372711" sldId="265"/>
            <ac:spMk id="50" creationId="{BE016956-CE9F-4946-8834-A8BC3529D0F6}"/>
          </ac:spMkLst>
        </pc:spChg>
        <pc:spChg chg="add del">
          <ac:chgData name="Tsebaot Tsebaot" userId="17b6d73d28cd6d8c" providerId="LiveId" clId="{20276244-AE06-4E75-A73B-3F213AFDA906}" dt="2023-01-31T02:07:40.106" v="1226" actId="26606"/>
          <ac:spMkLst>
            <pc:docMk/>
            <pc:sldMk cId="1442372711" sldId="265"/>
            <ac:spMk id="51" creationId="{D7D9F91F-72C9-4DB9-ABD0-A8180D8262D5}"/>
          </ac:spMkLst>
        </pc:spChg>
        <pc:spChg chg="add del">
          <ac:chgData name="Tsebaot Tsebaot" userId="17b6d73d28cd6d8c" providerId="LiveId" clId="{20276244-AE06-4E75-A73B-3F213AFDA906}" dt="2023-01-31T02:07:30.074" v="1220" actId="26606"/>
          <ac:spMkLst>
            <pc:docMk/>
            <pc:sldMk cId="1442372711" sldId="265"/>
            <ac:spMk id="52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07:30.074" v="1220" actId="26606"/>
          <ac:spMkLst>
            <pc:docMk/>
            <pc:sldMk cId="1442372711" sldId="265"/>
            <ac:spMk id="53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07:30.074" v="1220" actId="26606"/>
          <ac:spMkLst>
            <pc:docMk/>
            <pc:sldMk cId="1442372711" sldId="265"/>
            <ac:spMk id="54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07:30.074" v="1220" actId="26606"/>
          <ac:spMkLst>
            <pc:docMk/>
            <pc:sldMk cId="1442372711" sldId="265"/>
            <ac:spMk id="55" creationId="{7DD6C4F3-70FD-4F13-919C-702EE4886499}"/>
          </ac:spMkLst>
        </pc:spChg>
        <pc:spChg chg="add del">
          <ac:chgData name="Tsebaot Tsebaot" userId="17b6d73d28cd6d8c" providerId="LiveId" clId="{20276244-AE06-4E75-A73B-3F213AFDA906}" dt="2023-01-31T02:07:40.106" v="1226" actId="26606"/>
          <ac:spMkLst>
            <pc:docMk/>
            <pc:sldMk cId="1442372711" sldId="265"/>
            <ac:spMk id="56" creationId="{BE016956-CE9F-4946-8834-A8BC3529D0F6}"/>
          </ac:spMkLst>
        </pc:spChg>
        <pc:spChg chg="add del">
          <ac:chgData name="Tsebaot Tsebaot" userId="17b6d73d28cd6d8c" providerId="LiveId" clId="{20276244-AE06-4E75-A73B-3F213AFDA906}" dt="2023-01-31T02:07:50.024" v="1230" actId="26606"/>
          <ac:spMkLst>
            <pc:docMk/>
            <pc:sldMk cId="1442372711" sldId="265"/>
            <ac:spMk id="61" creationId="{19E301E5-1206-47D0-9CDF-72583D739089}"/>
          </ac:spMkLst>
        </pc:spChg>
        <pc:spChg chg="add del">
          <ac:chgData name="Tsebaot Tsebaot" userId="17b6d73d28cd6d8c" providerId="LiveId" clId="{20276244-AE06-4E75-A73B-3F213AFDA906}" dt="2023-01-31T02:07:50.024" v="1230" actId="26606"/>
          <ac:spMkLst>
            <pc:docMk/>
            <pc:sldMk cId="1442372711" sldId="265"/>
            <ac:spMk id="62" creationId="{AFA31FBE-7948-4384-B68A-75DEFDC4955A}"/>
          </ac:spMkLst>
        </pc:spChg>
        <pc:spChg chg="add del">
          <ac:chgData name="Tsebaot Tsebaot" userId="17b6d73d28cd6d8c" providerId="LiveId" clId="{20276244-AE06-4E75-A73B-3F213AFDA906}" dt="2023-01-31T02:07:53.114" v="1232" actId="26606"/>
          <ac:spMkLst>
            <pc:docMk/>
            <pc:sldMk cId="1442372711" sldId="265"/>
            <ac:spMk id="64" creationId="{799448F2-0E5B-42DA-B2D1-11A14E947BD4}"/>
          </ac:spMkLst>
        </pc:spChg>
        <pc:spChg chg="add del">
          <ac:chgData name="Tsebaot Tsebaot" userId="17b6d73d28cd6d8c" providerId="LiveId" clId="{20276244-AE06-4E75-A73B-3F213AFDA906}" dt="2023-01-31T02:07:53.114" v="1232" actId="26606"/>
          <ac:spMkLst>
            <pc:docMk/>
            <pc:sldMk cId="1442372711" sldId="265"/>
            <ac:spMk id="65" creationId="{4E8A7552-20E1-4F34-ADAB-C1DB6634D47E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67" creationId="{19E301E5-1206-47D0-9CDF-72583D739089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68" creationId="{AFA31FBE-7948-4384-B68A-75DEFDC4955A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73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75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77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79" creationId="{7DD6C4F3-70FD-4F13-919C-702EE4886499}"/>
          </ac:spMkLst>
        </pc:spChg>
        <pc:picChg chg="del">
          <ac:chgData name="Tsebaot Tsebaot" userId="17b6d73d28cd6d8c" providerId="LiveId" clId="{20276244-AE06-4E75-A73B-3F213AFDA906}" dt="2023-01-31T01:26:05.389" v="821" actId="478"/>
          <ac:picMkLst>
            <pc:docMk/>
            <pc:sldMk cId="1442372711" sldId="265"/>
            <ac:picMk id="5" creationId="{AC520D82-8C03-D2DC-6311-D7BE38DDA5C8}"/>
          </ac:picMkLst>
        </pc:picChg>
        <pc:picChg chg="add del mod ord">
          <ac:chgData name="Tsebaot Tsebaot" userId="17b6d73d28cd6d8c" providerId="LiveId" clId="{20276244-AE06-4E75-A73B-3F213AFDA906}" dt="2023-01-31T02:13:07.173" v="1256" actId="478"/>
          <ac:picMkLst>
            <pc:docMk/>
            <pc:sldMk cId="1442372711" sldId="265"/>
            <ac:picMk id="6" creationId="{F7239C1E-C1D1-7D60-59CE-13D22C7AF936}"/>
          </ac:picMkLst>
        </pc:picChg>
        <pc:picChg chg="add del mod ord">
          <ac:chgData name="Tsebaot Tsebaot" userId="17b6d73d28cd6d8c" providerId="LiveId" clId="{20276244-AE06-4E75-A73B-3F213AFDA906}" dt="2023-01-31T02:13:15.778" v="1259" actId="478"/>
          <ac:picMkLst>
            <pc:docMk/>
            <pc:sldMk cId="1442372711" sldId="265"/>
            <ac:picMk id="8" creationId="{69AB383E-9193-DED7-8EB3-3003C6A42655}"/>
          </ac:picMkLst>
        </pc:picChg>
        <pc:picChg chg="add del mod ord">
          <ac:chgData name="Tsebaot Tsebaot" userId="17b6d73d28cd6d8c" providerId="LiveId" clId="{20276244-AE06-4E75-A73B-3F213AFDA906}" dt="2023-01-31T02:13:24.313" v="1262" actId="478"/>
          <ac:picMkLst>
            <pc:docMk/>
            <pc:sldMk cId="1442372711" sldId="265"/>
            <ac:picMk id="10" creationId="{9C68CE1C-B2D2-E0F4-D822-7110DB26766D}"/>
          </ac:picMkLst>
        </pc:picChg>
        <pc:picChg chg="add mod ord">
          <ac:chgData name="Tsebaot Tsebaot" userId="17b6d73d28cd6d8c" providerId="LiveId" clId="{20276244-AE06-4E75-A73B-3F213AFDA906}" dt="2023-01-31T02:14:10.437" v="1277" actId="26606"/>
          <ac:picMkLst>
            <pc:docMk/>
            <pc:sldMk cId="1442372711" sldId="265"/>
            <ac:picMk id="11" creationId="{B9A7B0BD-F748-8D45-E370-E80BDBE514E9}"/>
          </ac:picMkLst>
        </pc:picChg>
        <pc:picChg chg="add mod">
          <ac:chgData name="Tsebaot Tsebaot" userId="17b6d73d28cd6d8c" providerId="LiveId" clId="{20276244-AE06-4E75-A73B-3F213AFDA906}" dt="2023-01-31T02:23:49.079" v="1518" actId="14100"/>
          <ac:picMkLst>
            <pc:docMk/>
            <pc:sldMk cId="1442372711" sldId="265"/>
            <ac:picMk id="12" creationId="{CC798052-931F-0AC3-BC2B-CE3A99E93A8E}"/>
          </ac:picMkLst>
        </pc:picChg>
        <pc:picChg chg="add mod">
          <ac:chgData name="Tsebaot Tsebaot" userId="17b6d73d28cd6d8c" providerId="LiveId" clId="{20276244-AE06-4E75-A73B-3F213AFDA906}" dt="2023-01-31T02:23:54.589" v="1519" actId="1076"/>
          <ac:picMkLst>
            <pc:docMk/>
            <pc:sldMk cId="1442372711" sldId="265"/>
            <ac:picMk id="13" creationId="{08421E5F-5B66-C7D2-80A5-37B79E0F549F}"/>
          </ac:picMkLst>
        </pc:picChg>
        <pc:cxnChg chg="add del">
          <ac:chgData name="Tsebaot Tsebaot" userId="17b6d73d28cd6d8c" providerId="LiveId" clId="{20276244-AE06-4E75-A73B-3F213AFDA906}" dt="2023-01-31T01:39:24.305" v="951" actId="26606"/>
          <ac:cxnSpMkLst>
            <pc:docMk/>
            <pc:sldMk cId="1442372711" sldId="265"/>
            <ac:cxnSpMk id="21" creationId="{CBEEBACE-87BA-4CA1-BF49-0E9ABA508749}"/>
          </ac:cxnSpMkLst>
        </pc:cxnChg>
        <pc:cxnChg chg="add del">
          <ac:chgData name="Tsebaot Tsebaot" userId="17b6d73d28cd6d8c" providerId="LiveId" clId="{20276244-AE06-4E75-A73B-3F213AFDA906}" dt="2023-01-31T02:07:53.118" v="1233" actId="26606"/>
          <ac:cxnSpMkLst>
            <pc:docMk/>
            <pc:sldMk cId="1442372711" sldId="265"/>
            <ac:cxnSpMk id="36" creationId="{D5784AB5-E0AD-4674-98A4-25BFB8934C39}"/>
          </ac:cxnSpMkLst>
        </pc:cxnChg>
        <pc:cxnChg chg="add del">
          <ac:chgData name="Tsebaot Tsebaot" userId="17b6d73d28cd6d8c" providerId="LiveId" clId="{20276244-AE06-4E75-A73B-3F213AFDA906}" dt="2023-01-31T02:07:44.889" v="1228" actId="26606"/>
          <ac:cxnSpMkLst>
            <pc:docMk/>
            <pc:sldMk cId="1442372711" sldId="265"/>
            <ac:cxnSpMk id="58" creationId="{DCD67800-37AC-4E14-89B0-F79DCB3FB86D}"/>
          </ac:cxnSpMkLst>
        </pc:cxnChg>
        <pc:cxnChg chg="add del">
          <ac:chgData name="Tsebaot Tsebaot" userId="17b6d73d28cd6d8c" providerId="LiveId" clId="{20276244-AE06-4E75-A73B-3F213AFDA906}" dt="2023-01-31T02:07:44.889" v="1228" actId="26606"/>
          <ac:cxnSpMkLst>
            <pc:docMk/>
            <pc:sldMk cId="1442372711" sldId="265"/>
            <ac:cxnSpMk id="59" creationId="{20F1788F-A5AE-4188-8274-F7F2E3833ECD}"/>
          </ac:cxnSpMkLst>
        </pc:cxnChg>
      </pc:sldChg>
      <pc:sldChg chg="addSp delSp modSp add del mod delDesignElem">
        <pc:chgData name="Tsebaot Tsebaot" userId="17b6d73d28cd6d8c" providerId="LiveId" clId="{20276244-AE06-4E75-A73B-3F213AFDA906}" dt="2023-01-31T01:36:13.467" v="943" actId="2696"/>
        <pc:sldMkLst>
          <pc:docMk/>
          <pc:sldMk cId="1190999045" sldId="266"/>
        </pc:sldMkLst>
        <pc:spChg chg="mod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3" creationId="{7F4F417F-368D-407B-E3B2-1990807EE6E6}"/>
          </ac:spMkLst>
        </pc:spChg>
        <pc:spChg chg="del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127" creationId="{73B90B8B-F76B-4130-8370-38033EEACB93}"/>
          </ac:spMkLst>
        </pc:spChg>
        <pc:spChg chg="del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131" creationId="{91C67939-3FD0-4B45-8AA4-9FE55C7EE127}"/>
          </ac:spMkLst>
        </pc:spChg>
        <pc:spChg chg="del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133" creationId="{0981A96A-A87C-4F87-845A-3B0A6529F543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1190999045" sldId="266"/>
            <ac:spMk id="138" creationId="{44CC594A-A820-450F-B363-C19201FCFEC6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1190999045" sldId="266"/>
            <ac:spMk id="140" creationId="{59FAB3DA-E9ED-4574-ABCC-378BC0FF1BBC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1190999045" sldId="266"/>
            <ac:spMk id="142" creationId="{53B8D6B0-55D6-48DC-86D8-FD95D5F118AB}"/>
          </ac:spMkLst>
        </pc:spChg>
        <pc:picChg chg="del">
          <ac:chgData name="Tsebaot Tsebaot" userId="17b6d73d28cd6d8c" providerId="LiveId" clId="{20276244-AE06-4E75-A73B-3F213AFDA906}" dt="2023-01-31T01:24:29.718" v="808" actId="478"/>
          <ac:picMkLst>
            <pc:docMk/>
            <pc:sldMk cId="1190999045" sldId="266"/>
            <ac:picMk id="5" creationId="{5A155EDE-35D2-F941-9014-B502BE1AF14A}"/>
          </ac:picMkLst>
        </pc:picChg>
        <pc:picChg chg="add mod">
          <ac:chgData name="Tsebaot Tsebaot" userId="17b6d73d28cd6d8c" providerId="LiveId" clId="{20276244-AE06-4E75-A73B-3F213AFDA906}" dt="2023-01-31T01:30:11.587" v="895" actId="1076"/>
          <ac:picMkLst>
            <pc:docMk/>
            <pc:sldMk cId="1190999045" sldId="266"/>
            <ac:picMk id="6" creationId="{39306EE0-AE15-2E35-1401-1B0E7B450902}"/>
          </ac:picMkLst>
        </pc:picChg>
        <pc:picChg chg="del">
          <ac:chgData name="Tsebaot Tsebaot" userId="17b6d73d28cd6d8c" providerId="LiveId" clId="{20276244-AE06-4E75-A73B-3F213AFDA906}" dt="2023-01-31T01:24:30.430" v="809" actId="478"/>
          <ac:picMkLst>
            <pc:docMk/>
            <pc:sldMk cId="1190999045" sldId="266"/>
            <ac:picMk id="11" creationId="{992F2458-6546-645D-432F-A1E03059DA24}"/>
          </ac:picMkLst>
        </pc:picChg>
        <pc:cxnChg chg="del">
          <ac:chgData name="Tsebaot Tsebaot" userId="17b6d73d28cd6d8c" providerId="LiveId" clId="{20276244-AE06-4E75-A73B-3F213AFDA906}" dt="2023-01-31T01:24:40.043" v="814" actId="26606"/>
          <ac:cxnSpMkLst>
            <pc:docMk/>
            <pc:sldMk cId="1190999045" sldId="266"/>
            <ac:cxnSpMk id="129" creationId="{C2D93264-3FF9-4175-A7FA-F927F0F77AA0}"/>
          </ac:cxnSpMkLst>
        </pc:cxnChg>
      </pc:sldChg>
      <pc:sldChg chg="addSp delSp modSp new mod ord setBg setClrOvrMap">
        <pc:chgData name="Tsebaot Tsebaot" userId="17b6d73d28cd6d8c" providerId="LiveId" clId="{20276244-AE06-4E75-A73B-3F213AFDA906}" dt="2023-01-31T02:23:09.470" v="1503" actId="1076"/>
        <pc:sldMkLst>
          <pc:docMk/>
          <pc:sldMk cId="2432725545" sldId="267"/>
        </pc:sldMkLst>
        <pc:spChg chg="add del mod">
          <ac:chgData name="Tsebaot Tsebaot" userId="17b6d73d28cd6d8c" providerId="LiveId" clId="{20276244-AE06-4E75-A73B-3F213AFDA906}" dt="2023-01-31T02:16:54.400" v="1294" actId="478"/>
          <ac:spMkLst>
            <pc:docMk/>
            <pc:sldMk cId="2432725545" sldId="267"/>
            <ac:spMk id="11" creationId="{04A9CE95-7D0A-BA28-4FCB-B5F05ED25937}"/>
          </ac:spMkLst>
        </pc:spChg>
        <pc:spChg chg="add mod">
          <ac:chgData name="Tsebaot Tsebaot" userId="17b6d73d28cd6d8c" providerId="LiveId" clId="{20276244-AE06-4E75-A73B-3F213AFDA906}" dt="2023-01-31T02:19:14.506" v="1371" actId="14100"/>
          <ac:spMkLst>
            <pc:docMk/>
            <pc:sldMk cId="2432725545" sldId="267"/>
            <ac:spMk id="12" creationId="{347973C2-D804-B506-8D57-3CE6BB807A64}"/>
          </ac:spMkLst>
        </pc:spChg>
        <pc:spChg chg="add del">
          <ac:chgData name="Tsebaot Tsebaot" userId="17b6d73d28cd6d8c" providerId="LiveId" clId="{20276244-AE06-4E75-A73B-3F213AFDA906}" dt="2023-01-31T01:36:39.514" v="946" actId="26606"/>
          <ac:spMkLst>
            <pc:docMk/>
            <pc:sldMk cId="2432725545" sldId="267"/>
            <ac:spMk id="13" creationId="{9527FCEA-6143-4C5E-8C45-8AC9237ADE89}"/>
          </ac:spMkLst>
        </pc:spChg>
        <pc:spChg chg="add del mod">
          <ac:chgData name="Tsebaot Tsebaot" userId="17b6d73d28cd6d8c" providerId="LiveId" clId="{20276244-AE06-4E75-A73B-3F213AFDA906}" dt="2023-01-31T02:21:20.063" v="1431" actId="478"/>
          <ac:spMkLst>
            <pc:docMk/>
            <pc:sldMk cId="2432725545" sldId="267"/>
            <ac:spMk id="14" creationId="{671F1E1E-A134-900F-8EA5-DDFBCE1008A4}"/>
          </ac:spMkLst>
        </pc:spChg>
        <pc:spChg chg="add del">
          <ac:chgData name="Tsebaot Tsebaot" userId="17b6d73d28cd6d8c" providerId="LiveId" clId="{20276244-AE06-4E75-A73B-3F213AFDA906}" dt="2023-01-31T01:36:39.514" v="946" actId="26606"/>
          <ac:spMkLst>
            <pc:docMk/>
            <pc:sldMk cId="2432725545" sldId="267"/>
            <ac:spMk id="15" creationId="{1A9F23AD-7A55-49F3-A3EC-743F47F36B0E}"/>
          </ac:spMkLst>
        </pc:spChg>
        <pc:spChg chg="add mod">
          <ac:chgData name="Tsebaot Tsebaot" userId="17b6d73d28cd6d8c" providerId="LiveId" clId="{20276244-AE06-4E75-A73B-3F213AFDA906}" dt="2023-01-31T02:19:42.991" v="1387" actId="14100"/>
          <ac:spMkLst>
            <pc:docMk/>
            <pc:sldMk cId="2432725545" sldId="267"/>
            <ac:spMk id="16" creationId="{85E56694-AA09-6B21-7097-BE4664CB0113}"/>
          </ac:spMkLst>
        </pc:spChg>
        <pc:spChg chg="add del">
          <ac:chgData name="Tsebaot Tsebaot" userId="17b6d73d28cd6d8c" providerId="LiveId" clId="{20276244-AE06-4E75-A73B-3F213AFDA906}" dt="2023-01-31T01:36:39.514" v="946" actId="26606"/>
          <ac:spMkLst>
            <pc:docMk/>
            <pc:sldMk cId="2432725545" sldId="267"/>
            <ac:spMk id="17" creationId="{D7D9F91F-72C9-4DB9-ABD0-A8180D8262D5}"/>
          </ac:spMkLst>
        </pc:spChg>
        <pc:spChg chg="add del mod">
          <ac:chgData name="Tsebaot Tsebaot" userId="17b6d73d28cd6d8c" providerId="LiveId" clId="{20276244-AE06-4E75-A73B-3F213AFDA906}" dt="2023-01-31T02:20:43.507" v="1425"/>
          <ac:spMkLst>
            <pc:docMk/>
            <pc:sldMk cId="2432725545" sldId="267"/>
            <ac:spMk id="18" creationId="{7CE07D06-A445-3703-0ED4-AF4D5490F4E6}"/>
          </ac:spMkLst>
        </pc:spChg>
        <pc:spChg chg="add del">
          <ac:chgData name="Tsebaot Tsebaot" userId="17b6d73d28cd6d8c" providerId="LiveId" clId="{20276244-AE06-4E75-A73B-3F213AFDA906}" dt="2023-01-31T01:36:39.514" v="946" actId="26606"/>
          <ac:spMkLst>
            <pc:docMk/>
            <pc:sldMk cId="2432725545" sldId="267"/>
            <ac:spMk id="19" creationId="{BE016956-CE9F-4946-8834-A8BC3529D0F6}"/>
          </ac:spMkLst>
        </pc:spChg>
        <pc:spChg chg="add mod">
          <ac:chgData name="Tsebaot Tsebaot" userId="17b6d73d28cd6d8c" providerId="LiveId" clId="{20276244-AE06-4E75-A73B-3F213AFDA906}" dt="2023-01-31T02:21:34.019" v="1434" actId="1076"/>
          <ac:spMkLst>
            <pc:docMk/>
            <pc:sldMk cId="2432725545" sldId="267"/>
            <ac:spMk id="20" creationId="{9DE5E7F0-7566-3FD0-DB6C-8693FEA04984}"/>
          </ac:spMkLst>
        </pc:spChg>
        <pc:spChg chg="add del">
          <ac:chgData name="Tsebaot Tsebaot" userId="17b6d73d28cd6d8c" providerId="LiveId" clId="{20276244-AE06-4E75-A73B-3F213AFDA906}" dt="2023-01-31T01:36:52.416" v="948" actId="26606"/>
          <ac:spMkLst>
            <pc:docMk/>
            <pc:sldMk cId="2432725545" sldId="267"/>
            <ac:spMk id="21" creationId="{BFDC535F-AC0A-417D-96AB-6706BECACD95}"/>
          </ac:spMkLst>
        </pc:spChg>
        <pc:spChg chg="add del">
          <ac:chgData name="Tsebaot Tsebaot" userId="17b6d73d28cd6d8c" providerId="LiveId" clId="{20276244-AE06-4E75-A73B-3F213AFDA906}" dt="2023-01-31T01:36:52.416" v="948" actId="26606"/>
          <ac:spMkLst>
            <pc:docMk/>
            <pc:sldMk cId="2432725545" sldId="267"/>
            <ac:spMk id="22" creationId="{97AAAF8E-31DB-4148-8FCA-4D8233D691C6}"/>
          </ac:spMkLst>
        </pc:spChg>
        <pc:spChg chg="add del">
          <ac:chgData name="Tsebaot Tsebaot" userId="17b6d73d28cd6d8c" providerId="LiveId" clId="{20276244-AE06-4E75-A73B-3F213AFDA906}" dt="2023-01-31T01:36:52.416" v="948" actId="26606"/>
          <ac:spMkLst>
            <pc:docMk/>
            <pc:sldMk cId="2432725545" sldId="267"/>
            <ac:spMk id="23" creationId="{AA274328-4774-4DF9-BA53-452565122FBB}"/>
          </ac:spMkLst>
        </pc:spChg>
        <pc:spChg chg="add del">
          <ac:chgData name="Tsebaot Tsebaot" userId="17b6d73d28cd6d8c" providerId="LiveId" clId="{20276244-AE06-4E75-A73B-3F213AFDA906}" dt="2023-01-31T01:36:52.416" v="948" actId="26606"/>
          <ac:spMkLst>
            <pc:docMk/>
            <pc:sldMk cId="2432725545" sldId="267"/>
            <ac:spMk id="24" creationId="{01C7B46D-2FEF-4FAA-915B-8B21A66BB647}"/>
          </ac:spMkLst>
        </pc:spChg>
        <pc:spChg chg="add mod">
          <ac:chgData name="Tsebaot Tsebaot" userId="17b6d73d28cd6d8c" providerId="LiveId" clId="{20276244-AE06-4E75-A73B-3F213AFDA906}" dt="2023-01-31T02:23:09.470" v="1503" actId="1076"/>
          <ac:spMkLst>
            <pc:docMk/>
            <pc:sldMk cId="2432725545" sldId="267"/>
            <ac:spMk id="25" creationId="{A3731DEA-AEBA-296A-D9CA-67B20944AF99}"/>
          </ac:spMkLst>
        </pc:spChg>
        <pc:spChg chg="add del">
          <ac:chgData name="Tsebaot Tsebaot" userId="17b6d73d28cd6d8c" providerId="LiveId" clId="{20276244-AE06-4E75-A73B-3F213AFDA906}" dt="2023-01-31T02:10:44.299" v="1244" actId="26606"/>
          <ac:spMkLst>
            <pc:docMk/>
            <pc:sldMk cId="2432725545" sldId="267"/>
            <ac:spMk id="26" creationId="{799448F2-0E5B-42DA-B2D1-11A14E947BD4}"/>
          </ac:spMkLst>
        </pc:spChg>
        <pc:spChg chg="add del">
          <ac:chgData name="Tsebaot Tsebaot" userId="17b6d73d28cd6d8c" providerId="LiveId" clId="{20276244-AE06-4E75-A73B-3F213AFDA906}" dt="2023-01-31T02:10:44.299" v="1244" actId="26606"/>
          <ac:spMkLst>
            <pc:docMk/>
            <pc:sldMk cId="2432725545" sldId="267"/>
            <ac:spMk id="27" creationId="{4E8A7552-20E1-4F34-ADAB-C1DB6634D47E}"/>
          </ac:spMkLst>
        </pc:spChg>
        <pc:spChg chg="add del">
          <ac:chgData name="Tsebaot Tsebaot" userId="17b6d73d28cd6d8c" providerId="LiveId" clId="{20276244-AE06-4E75-A73B-3F213AFDA906}" dt="2023-01-31T02:10:44.294" v="1243" actId="26606"/>
          <ac:spMkLst>
            <pc:docMk/>
            <pc:sldMk cId="2432725545" sldId="267"/>
            <ac:spMk id="29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10:44.294" v="1243" actId="26606"/>
          <ac:spMkLst>
            <pc:docMk/>
            <pc:sldMk cId="2432725545" sldId="267"/>
            <ac:spMk id="30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10:44.294" v="1243" actId="26606"/>
          <ac:spMkLst>
            <pc:docMk/>
            <pc:sldMk cId="2432725545" sldId="267"/>
            <ac:spMk id="31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09:46.224" v="1235" actId="26606"/>
          <ac:spMkLst>
            <pc:docMk/>
            <pc:sldMk cId="2432725545" sldId="267"/>
            <ac:spMk id="32" creationId="{19E301E5-1206-47D0-9CDF-72583D739089}"/>
          </ac:spMkLst>
        </pc:spChg>
        <pc:spChg chg="add del">
          <ac:chgData name="Tsebaot Tsebaot" userId="17b6d73d28cd6d8c" providerId="LiveId" clId="{20276244-AE06-4E75-A73B-3F213AFDA906}" dt="2023-01-31T02:10:44.294" v="1243" actId="26606"/>
          <ac:spMkLst>
            <pc:docMk/>
            <pc:sldMk cId="2432725545" sldId="267"/>
            <ac:spMk id="33" creationId="{7DD6C4F3-70FD-4F13-919C-702EE4886499}"/>
          </ac:spMkLst>
        </pc:spChg>
        <pc:spChg chg="add del">
          <ac:chgData name="Tsebaot Tsebaot" userId="17b6d73d28cd6d8c" providerId="LiveId" clId="{20276244-AE06-4E75-A73B-3F213AFDA906}" dt="2023-01-31T02:09:46.224" v="1235" actId="26606"/>
          <ac:spMkLst>
            <pc:docMk/>
            <pc:sldMk cId="2432725545" sldId="267"/>
            <ac:spMk id="34" creationId="{AFA31FBE-7948-4384-B68A-75DEFDC4955A}"/>
          </ac:spMkLst>
        </pc:spChg>
        <pc:spChg chg="add del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35" creationId="{BFDC535F-AC0A-417D-96AB-6706BECACD95}"/>
          </ac:spMkLst>
        </pc:spChg>
        <pc:spChg chg="add del">
          <ac:chgData name="Tsebaot Tsebaot" userId="17b6d73d28cd6d8c" providerId="LiveId" clId="{20276244-AE06-4E75-A73B-3F213AFDA906}" dt="2023-01-31T02:09:53.512" v="1237" actId="26606"/>
          <ac:spMkLst>
            <pc:docMk/>
            <pc:sldMk cId="2432725545" sldId="267"/>
            <ac:spMk id="36" creationId="{AA274328-4774-4DF9-BA53-452565122FBB}"/>
          </ac:spMkLst>
        </pc:spChg>
        <pc:spChg chg="add del">
          <ac:chgData name="Tsebaot Tsebaot" userId="17b6d73d28cd6d8c" providerId="LiveId" clId="{20276244-AE06-4E75-A73B-3F213AFDA906}" dt="2023-01-31T02:09:53.512" v="1237" actId="26606"/>
          <ac:spMkLst>
            <pc:docMk/>
            <pc:sldMk cId="2432725545" sldId="267"/>
            <ac:spMk id="37" creationId="{BFDC535F-AC0A-417D-96AB-6706BECACD95}"/>
          </ac:spMkLst>
        </pc:spChg>
        <pc:spChg chg="add del">
          <ac:chgData name="Tsebaot Tsebaot" userId="17b6d73d28cd6d8c" providerId="LiveId" clId="{20276244-AE06-4E75-A73B-3F213AFDA906}" dt="2023-01-31T02:09:53.512" v="1237" actId="26606"/>
          <ac:spMkLst>
            <pc:docMk/>
            <pc:sldMk cId="2432725545" sldId="267"/>
            <ac:spMk id="38" creationId="{01C7B46D-2FEF-4FAA-915B-8B21A66BB647}"/>
          </ac:spMkLst>
        </pc:spChg>
        <pc:spChg chg="add del">
          <ac:chgData name="Tsebaot Tsebaot" userId="17b6d73d28cd6d8c" providerId="LiveId" clId="{20276244-AE06-4E75-A73B-3F213AFDA906}" dt="2023-01-31T02:09:53.512" v="1237" actId="26606"/>
          <ac:spMkLst>
            <pc:docMk/>
            <pc:sldMk cId="2432725545" sldId="267"/>
            <ac:spMk id="39" creationId="{97AAAF8E-31DB-4148-8FCA-4D8233D691C6}"/>
          </ac:spMkLst>
        </pc:spChg>
        <pc:spChg chg="add del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40" creationId="{97AAAF8E-31DB-4148-8FCA-4D8233D691C6}"/>
          </ac:spMkLst>
        </pc:spChg>
        <pc:spChg chg="add del">
          <ac:chgData name="Tsebaot Tsebaot" userId="17b6d73d28cd6d8c" providerId="LiveId" clId="{20276244-AE06-4E75-A73B-3F213AFDA906}" dt="2023-01-31T02:10:08.381" v="1239" actId="26606"/>
          <ac:spMkLst>
            <pc:docMk/>
            <pc:sldMk cId="2432725545" sldId="267"/>
            <ac:spMk id="41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10:08.381" v="1239" actId="26606"/>
          <ac:spMkLst>
            <pc:docMk/>
            <pc:sldMk cId="2432725545" sldId="267"/>
            <ac:spMk id="42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10:08.381" v="1239" actId="26606"/>
          <ac:spMkLst>
            <pc:docMk/>
            <pc:sldMk cId="2432725545" sldId="267"/>
            <ac:spMk id="43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10:08.381" v="1239" actId="26606"/>
          <ac:spMkLst>
            <pc:docMk/>
            <pc:sldMk cId="2432725545" sldId="267"/>
            <ac:spMk id="44" creationId="{7DD6C4F3-70FD-4F13-919C-702EE4886499}"/>
          </ac:spMkLst>
        </pc:spChg>
        <pc:spChg chg="add del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45" creationId="{AA274328-4774-4DF9-BA53-452565122FBB}"/>
          </ac:spMkLst>
        </pc:spChg>
        <pc:spChg chg="add del">
          <ac:chgData name="Tsebaot Tsebaot" userId="17b6d73d28cd6d8c" providerId="LiveId" clId="{20276244-AE06-4E75-A73B-3F213AFDA906}" dt="2023-01-31T02:10:16.988" v="1241" actId="26606"/>
          <ac:spMkLst>
            <pc:docMk/>
            <pc:sldMk cId="2432725545" sldId="267"/>
            <ac:spMk id="46" creationId="{CFE55B3F-4634-4A41-B146-E6251581E807}"/>
          </ac:spMkLst>
        </pc:spChg>
        <pc:spChg chg="add del">
          <ac:chgData name="Tsebaot Tsebaot" userId="17b6d73d28cd6d8c" providerId="LiveId" clId="{20276244-AE06-4E75-A73B-3F213AFDA906}" dt="2023-01-31T02:10:16.988" v="1241" actId="26606"/>
          <ac:spMkLst>
            <pc:docMk/>
            <pc:sldMk cId="2432725545" sldId="267"/>
            <ac:spMk id="47" creationId="{5CD271E5-55BF-4266-A3A7-CFCC30518840}"/>
          </ac:spMkLst>
        </pc:spChg>
        <pc:spChg chg="add del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48" creationId="{01C7B46D-2FEF-4FAA-915B-8B21A66BB647}"/>
          </ac:spMkLst>
        </pc:spChg>
        <pc:spChg chg="add del">
          <ac:chgData name="Tsebaot Tsebaot" userId="17b6d73d28cd6d8c" providerId="LiveId" clId="{20276244-AE06-4E75-A73B-3F213AFDA906}" dt="2023-01-31T02:11:39.316" v="1246" actId="26606"/>
          <ac:spMkLst>
            <pc:docMk/>
            <pc:sldMk cId="2432725545" sldId="267"/>
            <ac:spMk id="53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11:39.316" v="1246" actId="26606"/>
          <ac:spMkLst>
            <pc:docMk/>
            <pc:sldMk cId="2432725545" sldId="267"/>
            <ac:spMk id="55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11:39.316" v="1246" actId="26606"/>
          <ac:spMkLst>
            <pc:docMk/>
            <pc:sldMk cId="2432725545" sldId="267"/>
            <ac:spMk id="57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11:39.316" v="1246" actId="26606"/>
          <ac:spMkLst>
            <pc:docMk/>
            <pc:sldMk cId="2432725545" sldId="267"/>
            <ac:spMk id="59" creationId="{7DD6C4F3-70FD-4F13-919C-702EE4886499}"/>
          </ac:spMkLst>
        </pc:spChg>
        <pc:spChg chg="add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61" creationId="{BFDC535F-AC0A-417D-96AB-6706BECACD95}"/>
          </ac:spMkLst>
        </pc:spChg>
        <pc:spChg chg="add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62" creationId="{97AAAF8E-31DB-4148-8FCA-4D8233D691C6}"/>
          </ac:spMkLst>
        </pc:spChg>
        <pc:spChg chg="add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63" creationId="{AA274328-4774-4DF9-BA53-452565122FBB}"/>
          </ac:spMkLst>
        </pc:spChg>
        <pc:spChg chg="add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64" creationId="{01C7B46D-2FEF-4FAA-915B-8B21A66BB647}"/>
          </ac:spMkLst>
        </pc:spChg>
        <pc:picChg chg="add mod ord">
          <ac:chgData name="Tsebaot Tsebaot" userId="17b6d73d28cd6d8c" providerId="LiveId" clId="{20276244-AE06-4E75-A73B-3F213AFDA906}" dt="2023-01-31T02:22:10.104" v="1464" actId="1076"/>
          <ac:picMkLst>
            <pc:docMk/>
            <pc:sldMk cId="2432725545" sldId="267"/>
            <ac:picMk id="2" creationId="{75B30BF3-8C42-B820-A9D2-A1C46284D59E}"/>
          </ac:picMkLst>
        </pc:picChg>
        <pc:picChg chg="add mod ord">
          <ac:chgData name="Tsebaot Tsebaot" userId="17b6d73d28cd6d8c" providerId="LiveId" clId="{20276244-AE06-4E75-A73B-3F213AFDA906}" dt="2023-01-31T02:23:01.217" v="1501" actId="1076"/>
          <ac:picMkLst>
            <pc:docMk/>
            <pc:sldMk cId="2432725545" sldId="267"/>
            <ac:picMk id="4" creationId="{AEC1795E-5E3A-4476-DE3D-F51C5E84ADF1}"/>
          </ac:picMkLst>
        </pc:picChg>
        <pc:picChg chg="add del">
          <ac:chgData name="Tsebaot Tsebaot" userId="17b6d73d28cd6d8c" providerId="LiveId" clId="{20276244-AE06-4E75-A73B-3F213AFDA906}" dt="2023-01-31T01:31:42.381" v="904" actId="478"/>
          <ac:picMkLst>
            <pc:docMk/>
            <pc:sldMk cId="2432725545" sldId="267"/>
            <ac:picMk id="6" creationId="{FA4B7755-92BB-D1B7-33B4-56BEDE187E29}"/>
          </ac:picMkLst>
        </pc:picChg>
        <pc:picChg chg="add mod ord">
          <ac:chgData name="Tsebaot Tsebaot" userId="17b6d73d28cd6d8c" providerId="LiveId" clId="{20276244-AE06-4E75-A73B-3F213AFDA906}" dt="2023-01-31T02:11:42.692" v="1250" actId="27614"/>
          <ac:picMkLst>
            <pc:docMk/>
            <pc:sldMk cId="2432725545" sldId="267"/>
            <ac:picMk id="8" creationId="{8EA44DCB-3970-D761-D982-6B3F6363E9C5}"/>
          </ac:picMkLst>
        </pc:picChg>
        <pc:picChg chg="add del mod">
          <ac:chgData name="Tsebaot Tsebaot" userId="17b6d73d28cd6d8c" providerId="LiveId" clId="{20276244-AE06-4E75-A73B-3F213AFDA906}" dt="2023-01-31T02:15:32.248" v="1280" actId="478"/>
          <ac:picMkLst>
            <pc:docMk/>
            <pc:sldMk cId="2432725545" sldId="267"/>
            <ac:picMk id="10" creationId="{BB08E84B-4E5A-CB2F-1B19-FCE713B8D49C}"/>
          </ac:picMkLst>
        </pc:picChg>
      </pc:sldChg>
      <pc:sldChg chg="addSp delSp modSp add mod setBg setClrOvrMap">
        <pc:chgData name="Tsebaot Tsebaot" userId="17b6d73d28cd6d8c" providerId="LiveId" clId="{20276244-AE06-4E75-A73B-3F213AFDA906}" dt="2023-01-31T02:29:17.048" v="1605" actId="14100"/>
        <pc:sldMkLst>
          <pc:docMk/>
          <pc:sldMk cId="1529965546" sldId="268"/>
        </pc:sldMkLst>
        <pc:spChg chg="mod">
          <ac:chgData name="Tsebaot Tsebaot" userId="17b6d73d28cd6d8c" providerId="LiveId" clId="{20276244-AE06-4E75-A73B-3F213AFDA906}" dt="2023-01-31T02:29:11.880" v="1604" actId="20577"/>
          <ac:spMkLst>
            <pc:docMk/>
            <pc:sldMk cId="1529965546" sldId="268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2:29:17.048" v="1605" actId="14100"/>
          <ac:spMkLst>
            <pc:docMk/>
            <pc:sldMk cId="1529965546" sldId="268"/>
            <ac:spMk id="3" creationId="{7F4F417F-368D-407B-E3B2-1990807EE6E6}"/>
          </ac:spMkLst>
        </pc:spChg>
        <pc:spChg chg="add mod">
          <ac:chgData name="Tsebaot Tsebaot" userId="17b6d73d28cd6d8c" providerId="LiveId" clId="{20276244-AE06-4E75-A73B-3F213AFDA906}" dt="2023-01-31T02:26:46.396" v="1530" actId="14100"/>
          <ac:spMkLst>
            <pc:docMk/>
            <pc:sldMk cId="1529965546" sldId="268"/>
            <ac:spMk id="7" creationId="{702983A6-FE0F-4A81-0E0D-3FE0400AB794}"/>
          </ac:spMkLst>
        </pc:spChg>
        <pc:spChg chg="add del">
          <ac:chgData name="Tsebaot Tsebaot" userId="17b6d73d28cd6d8c" providerId="LiveId" clId="{20276244-AE06-4E75-A73B-3F213AFDA906}" dt="2023-01-31T02:03:34.482" v="1160" actId="26606"/>
          <ac:spMkLst>
            <pc:docMk/>
            <pc:sldMk cId="1529965546" sldId="268"/>
            <ac:spMk id="13" creationId="{C609E9FA-BDDE-45C4-8F5E-974D4208D2EA}"/>
          </ac:spMkLst>
        </pc:spChg>
        <pc:spChg chg="add del">
          <ac:chgData name="Tsebaot Tsebaot" userId="17b6d73d28cd6d8c" providerId="LiveId" clId="{20276244-AE06-4E75-A73B-3F213AFDA906}" dt="2023-01-31T02:03:34.482" v="1160" actId="26606"/>
          <ac:spMkLst>
            <pc:docMk/>
            <pc:sldMk cId="1529965546" sldId="268"/>
            <ac:spMk id="15" creationId="{7737E529-E43B-4948-B3C4-7F6B806FCCFD}"/>
          </ac:spMkLst>
        </pc:spChg>
        <pc:picChg chg="del">
          <ac:chgData name="Tsebaot Tsebaot" userId="17b6d73d28cd6d8c" providerId="LiveId" clId="{20276244-AE06-4E75-A73B-3F213AFDA906}" dt="2023-01-31T01:42:42.740" v="968" actId="478"/>
          <ac:picMkLst>
            <pc:docMk/>
            <pc:sldMk cId="1529965546" sldId="268"/>
            <ac:picMk id="5" creationId="{AC520D82-8C03-D2DC-6311-D7BE38DDA5C8}"/>
          </ac:picMkLst>
        </pc:picChg>
        <pc:picChg chg="add mod ord">
          <ac:chgData name="Tsebaot Tsebaot" userId="17b6d73d28cd6d8c" providerId="LiveId" clId="{20276244-AE06-4E75-A73B-3F213AFDA906}" dt="2023-01-31T02:03:50.319" v="1167" actId="1076"/>
          <ac:picMkLst>
            <pc:docMk/>
            <pc:sldMk cId="1529965546" sldId="268"/>
            <ac:picMk id="6" creationId="{7D83916B-81D6-F5FE-6C4A-15B2DAEAC227}"/>
          </ac:picMkLst>
        </pc:picChg>
        <pc:cxnChg chg="add del">
          <ac:chgData name="Tsebaot Tsebaot" userId="17b6d73d28cd6d8c" providerId="LiveId" clId="{20276244-AE06-4E75-A73B-3F213AFDA906}" dt="2023-01-31T02:03:34.482" v="1160" actId="26606"/>
          <ac:cxnSpMkLst>
            <pc:docMk/>
            <pc:sldMk cId="1529965546" sldId="268"/>
            <ac:cxnSpMk id="11" creationId="{45549E29-E797-4A00-B030-3AB01640CFDC}"/>
          </ac:cxnSpMkLst>
        </pc:cxnChg>
      </pc:sldChg>
      <pc:sldChg chg="addSp delSp modSp add mod">
        <pc:chgData name="Tsebaot Tsebaot" userId="17b6d73d28cd6d8c" providerId="LiveId" clId="{20276244-AE06-4E75-A73B-3F213AFDA906}" dt="2023-01-31T01:51:33.427" v="1032" actId="1076"/>
        <pc:sldMkLst>
          <pc:docMk/>
          <pc:sldMk cId="3709306025" sldId="269"/>
        </pc:sldMkLst>
        <pc:spChg chg="mod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2" creationId="{0784CA52-46CD-B72E-D6C3-404437CF01EE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27" creationId="{311973C2-EB8B-452A-A698-4A252FD3AE28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28" creationId="{10162E77-11AD-44A7-84EC-40C59EEFBD2E}"/>
          </ac:spMkLst>
        </pc:spChg>
        <pc:spChg chg="mod ord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31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36" creationId="{52ABB703-2B0E-4C3B-B4A2-F3973548E561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40" creationId="{E95DA498-D9A2-4DA9-B9DA-B3776E08CF7E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42" creationId="{82A73093-4B9D-420D-B17E-52293703A1D4}"/>
          </ac:spMkLst>
        </pc:spChg>
        <pc:picChg chg="add del mod">
          <ac:chgData name="Tsebaot Tsebaot" userId="17b6d73d28cd6d8c" providerId="LiveId" clId="{20276244-AE06-4E75-A73B-3F213AFDA906}" dt="2023-01-31T01:50:37.052" v="1016" actId="478"/>
          <ac:picMkLst>
            <pc:docMk/>
            <pc:sldMk cId="3709306025" sldId="269"/>
            <ac:picMk id="4" creationId="{EC4AF70F-20C1-85C4-905D-D0D7A1DF5EE7}"/>
          </ac:picMkLst>
        </pc:picChg>
        <pc:picChg chg="add mod">
          <ac:chgData name="Tsebaot Tsebaot" userId="17b6d73d28cd6d8c" providerId="LiveId" clId="{20276244-AE06-4E75-A73B-3F213AFDA906}" dt="2023-01-31T01:51:33.427" v="1032" actId="1076"/>
          <ac:picMkLst>
            <pc:docMk/>
            <pc:sldMk cId="3709306025" sldId="269"/>
            <ac:picMk id="6" creationId="{B7727151-9913-8A16-E177-26DC8223BF2F}"/>
          </ac:picMkLst>
        </pc:picChg>
        <pc:picChg chg="del">
          <ac:chgData name="Tsebaot Tsebaot" userId="17b6d73d28cd6d8c" providerId="LiveId" clId="{20276244-AE06-4E75-A73B-3F213AFDA906}" dt="2023-01-31T01:49:33.916" v="1004" actId="478"/>
          <ac:picMkLst>
            <pc:docMk/>
            <pc:sldMk cId="3709306025" sldId="269"/>
            <ac:picMk id="29" creationId="{70E755C5-0973-E326-EC19-E2F25FD280D8}"/>
          </ac:picMkLst>
        </pc:picChg>
        <pc:cxnChg chg="add del">
          <ac:chgData name="Tsebaot Tsebaot" userId="17b6d73d28cd6d8c" providerId="LiveId" clId="{20276244-AE06-4E75-A73B-3F213AFDA906}" dt="2023-01-31T01:50:08.430" v="1015" actId="26606"/>
          <ac:cxnSpMkLst>
            <pc:docMk/>
            <pc:sldMk cId="3709306025" sldId="269"/>
            <ac:cxnSpMk id="30" creationId="{5AB158E9-1B40-4CD6-95F0-95CA11DF7B7A}"/>
          </ac:cxnSpMkLst>
        </pc:cxnChg>
        <pc:cxnChg chg="add del">
          <ac:chgData name="Tsebaot Tsebaot" userId="17b6d73d28cd6d8c" providerId="LiveId" clId="{20276244-AE06-4E75-A73B-3F213AFDA906}" dt="2023-01-31T01:50:08.430" v="1015" actId="26606"/>
          <ac:cxnSpMkLst>
            <pc:docMk/>
            <pc:sldMk cId="3709306025" sldId="269"/>
            <ac:cxnSpMk id="38" creationId="{9C21570E-E159-49A6-9891-FA397B7A92D3}"/>
          </ac:cxnSpMkLst>
        </pc:cxnChg>
      </pc:sldChg>
      <pc:sldChg chg="addSp delSp modSp add mod setBg setClrOvrMap">
        <pc:chgData name="Tsebaot Tsebaot" userId="17b6d73d28cd6d8c" providerId="LiveId" clId="{20276244-AE06-4E75-A73B-3F213AFDA906}" dt="2023-01-31T02:01:48.290" v="1149" actId="26606"/>
        <pc:sldMkLst>
          <pc:docMk/>
          <pc:sldMk cId="560946863" sldId="270"/>
        </pc:sldMkLst>
        <pc:spChg chg="mod or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2" creationId="{0784CA52-46CD-B72E-D6C3-404437CF01EE}"/>
          </ac:spMkLst>
        </pc:spChg>
        <pc:spChg chg="add del mo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1" creationId="{0BA95580-1D63-49F5-8878-136B91CE3BF0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2" creationId="{72C68451-C4CB-4C4D-93E5-947CC9B0FC88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3" creationId="{E6CB3857-9381-42C9-810F-3DBD20581C9D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4" creationId="{6FE87080-9C7B-430B-8D46-C8E6AEE45CAE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5" creationId="{01CD223A-6BBA-417E-A1D0-E5C195A6C7F4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7" creationId="{3419974A-3967-488F-A5AD-DFAA45CA622E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8" creationId="{A37B7074-D65F-4811-A596-29202DC472C7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9" creationId="{6BE05B35-DAAF-4F54-B4CC-ED1C93F5760D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41" creationId="{4E4490D0-3672-446A-AC12-B4830333BDDD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42" creationId="{39CB82C2-DF65-4EC1-8280-F201D50F570B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43" creationId="{25C8D2C1-DA83-420D-9635-D52CE066B5DA}"/>
          </ac:spMkLst>
        </pc:spChg>
        <pc:spChg chg="add del">
          <ac:chgData name="Tsebaot Tsebaot" userId="17b6d73d28cd6d8c" providerId="LiveId" clId="{20276244-AE06-4E75-A73B-3F213AFDA906}" dt="2023-01-31T02:00:38.859" v="1130" actId="26606"/>
          <ac:spMkLst>
            <pc:docMk/>
            <pc:sldMk cId="560946863" sldId="270"/>
            <ac:spMk id="44" creationId="{990D0034-F768-41E7-85D4-F38C4DE85770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45" creationId="{434F74C9-6A0B-409E-AD1C-45B58BE91BB8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49" creationId="{BE268116-E2A7-4F98-8812-192B4975E49B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50" creationId="{C4AAA502-5435-489E-9538-3A40E6C71461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53" creationId="{FBEFFA83-BC6D-4CD2-A2BA-98AD67423BF2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54" creationId="{DE42378B-2E28-4810-8421-7A473A40E376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55" creationId="{AB5696BF-D495-4CAC-AA8A-4EBFF2C32A55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56" creationId="{0D91DD17-237F-4811-BC0E-128EB1BD7CFE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58" creationId="{25C8D2C1-DA83-420D-9635-D52CE066B5DA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59" creationId="{434F74C9-6A0B-409E-AD1C-45B58BE91BB8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61" creationId="{BE268116-E2A7-4F98-8812-192B4975E49B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63" creationId="{FBEFFA83-BC6D-4CD2-A2BA-98AD67423BF2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64" creationId="{AB5696BF-D495-4CAC-AA8A-4EBFF2C32A55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66" creationId="{4E4490D0-3672-446A-AC12-B4830333BDDD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67" creationId="{39CB82C2-DF65-4EC1-8280-F201D50F570B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69" creationId="{C4AAA502-5435-489E-9538-3A40E6C71461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71" creationId="{DE42378B-2E28-4810-8421-7A473A40E376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72" creationId="{0D91DD17-237F-4811-BC0E-128EB1BD7CFE}"/>
          </ac:spMkLst>
        </pc:spChg>
        <pc:spChg chg="add del mod">
          <ac:chgData name="Tsebaot Tsebaot" userId="17b6d73d28cd6d8c" providerId="LiveId" clId="{20276244-AE06-4E75-A73B-3F213AFDA906}" dt="2023-01-31T02:01:27.607" v="1148" actId="26606"/>
          <ac:spMkLst>
            <pc:docMk/>
            <pc:sldMk cId="560946863" sldId="270"/>
            <ac:spMk id="75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2:01:27.607" v="1148" actId="26606"/>
          <ac:spMkLst>
            <pc:docMk/>
            <pc:sldMk cId="560946863" sldId="270"/>
            <ac:spMk id="76" creationId="{C609E9FA-BDDE-45C4-8F5E-974D4208D2EA}"/>
          </ac:spMkLst>
        </pc:spChg>
        <pc:spChg chg="add del">
          <ac:chgData name="Tsebaot Tsebaot" userId="17b6d73d28cd6d8c" providerId="LiveId" clId="{20276244-AE06-4E75-A73B-3F213AFDA906}" dt="2023-01-31T02:01:27.607" v="1148" actId="26606"/>
          <ac:spMkLst>
            <pc:docMk/>
            <pc:sldMk cId="560946863" sldId="270"/>
            <ac:spMk id="77" creationId="{7737E529-E43B-4948-B3C4-7F6B806FCCFD}"/>
          </ac:spMkLst>
        </pc:spChg>
        <pc:spChg chg="add del">
          <ac:chgData name="Tsebaot Tsebaot" userId="17b6d73d28cd6d8c" providerId="LiveId" clId="{20276244-AE06-4E75-A73B-3F213AFDA906}" dt="2023-01-31T02:01:09.552" v="1140" actId="26606"/>
          <ac:spMkLst>
            <pc:docMk/>
            <pc:sldMk cId="560946863" sldId="270"/>
            <ac:spMk id="82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87" creationId="{4E4490D0-3672-446A-AC12-B4830333BDDD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88" creationId="{FA4CD5CB-D209-4D70-8CA4-629731C59219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89" creationId="{39CB82C2-DF65-4EC1-8280-F201D50F570B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92" creationId="{B4C27B90-DF2B-4D00-BA07-18ED774CD2F1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94" creationId="{593ACC25-C262-417A-8AA9-0641C772BDB6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96" creationId="{4E4490D0-3672-446A-AC12-B4830333BDDD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97" creationId="{39CB82C2-DF65-4EC1-8280-F201D50F570B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99" creationId="{C4AAA502-5435-489E-9538-3A40E6C71461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101" creationId="{DE42378B-2E28-4810-8421-7A473A40E376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102" creationId="{0D91DD17-237F-4811-BC0E-128EB1BD7CFE}"/>
          </ac:spMkLst>
        </pc:spChg>
        <pc:spChg chg="add del">
          <ac:chgData name="Tsebaot Tsebaot" userId="17b6d73d28cd6d8c" providerId="LiveId" clId="{20276244-AE06-4E75-A73B-3F213AFDA906}" dt="2023-01-31T02:01:26.156" v="1146" actId="26606"/>
          <ac:spMkLst>
            <pc:docMk/>
            <pc:sldMk cId="560946863" sldId="270"/>
            <ac:spMk id="104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2:01:26.156" v="1146" actId="26606"/>
          <ac:spMkLst>
            <pc:docMk/>
            <pc:sldMk cId="560946863" sldId="270"/>
            <ac:spMk id="106" creationId="{7F4F417F-368D-407B-E3B2-1990807EE6E6}"/>
          </ac:spMkLst>
        </pc:spChg>
        <pc:picChg chg="add mod ord">
          <ac:chgData name="Tsebaot Tsebaot" userId="17b6d73d28cd6d8c" providerId="LiveId" clId="{20276244-AE06-4E75-A73B-3F213AFDA906}" dt="2023-01-31T02:01:48.290" v="1149" actId="26606"/>
          <ac:picMkLst>
            <pc:docMk/>
            <pc:sldMk cId="560946863" sldId="270"/>
            <ac:picMk id="5" creationId="{0C28B660-48E3-F86F-C2ED-9C4F989C4EF2}"/>
          </ac:picMkLst>
        </pc:picChg>
        <pc:picChg chg="del">
          <ac:chgData name="Tsebaot Tsebaot" userId="17b6d73d28cd6d8c" providerId="LiveId" clId="{20276244-AE06-4E75-A73B-3F213AFDA906}" dt="2023-01-31T02:00:27.326" v="1125" actId="478"/>
          <ac:picMkLst>
            <pc:docMk/>
            <pc:sldMk cId="560946863" sldId="270"/>
            <ac:picMk id="6" creationId="{F7239C1E-C1D1-7D60-59CE-13D22C7AF936}"/>
          </ac:picMkLst>
        </pc:picChg>
        <pc:picChg chg="del">
          <ac:chgData name="Tsebaot Tsebaot" userId="17b6d73d28cd6d8c" providerId="LiveId" clId="{20276244-AE06-4E75-A73B-3F213AFDA906}" dt="2023-01-31T02:00:27.791" v="1126" actId="478"/>
          <ac:picMkLst>
            <pc:docMk/>
            <pc:sldMk cId="560946863" sldId="270"/>
            <ac:picMk id="8" creationId="{69AB383E-9193-DED7-8EB3-3003C6A42655}"/>
          </ac:picMkLst>
        </pc:picChg>
        <pc:picChg chg="del">
          <ac:chgData name="Tsebaot Tsebaot" userId="17b6d73d28cd6d8c" providerId="LiveId" clId="{20276244-AE06-4E75-A73B-3F213AFDA906}" dt="2023-01-31T02:00:26.033" v="1124" actId="478"/>
          <ac:picMkLst>
            <pc:docMk/>
            <pc:sldMk cId="560946863" sldId="270"/>
            <ac:picMk id="10" creationId="{9C68CE1C-B2D2-E0F4-D822-7110DB26766D}"/>
          </ac:picMkLst>
        </pc:picChg>
        <pc:cxnChg chg="add del">
          <ac:chgData name="Tsebaot Tsebaot" userId="17b6d73d28cd6d8c" providerId="LiveId" clId="{20276244-AE06-4E75-A73B-3F213AFDA906}" dt="2023-01-31T02:01:48.290" v="1149" actId="26606"/>
          <ac:cxnSpMkLst>
            <pc:docMk/>
            <pc:sldMk cId="560946863" sldId="270"/>
            <ac:cxnSpMk id="36" creationId="{D5784AB5-E0AD-4674-98A4-25BFB8934C39}"/>
          </ac:cxnSpMkLst>
        </pc:cxnChg>
        <pc:cxnChg chg="add del">
          <ac:chgData name="Tsebaot Tsebaot" userId="17b6d73d28cd6d8c" providerId="LiveId" clId="{20276244-AE06-4E75-A73B-3F213AFDA906}" dt="2023-01-31T02:00:38.859" v="1130" actId="26606"/>
          <ac:cxnSpMkLst>
            <pc:docMk/>
            <pc:sldMk cId="560946863" sldId="270"/>
            <ac:cxnSpMk id="46" creationId="{5A0A5CF6-407C-4691-8122-49DF69D0020D}"/>
          </ac:cxnSpMkLst>
        </pc:cxnChg>
        <pc:cxnChg chg="add">
          <ac:chgData name="Tsebaot Tsebaot" userId="17b6d73d28cd6d8c" providerId="LiveId" clId="{20276244-AE06-4E75-A73B-3F213AFDA906}" dt="2023-01-31T02:01:48.290" v="1149" actId="26606"/>
          <ac:cxnSpMkLst>
            <pc:docMk/>
            <pc:sldMk cId="560946863" sldId="270"/>
            <ac:cxnSpMk id="47" creationId="{F5486A9D-1265-4B57-91E6-68E666B978BC}"/>
          </ac:cxnSpMkLst>
        </pc:cxnChg>
        <pc:cxnChg chg="add del">
          <ac:chgData name="Tsebaot Tsebaot" userId="17b6d73d28cd6d8c" providerId="LiveId" clId="{20276244-AE06-4E75-A73B-3F213AFDA906}" dt="2023-01-31T02:00:55.181" v="1132" actId="26606"/>
          <ac:cxnSpMkLst>
            <pc:docMk/>
            <pc:sldMk cId="560946863" sldId="270"/>
            <ac:cxnSpMk id="48" creationId="{7E1D4427-852B-4B37-8E76-0E9F1810BA2A}"/>
          </ac:cxnSpMkLst>
        </pc:cxnChg>
        <pc:cxnChg chg="add">
          <ac:chgData name="Tsebaot Tsebaot" userId="17b6d73d28cd6d8c" providerId="LiveId" clId="{20276244-AE06-4E75-A73B-3F213AFDA906}" dt="2023-01-31T02:01:48.290" v="1149" actId="26606"/>
          <ac:cxnSpMkLst>
            <pc:docMk/>
            <pc:sldMk cId="560946863" sldId="270"/>
            <ac:cxnSpMk id="51" creationId="{73D8893D-DEBE-4F67-901F-166F75E9C6E7}"/>
          </ac:cxnSpMkLst>
        </pc:cxnChg>
        <pc:cxnChg chg="add del">
          <ac:chgData name="Tsebaot Tsebaot" userId="17b6d73d28cd6d8c" providerId="LiveId" clId="{20276244-AE06-4E75-A73B-3F213AFDA906}" dt="2023-01-31T02:00:55.181" v="1132" actId="26606"/>
          <ac:cxnSpMkLst>
            <pc:docMk/>
            <pc:sldMk cId="560946863" sldId="270"/>
            <ac:cxnSpMk id="52" creationId="{C9AC0290-4702-4519-B0F4-C2A46880997B}"/>
          </ac:cxnSpMkLst>
        </pc:cxnChg>
        <pc:cxnChg chg="add del">
          <ac:chgData name="Tsebaot Tsebaot" userId="17b6d73d28cd6d8c" providerId="LiveId" clId="{20276244-AE06-4E75-A73B-3F213AFDA906}" dt="2023-01-31T02:00:56.951" v="1134" actId="26606"/>
          <ac:cxnSpMkLst>
            <pc:docMk/>
            <pc:sldMk cId="560946863" sldId="270"/>
            <ac:cxnSpMk id="60" creationId="{F5486A9D-1265-4B57-91E6-68E666B978BC}"/>
          </ac:cxnSpMkLst>
        </pc:cxnChg>
        <pc:cxnChg chg="add del">
          <ac:chgData name="Tsebaot Tsebaot" userId="17b6d73d28cd6d8c" providerId="LiveId" clId="{20276244-AE06-4E75-A73B-3F213AFDA906}" dt="2023-01-31T02:00:56.951" v="1134" actId="26606"/>
          <ac:cxnSpMkLst>
            <pc:docMk/>
            <pc:sldMk cId="560946863" sldId="270"/>
            <ac:cxnSpMk id="62" creationId="{73D8893D-DEBE-4F67-901F-166F75E9C6E7}"/>
          </ac:cxnSpMkLst>
        </pc:cxnChg>
        <pc:cxnChg chg="add del">
          <ac:chgData name="Tsebaot Tsebaot" userId="17b6d73d28cd6d8c" providerId="LiveId" clId="{20276244-AE06-4E75-A73B-3F213AFDA906}" dt="2023-01-31T02:01:01.619" v="1136" actId="26606"/>
          <ac:cxnSpMkLst>
            <pc:docMk/>
            <pc:sldMk cId="560946863" sldId="270"/>
            <ac:cxnSpMk id="68" creationId="{7E1D4427-852B-4B37-8E76-0E9F1810BA2A}"/>
          </ac:cxnSpMkLst>
        </pc:cxnChg>
        <pc:cxnChg chg="add del">
          <ac:chgData name="Tsebaot Tsebaot" userId="17b6d73d28cd6d8c" providerId="LiveId" clId="{20276244-AE06-4E75-A73B-3F213AFDA906}" dt="2023-01-31T02:01:01.619" v="1136" actId="26606"/>
          <ac:cxnSpMkLst>
            <pc:docMk/>
            <pc:sldMk cId="560946863" sldId="270"/>
            <ac:cxnSpMk id="70" creationId="{C9AC0290-4702-4519-B0F4-C2A46880997B}"/>
          </ac:cxnSpMkLst>
        </pc:cxnChg>
        <pc:cxnChg chg="add del">
          <ac:chgData name="Tsebaot Tsebaot" userId="17b6d73d28cd6d8c" providerId="LiveId" clId="{20276244-AE06-4E75-A73B-3F213AFDA906}" dt="2023-01-31T02:01:27.607" v="1148" actId="26606"/>
          <ac:cxnSpMkLst>
            <pc:docMk/>
            <pc:sldMk cId="560946863" sldId="270"/>
            <ac:cxnSpMk id="74" creationId="{45549E29-E797-4A00-B030-3AB01640CFDC}"/>
          </ac:cxnSpMkLst>
        </pc:cxnChg>
        <pc:cxnChg chg="add del">
          <ac:chgData name="Tsebaot Tsebaot" userId="17b6d73d28cd6d8c" providerId="LiveId" clId="{20276244-AE06-4E75-A73B-3F213AFDA906}" dt="2023-01-31T02:01:09.552" v="1140" actId="26606"/>
          <ac:cxnSpMkLst>
            <pc:docMk/>
            <pc:sldMk cId="560946863" sldId="270"/>
            <ac:cxnSpMk id="84" creationId="{5A0A5CF6-407C-4691-8122-49DF69D0020D}"/>
          </ac:cxnSpMkLst>
        </pc:cxnChg>
        <pc:cxnChg chg="add del">
          <ac:chgData name="Tsebaot Tsebaot" userId="17b6d73d28cd6d8c" providerId="LiveId" clId="{20276244-AE06-4E75-A73B-3F213AFDA906}" dt="2023-01-31T02:01:15.566" v="1142" actId="26606"/>
          <ac:cxnSpMkLst>
            <pc:docMk/>
            <pc:sldMk cId="560946863" sldId="270"/>
            <ac:cxnSpMk id="86" creationId="{7E1D4427-852B-4B37-8E76-0E9F1810BA2A}"/>
          </ac:cxnSpMkLst>
        </pc:cxnChg>
        <pc:cxnChg chg="add del">
          <ac:chgData name="Tsebaot Tsebaot" userId="17b6d73d28cd6d8c" providerId="LiveId" clId="{20276244-AE06-4E75-A73B-3F213AFDA906}" dt="2023-01-31T02:01:15.566" v="1142" actId="26606"/>
          <ac:cxnSpMkLst>
            <pc:docMk/>
            <pc:sldMk cId="560946863" sldId="270"/>
            <ac:cxnSpMk id="90" creationId="{5C6A2BAE-B461-4B55-8E1F-0722ABDD1393}"/>
          </ac:cxnSpMkLst>
        </pc:cxnChg>
        <pc:cxnChg chg="add del">
          <ac:chgData name="Tsebaot Tsebaot" userId="17b6d73d28cd6d8c" providerId="LiveId" clId="{20276244-AE06-4E75-A73B-3F213AFDA906}" dt="2023-01-31T02:01:23.460" v="1144" actId="26606"/>
          <ac:cxnSpMkLst>
            <pc:docMk/>
            <pc:sldMk cId="560946863" sldId="270"/>
            <ac:cxnSpMk id="98" creationId="{7E1D4427-852B-4B37-8E76-0E9F1810BA2A}"/>
          </ac:cxnSpMkLst>
        </pc:cxnChg>
        <pc:cxnChg chg="add del">
          <ac:chgData name="Tsebaot Tsebaot" userId="17b6d73d28cd6d8c" providerId="LiveId" clId="{20276244-AE06-4E75-A73B-3F213AFDA906}" dt="2023-01-31T02:01:23.460" v="1144" actId="26606"/>
          <ac:cxnSpMkLst>
            <pc:docMk/>
            <pc:sldMk cId="560946863" sldId="270"/>
            <ac:cxnSpMk id="100" creationId="{C9AC0290-4702-4519-B0F4-C2A46880997B}"/>
          </ac:cxnSpMkLst>
        </pc:cxnChg>
        <pc:cxnChg chg="add del">
          <ac:chgData name="Tsebaot Tsebaot" userId="17b6d73d28cd6d8c" providerId="LiveId" clId="{20276244-AE06-4E75-A73B-3F213AFDA906}" dt="2023-01-31T02:01:26.156" v="1146" actId="26606"/>
          <ac:cxnSpMkLst>
            <pc:docMk/>
            <pc:sldMk cId="560946863" sldId="270"/>
            <ac:cxnSpMk id="105" creationId="{5A0A5CF6-407C-4691-8122-49DF69D0020D}"/>
          </ac:cxnSpMkLst>
        </pc:cxnChg>
      </pc:sldChg>
      <pc:sldChg chg="add">
        <pc:chgData name="Tsebaot Tsebaot" userId="17b6d73d28cd6d8c" providerId="LiveId" clId="{20276244-AE06-4E75-A73B-3F213AFDA906}" dt="2023-01-31T02:12:57.769" v="1255" actId="2890"/>
        <pc:sldMkLst>
          <pc:docMk/>
          <pc:sldMk cId="823257066" sldId="27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70B5B-0D43-48F8-BF96-1C7CEAE21994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32EC3C-40DC-4989-815B-3407CB997392}">
      <dgm:prSet/>
      <dgm:spPr/>
      <dgm:t>
        <a:bodyPr/>
        <a:lstStyle/>
        <a:p>
          <a:r>
            <a:rPr lang="en-US" sz="2600"/>
            <a:t>Conclusion:</a:t>
          </a:r>
        </a:p>
      </dgm:t>
    </dgm:pt>
    <dgm:pt modelId="{47912398-BE88-4153-A215-D5F8708C9F2A}" type="parTrans" cxnId="{86C246CD-3B83-4DF3-891C-0C58E890C267}">
      <dgm:prSet/>
      <dgm:spPr/>
      <dgm:t>
        <a:bodyPr/>
        <a:lstStyle/>
        <a:p>
          <a:endParaRPr lang="en-US"/>
        </a:p>
      </dgm:t>
    </dgm:pt>
    <dgm:pt modelId="{DC0F5B9A-FFCD-4012-97D5-706C76BC0E01}" type="sibTrans" cxnId="{86C246CD-3B83-4DF3-891C-0C58E890C267}">
      <dgm:prSet/>
      <dgm:spPr/>
      <dgm:t>
        <a:bodyPr/>
        <a:lstStyle/>
        <a:p>
          <a:endParaRPr lang="en-US"/>
        </a:p>
      </dgm:t>
    </dgm:pt>
    <dgm:pt modelId="{CAE1A0B3-B3EC-4A87-BDCA-1271C4E0BC6C}">
      <dgm:prSet custT="1"/>
      <dgm:spPr/>
      <dgm:t>
        <a:bodyPr/>
        <a:lstStyle/>
        <a:p>
          <a:r>
            <a:rPr lang="en-US" sz="1400" baseline="0" dirty="0"/>
            <a:t>Importance of considering public transportation.</a:t>
          </a:r>
        </a:p>
      </dgm:t>
    </dgm:pt>
    <dgm:pt modelId="{4E0A3156-B04A-480B-AF0E-BDE50651EFF7}" type="parTrans" cxnId="{9DE18E06-DFAE-4409-9416-5D5F23DD9F1D}">
      <dgm:prSet/>
      <dgm:spPr/>
      <dgm:t>
        <a:bodyPr/>
        <a:lstStyle/>
        <a:p>
          <a:endParaRPr lang="en-US"/>
        </a:p>
      </dgm:t>
    </dgm:pt>
    <dgm:pt modelId="{287C80AF-F52F-4353-ACED-D6F01DF96853}" type="sibTrans" cxnId="{9DE18E06-DFAE-4409-9416-5D5F23DD9F1D}">
      <dgm:prSet/>
      <dgm:spPr/>
      <dgm:t>
        <a:bodyPr/>
        <a:lstStyle/>
        <a:p>
          <a:endParaRPr lang="en-US"/>
        </a:p>
      </dgm:t>
    </dgm:pt>
    <dgm:pt modelId="{8D9C316C-B4EB-CC4F-9B36-355D2973D7EC}">
      <dgm:prSet custT="1"/>
      <dgm:spPr/>
      <dgm:t>
        <a:bodyPr/>
        <a:lstStyle/>
        <a:p>
          <a:r>
            <a:rPr lang="en-US" sz="1400" baseline="0" dirty="0"/>
            <a:t>Checking multiple cities and reformatting data can improve accuracy.</a:t>
          </a:r>
        </a:p>
      </dgm:t>
    </dgm:pt>
    <dgm:pt modelId="{6BE17419-71D0-4A4A-BAA3-E70C3095147D}" type="parTrans" cxnId="{4BC4B853-4EF1-3F47-8235-68A80297E576}">
      <dgm:prSet/>
      <dgm:spPr/>
      <dgm:t>
        <a:bodyPr/>
        <a:lstStyle/>
        <a:p>
          <a:endParaRPr lang="en-US"/>
        </a:p>
      </dgm:t>
    </dgm:pt>
    <dgm:pt modelId="{8FA80945-6D50-2C43-A108-0224E66BC24D}" type="sibTrans" cxnId="{4BC4B853-4EF1-3F47-8235-68A80297E576}">
      <dgm:prSet/>
      <dgm:spPr/>
      <dgm:t>
        <a:bodyPr/>
        <a:lstStyle/>
        <a:p>
          <a:endParaRPr lang="en-US"/>
        </a:p>
      </dgm:t>
    </dgm:pt>
    <dgm:pt modelId="{D472E3FD-BFA7-3D45-B0BE-F56D45583BB5}">
      <dgm:prSet custT="1"/>
      <dgm:spPr/>
      <dgm:t>
        <a:bodyPr/>
        <a:lstStyle/>
        <a:p>
          <a:r>
            <a:rPr lang="en-US" sz="1400" baseline="0" dirty="0"/>
            <a:t>California noted to be above national cost of living and not ideal for computer data programmers.</a:t>
          </a:r>
        </a:p>
      </dgm:t>
    </dgm:pt>
    <dgm:pt modelId="{4DA23AC6-0CA3-7A49-8933-40C8D9F2C844}" type="parTrans" cxnId="{70CAFEB1-5161-E74C-B565-E68C50902E5C}">
      <dgm:prSet/>
      <dgm:spPr/>
      <dgm:t>
        <a:bodyPr/>
        <a:lstStyle/>
        <a:p>
          <a:endParaRPr lang="en-US"/>
        </a:p>
      </dgm:t>
    </dgm:pt>
    <dgm:pt modelId="{B51FA28B-5ED2-324B-99B0-E748CC6CEAC9}" type="sibTrans" cxnId="{70CAFEB1-5161-E74C-B565-E68C50902E5C}">
      <dgm:prSet/>
      <dgm:spPr/>
      <dgm:t>
        <a:bodyPr/>
        <a:lstStyle/>
        <a:p>
          <a:endParaRPr lang="en-US"/>
        </a:p>
      </dgm:t>
    </dgm:pt>
    <dgm:pt modelId="{79296D14-B3CB-4B4B-A4C1-AA52142321C2}" type="pres">
      <dgm:prSet presAssocID="{DDE70B5B-0D43-48F8-BF96-1C7CEAE21994}" presName="matrix" presStyleCnt="0">
        <dgm:presLayoutVars>
          <dgm:chMax val="1"/>
          <dgm:dir/>
          <dgm:resizeHandles val="exact"/>
        </dgm:presLayoutVars>
      </dgm:prSet>
      <dgm:spPr/>
    </dgm:pt>
    <dgm:pt modelId="{0D70AC76-A847-144B-8F5C-045A4A009935}" type="pres">
      <dgm:prSet presAssocID="{DDE70B5B-0D43-48F8-BF96-1C7CEAE21994}" presName="diamond" presStyleLbl="bgShp" presStyleIdx="0" presStyleCnt="1"/>
      <dgm:spPr/>
    </dgm:pt>
    <dgm:pt modelId="{7C17141C-A787-9E45-A83B-7652850DF310}" type="pres">
      <dgm:prSet presAssocID="{DDE70B5B-0D43-48F8-BF96-1C7CEAE2199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8F233B6-B68B-3C4B-8DCA-B7B69AAE950D}" type="pres">
      <dgm:prSet presAssocID="{DDE70B5B-0D43-48F8-BF96-1C7CEAE2199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770922F-95F4-7041-8127-7D0C97D4034D}" type="pres">
      <dgm:prSet presAssocID="{DDE70B5B-0D43-48F8-BF96-1C7CEAE2199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E1EF2D-788E-D341-A465-D3C36BD20396}" type="pres">
      <dgm:prSet presAssocID="{DDE70B5B-0D43-48F8-BF96-1C7CEAE2199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DE18E06-DFAE-4409-9416-5D5F23DD9F1D}" srcId="{9E32EC3C-40DC-4989-815B-3407CB997392}" destId="{CAE1A0B3-B3EC-4A87-BDCA-1271C4E0BC6C}" srcOrd="0" destOrd="0" parTransId="{4E0A3156-B04A-480B-AF0E-BDE50651EFF7}" sibTransId="{287C80AF-F52F-4353-ACED-D6F01DF96853}"/>
    <dgm:cxn modelId="{6B2A6A2B-FB1E-744A-9BC0-DADD20EFCF48}" type="presOf" srcId="{CAE1A0B3-B3EC-4A87-BDCA-1271C4E0BC6C}" destId="{7C17141C-A787-9E45-A83B-7652850DF310}" srcOrd="0" destOrd="1" presId="urn:microsoft.com/office/officeart/2005/8/layout/matrix3"/>
    <dgm:cxn modelId="{05448535-B28C-2742-96C2-48E610C2556C}" type="presOf" srcId="{D472E3FD-BFA7-3D45-B0BE-F56D45583BB5}" destId="{E770922F-95F4-7041-8127-7D0C97D4034D}" srcOrd="0" destOrd="0" presId="urn:microsoft.com/office/officeart/2005/8/layout/matrix3"/>
    <dgm:cxn modelId="{CEDC8B38-5BDF-ED48-A342-28FBCA621B00}" type="presOf" srcId="{DDE70B5B-0D43-48F8-BF96-1C7CEAE21994}" destId="{79296D14-B3CB-4B4B-A4C1-AA52142321C2}" srcOrd="0" destOrd="0" presId="urn:microsoft.com/office/officeart/2005/8/layout/matrix3"/>
    <dgm:cxn modelId="{4BC4B853-4EF1-3F47-8235-68A80297E576}" srcId="{DDE70B5B-0D43-48F8-BF96-1C7CEAE21994}" destId="{8D9C316C-B4EB-CC4F-9B36-355D2973D7EC}" srcOrd="1" destOrd="0" parTransId="{6BE17419-71D0-4A4A-BAA3-E70C3095147D}" sibTransId="{8FA80945-6D50-2C43-A108-0224E66BC24D}"/>
    <dgm:cxn modelId="{70CAFEB1-5161-E74C-B565-E68C50902E5C}" srcId="{DDE70B5B-0D43-48F8-BF96-1C7CEAE21994}" destId="{D472E3FD-BFA7-3D45-B0BE-F56D45583BB5}" srcOrd="2" destOrd="0" parTransId="{4DA23AC6-0CA3-7A49-8933-40C8D9F2C844}" sibTransId="{B51FA28B-5ED2-324B-99B0-E748CC6CEAC9}"/>
    <dgm:cxn modelId="{B8E659B2-0B8F-0041-A8D8-1EBBE899202D}" type="presOf" srcId="{9E32EC3C-40DC-4989-815B-3407CB997392}" destId="{7C17141C-A787-9E45-A83B-7652850DF310}" srcOrd="0" destOrd="0" presId="urn:microsoft.com/office/officeart/2005/8/layout/matrix3"/>
    <dgm:cxn modelId="{86C246CD-3B83-4DF3-891C-0C58E890C267}" srcId="{DDE70B5B-0D43-48F8-BF96-1C7CEAE21994}" destId="{9E32EC3C-40DC-4989-815B-3407CB997392}" srcOrd="0" destOrd="0" parTransId="{47912398-BE88-4153-A215-D5F8708C9F2A}" sibTransId="{DC0F5B9A-FFCD-4012-97D5-706C76BC0E01}"/>
    <dgm:cxn modelId="{A79E4AE6-04D4-C34E-AB7F-4C35EE072781}" type="presOf" srcId="{8D9C316C-B4EB-CC4F-9B36-355D2973D7EC}" destId="{28F233B6-B68B-3C4B-8DCA-B7B69AAE950D}" srcOrd="0" destOrd="0" presId="urn:microsoft.com/office/officeart/2005/8/layout/matrix3"/>
    <dgm:cxn modelId="{66D4E96B-CA6A-C841-A784-ACA2B43FFB40}" type="presParOf" srcId="{79296D14-B3CB-4B4B-A4C1-AA52142321C2}" destId="{0D70AC76-A847-144B-8F5C-045A4A009935}" srcOrd="0" destOrd="0" presId="urn:microsoft.com/office/officeart/2005/8/layout/matrix3"/>
    <dgm:cxn modelId="{3DB06ACE-DD31-304D-BCE2-CCB6D1B12BF8}" type="presParOf" srcId="{79296D14-B3CB-4B4B-A4C1-AA52142321C2}" destId="{7C17141C-A787-9E45-A83B-7652850DF310}" srcOrd="1" destOrd="0" presId="urn:microsoft.com/office/officeart/2005/8/layout/matrix3"/>
    <dgm:cxn modelId="{E5E94874-6B65-034B-A751-9CA654CAECE8}" type="presParOf" srcId="{79296D14-B3CB-4B4B-A4C1-AA52142321C2}" destId="{28F233B6-B68B-3C4B-8DCA-B7B69AAE950D}" srcOrd="2" destOrd="0" presId="urn:microsoft.com/office/officeart/2005/8/layout/matrix3"/>
    <dgm:cxn modelId="{67DFD932-E45A-FD43-A323-A400F1AA509F}" type="presParOf" srcId="{79296D14-B3CB-4B4B-A4C1-AA52142321C2}" destId="{E770922F-95F4-7041-8127-7D0C97D4034D}" srcOrd="3" destOrd="0" presId="urn:microsoft.com/office/officeart/2005/8/layout/matrix3"/>
    <dgm:cxn modelId="{AA6098F0-6C05-EC43-94B8-E83E34675637}" type="presParOf" srcId="{79296D14-B3CB-4B4B-A4C1-AA52142321C2}" destId="{7FE1EF2D-788E-D341-A465-D3C36BD2039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0AC76-A847-144B-8F5C-045A4A009935}">
      <dsp:nvSpPr>
        <dsp:cNvPr id="0" name=""/>
        <dsp:cNvSpPr/>
      </dsp:nvSpPr>
      <dsp:spPr>
        <a:xfrm>
          <a:off x="573881" y="0"/>
          <a:ext cx="5649912" cy="564991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141C-A787-9E45-A83B-7652850DF310}">
      <dsp:nvSpPr>
        <dsp:cNvPr id="0" name=""/>
        <dsp:cNvSpPr/>
      </dsp:nvSpPr>
      <dsp:spPr>
        <a:xfrm>
          <a:off x="1110623" y="536741"/>
          <a:ext cx="2203465" cy="2203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Conclusion: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baseline="0" dirty="0"/>
            <a:t>Importance of considering public transportation.</a:t>
          </a:r>
        </a:p>
      </dsp:txBody>
      <dsp:txXfrm>
        <a:off x="1218187" y="644305"/>
        <a:ext cx="1988337" cy="1988337"/>
      </dsp:txXfrm>
    </dsp:sp>
    <dsp:sp modelId="{28F233B6-B68B-3C4B-8DCA-B7B69AAE950D}">
      <dsp:nvSpPr>
        <dsp:cNvPr id="0" name=""/>
        <dsp:cNvSpPr/>
      </dsp:nvSpPr>
      <dsp:spPr>
        <a:xfrm>
          <a:off x="3483586" y="536741"/>
          <a:ext cx="2203465" cy="2203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Checking multiple cities and reformatting data can improve accuracy.</a:t>
          </a:r>
        </a:p>
      </dsp:txBody>
      <dsp:txXfrm>
        <a:off x="3591150" y="644305"/>
        <a:ext cx="1988337" cy="1988337"/>
      </dsp:txXfrm>
    </dsp:sp>
    <dsp:sp modelId="{E770922F-95F4-7041-8127-7D0C97D4034D}">
      <dsp:nvSpPr>
        <dsp:cNvPr id="0" name=""/>
        <dsp:cNvSpPr/>
      </dsp:nvSpPr>
      <dsp:spPr>
        <a:xfrm>
          <a:off x="1110623" y="2909704"/>
          <a:ext cx="2203465" cy="22034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California noted to be above national cost of living and not ideal for computer data programmers.</a:t>
          </a:r>
        </a:p>
      </dsp:txBody>
      <dsp:txXfrm>
        <a:off x="1218187" y="3017268"/>
        <a:ext cx="1988337" cy="1988337"/>
      </dsp:txXfrm>
    </dsp:sp>
    <dsp:sp modelId="{7FE1EF2D-788E-D341-A465-D3C36BD20396}">
      <dsp:nvSpPr>
        <dsp:cNvPr id="0" name=""/>
        <dsp:cNvSpPr/>
      </dsp:nvSpPr>
      <dsp:spPr>
        <a:xfrm>
          <a:off x="3483586" y="2909704"/>
          <a:ext cx="2203465" cy="2203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3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9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2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4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9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8E6657-5098-4E0B-B990-7F1C39A280C9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8E6657-5098-4E0B-B990-7F1C39A280C9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2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w angle view of modern financial skyscrapers into the sky">
            <a:extLst>
              <a:ext uri="{FF2B5EF4-FFF2-40B4-BE49-F238E27FC236}">
                <a16:creationId xmlns:a16="http://schemas.microsoft.com/office/drawing/2014/main" id="{D343C1C1-A35B-3209-10D1-619DC10D5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AC146-FAD7-923D-30E4-943FB0C7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200">
                <a:solidFill>
                  <a:srgbClr val="FFFFFF"/>
                </a:solidFill>
              </a:rPr>
              <a:t>GROUP 2 : THE DATA NINJAS</a:t>
            </a:r>
            <a:br>
              <a:rPr lang="en-US" sz="6200">
                <a:solidFill>
                  <a:srgbClr val="FFFFFF"/>
                </a:solidFill>
              </a:rPr>
            </a:br>
            <a:r>
              <a:rPr lang="en-US" sz="6200" b="1">
                <a:solidFill>
                  <a:srgbClr val="FFFFFF"/>
                </a:solidFill>
              </a:rPr>
              <a:t>EVALUATING COST OF LIVING IN THE US CITIES</a:t>
            </a:r>
            <a:br>
              <a:rPr lang="en-US" sz="6200">
                <a:solidFill>
                  <a:srgbClr val="FFFFFF"/>
                </a:solidFill>
              </a:rPr>
            </a:br>
            <a:endParaRPr lang="en-US" sz="6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E6AD3-058F-9686-4BB2-15A6C94A1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40000" lnSpcReduction="20000"/>
          </a:bodyPr>
          <a:lstStyle/>
          <a:p>
            <a:r>
              <a:rPr lang="en-US" sz="6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Faiza Ahmad, </a:t>
            </a:r>
          </a:p>
          <a:p>
            <a:r>
              <a:rPr lang="en-US" sz="6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Nicole Harris, </a:t>
            </a:r>
          </a:p>
          <a:p>
            <a:r>
              <a:rPr lang="en-US" sz="6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Tsebaot Kebede, </a:t>
            </a:r>
          </a:p>
          <a:p>
            <a:r>
              <a:rPr lang="en-US" sz="6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Cynethia Martinez, </a:t>
            </a:r>
          </a:p>
          <a:p>
            <a:r>
              <a:rPr lang="en-US" sz="6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Libby Berter</a:t>
            </a:r>
          </a:p>
          <a:p>
            <a:r>
              <a:rPr lang="en-US" sz="600">
                <a:solidFill>
                  <a:srgbClr val="FFFFFF"/>
                </a:solidFill>
                <a:latin typeface="Arial" panose="020B0604020202020204" pitchFamily="34" charset="0"/>
              </a:rPr>
              <a:t>Feb, 2023</a:t>
            </a:r>
            <a:endParaRPr lang="en-US" sz="600">
              <a:solidFill>
                <a:srgbClr val="FFFFFF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74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7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9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Cost of Living in US Cities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8B660-48E3-F86F-C2ED-9C4F989C4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14" r="-1" b="-1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51" name="Straight Connector 51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3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094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Cost of Living in US Cities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823D57-3711-73AB-9A2E-C472110E7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03276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62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Cost of Living in US Cities</a:t>
            </a:r>
          </a:p>
        </p:txBody>
      </p:sp>
      <p:pic>
        <p:nvPicPr>
          <p:cNvPr id="29" name="Picture 4" descr="Aerial view of skyscrapers">
            <a:extLst>
              <a:ext uri="{FF2B5EF4-FFF2-40B4-BE49-F238E27FC236}">
                <a16:creationId xmlns:a16="http://schemas.microsoft.com/office/drawing/2014/main" id="{70E755C5-0973-E326-EC19-E2F25FD28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3" r="30880" b="-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sz="1400" dirty="0"/>
              <a:t>Introduction: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400" dirty="0"/>
              <a:t>Welcome to this presentation on the cost of living in US cities.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400" dirty="0"/>
              <a:t>Importance of considering cost of living when relocating for job opportunities.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400" dirty="0"/>
              <a:t>Determine the lowest cost of living cities (or states) in the US </a:t>
            </a:r>
            <a:br>
              <a:rPr lang="en-US" sz="1400" dirty="0"/>
            </a:br>
            <a:r>
              <a:rPr lang="en-US" sz="1400" dirty="0"/>
              <a:t>based on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dirty="0"/>
              <a:t>transportation 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dirty="0"/>
              <a:t>food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dirty="0"/>
              <a:t>housing expenses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400" dirty="0"/>
              <a:t>Goal: understand cost of living and make informed decision on relocation.</a:t>
            </a:r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303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Cost of Living in US Cities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sz="1400" dirty="0"/>
              <a:t>Introduction: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400" dirty="0"/>
              <a:t>Welcome to this presentation on the cost of living in US cities.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400" dirty="0"/>
              <a:t>Importance of considering cost of living when relocating for job opportunities.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400" dirty="0"/>
              <a:t>Determine the lowest cost of living cities (or states) in the US </a:t>
            </a:r>
            <a:br>
              <a:rPr lang="en-US" sz="1400" dirty="0"/>
            </a:br>
            <a:r>
              <a:rPr lang="en-US" sz="1400" dirty="0"/>
              <a:t>based on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dirty="0"/>
              <a:t>transportation 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dirty="0"/>
              <a:t>food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dirty="0"/>
              <a:t>housing expenses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400" dirty="0"/>
              <a:t>Goal: understand cost of living and make informed decision on relocation.</a:t>
            </a:r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27151-9913-8A16-E177-26DC8223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79" y="1916318"/>
            <a:ext cx="2431891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0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The data and collection: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400" dirty="0"/>
              <a:t>Sources: 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1400" dirty="0"/>
              <a:t>"Global Cost of Living" dataset on Kaggle.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1400" dirty="0"/>
              <a:t>Open Weather API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400" dirty="0"/>
              <a:t>Extracted the US data, dropping the data from around 5,000 rows to 1073 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400" dirty="0"/>
              <a:t>Data Cleaning eliminated the empty rows dropping the rows from 1073 to 313.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400" dirty="0"/>
              <a:t>Data Analysis techniques 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1400" dirty="0"/>
              <a:t>Sorted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1400" dirty="0"/>
              <a:t>Adding relevant columns to simplify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1400" dirty="0"/>
              <a:t>Renaming the columns to make is more intuitive 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341313" indent="-341313">
              <a:buSzPct val="80000"/>
              <a:buFont typeface="Wingdings" panose="05000000000000000000" pitchFamily="2" charset="2"/>
              <a:buChar char="v"/>
            </a:pPr>
            <a:r>
              <a:rPr lang="en-US" sz="1400" dirty="0"/>
              <a:t>Limitation: no State information from the main Data source.</a:t>
            </a:r>
          </a:p>
          <a:p>
            <a:pPr marL="341313" indent="-341313">
              <a:buSzPct val="80000"/>
              <a:buFont typeface="Wingdings" panose="05000000000000000000" pitchFamily="2" charset="2"/>
              <a:buChar char="v"/>
            </a:pPr>
            <a:r>
              <a:rPr lang="en-US" sz="1400" dirty="0"/>
              <a:t>Open Weather API used to add State information</a:t>
            </a:r>
          </a:p>
          <a:p>
            <a:pPr marL="341313" indent="-341313">
              <a:buSzPct val="80000"/>
              <a:buFont typeface="Wingdings" panose="05000000000000000000" pitchFamily="2" charset="2"/>
              <a:buChar char="q"/>
            </a:pPr>
            <a:endParaRPr lang="en-US" sz="1100" dirty="0"/>
          </a:p>
        </p:txBody>
      </p:sp>
      <p:pic>
        <p:nvPicPr>
          <p:cNvPr id="36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4AAE12-C8EB-99DB-5AF9-66C442CB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79" y="1916318"/>
            <a:ext cx="2431891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4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Living in US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of Living Comparison: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Top 50 most expensive cities primarily in California and Florida.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Housing drives cost of living and geography is key factor.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Most expensive states: Hawaii, California, Washington, New York, Massachusetts.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Most expensive cities: Key West, Boca Raton, Red Wood City, New York, Mountain View.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Least expensive states: West Virginia, Mississippi, Arkansas, North Dakota, Missouri.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Least expensive cities: Shreveport, Dubuque, Sumter, Suffolk, Russellville.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Trending expenses by state: </a:t>
            </a:r>
          </a:p>
        </p:txBody>
      </p:sp>
    </p:spTree>
    <p:extLst>
      <p:ext uri="{BB962C8B-B14F-4D97-AF65-F5344CB8AC3E}">
        <p14:creationId xmlns:p14="http://schemas.microsoft.com/office/powerpoint/2010/main" val="96144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2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3D3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4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AEC1795E-5E3A-4476-DE3D-F51C5E84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03" y="806753"/>
            <a:ext cx="5139049" cy="5243929"/>
          </a:xfrm>
          <a:prstGeom prst="rect">
            <a:avLst/>
          </a:prstGeom>
        </p:spPr>
      </p:pic>
      <p:sp>
        <p:nvSpPr>
          <p:cNvPr id="63" name="Rectangle 56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EA44DCB-3970-D761-D982-6B3F6363E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160" y="798656"/>
            <a:ext cx="2914440" cy="2870724"/>
          </a:xfrm>
          <a:prstGeom prst="rect">
            <a:avLst/>
          </a:prstGeom>
        </p:spPr>
      </p:pic>
      <p:sp>
        <p:nvSpPr>
          <p:cNvPr id="64" name="Rectangle 58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bar chart, histogram&#10;&#10;Description automatically generated">
            <a:extLst>
              <a:ext uri="{FF2B5EF4-FFF2-40B4-BE49-F238E27FC236}">
                <a16:creationId xmlns:a16="http://schemas.microsoft.com/office/drawing/2014/main" id="{75B30BF3-8C42-B820-A9D2-A1C46284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053" y="4269056"/>
            <a:ext cx="4519753" cy="2112986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47973C2-D804-B506-8D57-3CE6BB807A64}"/>
              </a:ext>
            </a:extLst>
          </p:cNvPr>
          <p:cNvSpPr/>
          <p:nvPr/>
        </p:nvSpPr>
        <p:spPr>
          <a:xfrm>
            <a:off x="2751820" y="1327355"/>
            <a:ext cx="2713703" cy="825910"/>
          </a:xfrm>
          <a:prstGeom prst="wedgeRoundRectCallout">
            <a:avLst>
              <a:gd name="adj1" fmla="val -71196"/>
              <a:gd name="adj2" fmla="val 1286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23 of the most expensive cities are in California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85E56694-AA09-6B21-7097-BE4664CB0113}"/>
              </a:ext>
            </a:extLst>
          </p:cNvPr>
          <p:cNvSpPr/>
          <p:nvPr/>
        </p:nvSpPr>
        <p:spPr>
          <a:xfrm>
            <a:off x="3132581" y="2483325"/>
            <a:ext cx="2713703" cy="825910"/>
          </a:xfrm>
          <a:prstGeom prst="wedgeRoundRectCallout">
            <a:avLst>
              <a:gd name="adj1" fmla="val -73370"/>
              <a:gd name="adj2" fmla="val 5452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8 of the most expensive cities are in Florida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E5E7F0-7566-3FD0-DB6C-8693FEA04984}"/>
              </a:ext>
            </a:extLst>
          </p:cNvPr>
          <p:cNvSpPr/>
          <p:nvPr/>
        </p:nvSpPr>
        <p:spPr>
          <a:xfrm>
            <a:off x="9035830" y="797348"/>
            <a:ext cx="2584520" cy="6708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Top 50 most expensive cities and their state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731DEA-AEBA-296A-D9CA-67B20944AF99}"/>
              </a:ext>
            </a:extLst>
          </p:cNvPr>
          <p:cNvSpPr/>
          <p:nvPr/>
        </p:nvSpPr>
        <p:spPr>
          <a:xfrm>
            <a:off x="8956508" y="4144834"/>
            <a:ext cx="2750860" cy="839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Trending expense by state. Hawaii being the most expensive</a:t>
            </a:r>
          </a:p>
        </p:txBody>
      </p:sp>
    </p:spTree>
    <p:extLst>
      <p:ext uri="{BB962C8B-B14F-4D97-AF65-F5344CB8AC3E}">
        <p14:creationId xmlns:p14="http://schemas.microsoft.com/office/powerpoint/2010/main" val="243272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AB383E-9193-DED7-8EB3-3003C6A42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10361"/>
          <a:stretch/>
        </p:blipFill>
        <p:spPr>
          <a:xfrm>
            <a:off x="1230086" y="1123527"/>
            <a:ext cx="3063583" cy="2063157"/>
          </a:xfrm>
          <a:prstGeom prst="rect">
            <a:avLst/>
          </a:prstGeom>
        </p:spPr>
      </p:pic>
      <p:cxnSp>
        <p:nvCxnSpPr>
          <p:cNvPr id="81" name="Straight Connector 72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C68CE1C-B2D2-E0F4-D822-7110DB2676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" b="14393"/>
          <a:stretch/>
        </p:blipFill>
        <p:spPr>
          <a:xfrm>
            <a:off x="1243674" y="3671316"/>
            <a:ext cx="3049906" cy="2057011"/>
          </a:xfrm>
          <a:prstGeom prst="rect">
            <a:avLst/>
          </a:prstGeom>
        </p:spPr>
      </p:pic>
      <p:cxnSp>
        <p:nvCxnSpPr>
          <p:cNvPr id="82" name="Straight Connector 74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7239C1E-C1D1-7D60-59CE-13D22C7AF9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8"/>
          <a:stretch/>
        </p:blipFill>
        <p:spPr>
          <a:xfrm>
            <a:off x="5195157" y="1123527"/>
            <a:ext cx="556761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5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the City Center living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1260"/>
          </a:xfrm>
        </p:spPr>
        <p:txBody>
          <a:bodyPr/>
          <a:lstStyle/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Utilities and internet costs consistent across cities.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Housing drives cost of living.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3916B-81D6-F5FE-6C4A-15B2DAEA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8" y="3274787"/>
            <a:ext cx="11657820" cy="283464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02983A6-FE0F-4A81-0E0D-3FE0400AB794}"/>
              </a:ext>
            </a:extLst>
          </p:cNvPr>
          <p:cNvSpPr/>
          <p:nvPr/>
        </p:nvSpPr>
        <p:spPr>
          <a:xfrm>
            <a:off x="5319252" y="3618272"/>
            <a:ext cx="2073394" cy="580103"/>
          </a:xfrm>
          <a:prstGeom prst="wedgeRoundRectCallout">
            <a:avLst>
              <a:gd name="adj1" fmla="val 94410"/>
              <a:gd name="adj2" fmla="val 382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Housing drives cost of living</a:t>
            </a:r>
          </a:p>
        </p:txBody>
      </p:sp>
    </p:spTree>
    <p:extLst>
      <p:ext uri="{BB962C8B-B14F-4D97-AF65-F5344CB8AC3E}">
        <p14:creationId xmlns:p14="http://schemas.microsoft.com/office/powerpoint/2010/main" val="152996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Data Analysis: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71F34-F923-7AC9-6110-B98370547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" r="-3" b="-3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/>
              <a:t>Using Python, Pandas, JSON, and Matplotlib.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/>
              <a:t>Median salary important to consider.</a:t>
            </a:r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92341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483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GROUP 2 : THE DATA NINJAS EVALUATING COST OF LIVING IN THE US CITIES </vt:lpstr>
      <vt:lpstr>Cost of Living in US Cities</vt:lpstr>
      <vt:lpstr>Cost of Living in US Cities</vt:lpstr>
      <vt:lpstr>PowerPoint Presentation</vt:lpstr>
      <vt:lpstr>Cost of Living in US Cities</vt:lpstr>
      <vt:lpstr>PowerPoint Presentation</vt:lpstr>
      <vt:lpstr>PowerPoint Presentation</vt:lpstr>
      <vt:lpstr>Outside the City Center living expensive</vt:lpstr>
      <vt:lpstr>Data Analysis:</vt:lpstr>
      <vt:lpstr>Cost of Living in US Cities</vt:lpstr>
      <vt:lpstr>Cost of Living in US Cities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 : THE DATA NINJAS EVALUATING COST OF LIVING IN THE US </dc:title>
  <dc:creator>Tsebaot Tsebaot</dc:creator>
  <cp:lastModifiedBy>Nicole Harris</cp:lastModifiedBy>
  <cp:revision>2</cp:revision>
  <dcterms:created xsi:type="dcterms:W3CDTF">2023-01-31T00:25:52Z</dcterms:created>
  <dcterms:modified xsi:type="dcterms:W3CDTF">2023-02-01T19:05:41Z</dcterms:modified>
</cp:coreProperties>
</file>