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1" r:id="rId5"/>
    <p:sldId id="273" r:id="rId6"/>
    <p:sldId id="271" r:id="rId7"/>
    <p:sldId id="268" r:id="rId8"/>
    <p:sldId id="260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76244-AE06-4E75-A73B-3F213AFDA906}" v="27" dt="2023-02-01T02:37:07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6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ebaot Tsebaot" userId="17b6d73d28cd6d8c" providerId="LiveId" clId="{20276244-AE06-4E75-A73B-3F213AFDA906}"/>
    <pc:docChg chg="undo custSel addSld delSld modSld sldOrd">
      <pc:chgData name="Tsebaot Tsebaot" userId="17b6d73d28cd6d8c" providerId="LiveId" clId="{20276244-AE06-4E75-A73B-3F213AFDA906}" dt="2023-02-01T02:40:50.740" v="2236" actId="14100"/>
      <pc:docMkLst>
        <pc:docMk/>
      </pc:docMkLst>
      <pc:sldChg chg="addSp delSp modSp mod setBg setClrOvrMap">
        <pc:chgData name="Tsebaot Tsebaot" userId="17b6d73d28cd6d8c" providerId="LiveId" clId="{20276244-AE06-4E75-A73B-3F213AFDA906}" dt="2023-02-01T02:40:50.740" v="2236" actId="14100"/>
        <pc:sldMkLst>
          <pc:docMk/>
          <pc:sldMk cId="16774443" sldId="256"/>
        </pc:sldMkLst>
        <pc:spChg chg="mod">
          <ac:chgData name="Tsebaot Tsebaot" userId="17b6d73d28cd6d8c" providerId="LiveId" clId="{20276244-AE06-4E75-A73B-3F213AFDA906}" dt="2023-02-01T02:39:13.368" v="2220" actId="1076"/>
          <ac:spMkLst>
            <pc:docMk/>
            <pc:sldMk cId="16774443" sldId="256"/>
            <ac:spMk id="2" creationId="{453AC146-FAD7-923D-30E4-943FB0C7AEB7}"/>
          </ac:spMkLst>
        </pc:spChg>
        <pc:spChg chg="mod ord">
          <ac:chgData name="Tsebaot Tsebaot" userId="17b6d73d28cd6d8c" providerId="LiveId" clId="{20276244-AE06-4E75-A73B-3F213AFDA906}" dt="2023-02-01T02:40:50.740" v="2236" actId="14100"/>
          <ac:spMkLst>
            <pc:docMk/>
            <pc:sldMk cId="16774443" sldId="256"/>
            <ac:spMk id="3" creationId="{8CBE6AD3-058F-9686-4BB2-15A6C94A1B18}"/>
          </ac:spMkLst>
        </pc:spChg>
        <pc:spChg chg="add del">
          <ac:chgData name="Tsebaot Tsebaot" userId="17b6d73d28cd6d8c" providerId="LiveId" clId="{20276244-AE06-4E75-A73B-3F213AFDA906}" dt="2023-02-01T02:28:25.520" v="2087" actId="26606"/>
          <ac:spMkLst>
            <pc:docMk/>
            <pc:sldMk cId="16774443" sldId="256"/>
            <ac:spMk id="8" creationId="{8C6E698C-8155-4B8B-BDC9-B7299772B509}"/>
          </ac:spMkLst>
        </pc:spChg>
        <pc:spChg chg="add del">
          <ac:chgData name="Tsebaot Tsebaot" userId="17b6d73d28cd6d8c" providerId="LiveId" clId="{20276244-AE06-4E75-A73B-3F213AFDA906}" dt="2023-02-01T02:27:55.391" v="2083" actId="26606"/>
          <ac:spMkLst>
            <pc:docMk/>
            <pc:sldMk cId="16774443" sldId="256"/>
            <ac:spMk id="9" creationId="{A9286AD2-18A9-4868-A4E3-7A2097A20810}"/>
          </ac:spMkLst>
        </pc:spChg>
        <pc:spChg chg="add del">
          <ac:chgData name="Tsebaot Tsebaot" userId="17b6d73d28cd6d8c" providerId="LiveId" clId="{20276244-AE06-4E75-A73B-3F213AFDA906}" dt="2023-02-01T02:28:25.520" v="2087" actId="26606"/>
          <ac:spMkLst>
            <pc:docMk/>
            <pc:sldMk cId="16774443" sldId="256"/>
            <ac:spMk id="12" creationId="{8A549DE7-671D-4575-AF43-858FD99981CF}"/>
          </ac:spMkLst>
        </pc:spChg>
        <pc:spChg chg="add del">
          <ac:chgData name="Tsebaot Tsebaot" userId="17b6d73d28cd6d8c" providerId="LiveId" clId="{20276244-AE06-4E75-A73B-3F213AFDA906}" dt="2023-02-01T02:28:25.520" v="2087" actId="26606"/>
          <ac:spMkLst>
            <pc:docMk/>
            <pc:sldMk cId="16774443" sldId="256"/>
            <ac:spMk id="14" creationId="{C22D9B36-9BE7-472B-8808-7E0D6810738F}"/>
          </ac:spMkLst>
        </pc:spChg>
        <pc:spChg chg="add del">
          <ac:chgData name="Tsebaot Tsebaot" userId="17b6d73d28cd6d8c" providerId="LiveId" clId="{20276244-AE06-4E75-A73B-3F213AFDA906}" dt="2023-02-01T02:31:25.359" v="2134" actId="26606"/>
          <ac:spMkLst>
            <pc:docMk/>
            <pc:sldMk cId="16774443" sldId="256"/>
            <ac:spMk id="22" creationId="{1C520CBD-F82E-44E4-BDA5-128716AD79C8}"/>
          </ac:spMkLst>
        </pc:spChg>
        <pc:spChg chg="add del">
          <ac:chgData name="Tsebaot Tsebaot" userId="17b6d73d28cd6d8c" providerId="LiveId" clId="{20276244-AE06-4E75-A73B-3F213AFDA906}" dt="2023-02-01T02:31:25.359" v="2134" actId="26606"/>
          <ac:spMkLst>
            <pc:docMk/>
            <pc:sldMk cId="16774443" sldId="256"/>
            <ac:spMk id="24" creationId="{4618AE32-A526-42FC-A854-732740BD38DA}"/>
          </ac:spMkLst>
        </pc:spChg>
        <pc:spChg chg="add del">
          <ac:chgData name="Tsebaot Tsebaot" userId="17b6d73d28cd6d8c" providerId="LiveId" clId="{20276244-AE06-4E75-A73B-3F213AFDA906}" dt="2023-02-01T02:29:40.999" v="2099" actId="26606"/>
          <ac:spMkLst>
            <pc:docMk/>
            <pc:sldMk cId="16774443" sldId="256"/>
            <ac:spMk id="29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29:40.999" v="2099" actId="26606"/>
          <ac:spMkLst>
            <pc:docMk/>
            <pc:sldMk cId="16774443" sldId="256"/>
            <ac:spMk id="31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29:40.999" v="2099" actId="26606"/>
          <ac:spMkLst>
            <pc:docMk/>
            <pc:sldMk cId="16774443" sldId="256"/>
            <ac:spMk id="35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29:40.999" v="2099" actId="26606"/>
          <ac:spMkLst>
            <pc:docMk/>
            <pc:sldMk cId="16774443" sldId="256"/>
            <ac:spMk id="37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29:40.999" v="2099" actId="26606"/>
          <ac:spMkLst>
            <pc:docMk/>
            <pc:sldMk cId="16774443" sldId="256"/>
            <ac:spMk id="39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29:53.257" v="2101" actId="26606"/>
          <ac:spMkLst>
            <pc:docMk/>
            <pc:sldMk cId="16774443" sldId="256"/>
            <ac:spMk id="41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29:53.257" v="2101" actId="26606"/>
          <ac:spMkLst>
            <pc:docMk/>
            <pc:sldMk cId="16774443" sldId="256"/>
            <ac:spMk id="42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29:53.257" v="2101" actId="26606"/>
          <ac:spMkLst>
            <pc:docMk/>
            <pc:sldMk cId="16774443" sldId="256"/>
            <ac:spMk id="44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0:09.956" v="2103" actId="26606"/>
          <ac:spMkLst>
            <pc:docMk/>
            <pc:sldMk cId="16774443" sldId="256"/>
            <ac:spMk id="47" creationId="{5AE6C737-FF55-4064-94B7-0B21D2EB6045}"/>
          </ac:spMkLst>
        </pc:spChg>
        <pc:spChg chg="add del">
          <ac:chgData name="Tsebaot Tsebaot" userId="17b6d73d28cd6d8c" providerId="LiveId" clId="{20276244-AE06-4E75-A73B-3F213AFDA906}" dt="2023-02-01T02:30:09.956" v="2103" actId="26606"/>
          <ac:spMkLst>
            <pc:docMk/>
            <pc:sldMk cId="16774443" sldId="256"/>
            <ac:spMk id="49" creationId="{D8218D9F-38B6-4AE0-9051-5434D19A5277}"/>
          </ac:spMkLst>
        </pc:spChg>
        <pc:spChg chg="add del">
          <ac:chgData name="Tsebaot Tsebaot" userId="17b6d73d28cd6d8c" providerId="LiveId" clId="{20276244-AE06-4E75-A73B-3F213AFDA906}" dt="2023-02-01T02:30:09.956" v="2103" actId="26606"/>
          <ac:spMkLst>
            <pc:docMk/>
            <pc:sldMk cId="16774443" sldId="256"/>
            <ac:spMk id="50" creationId="{2D3DCA99-84AF-487A-BF72-91C5FA6B0B70}"/>
          </ac:spMkLst>
        </pc:spChg>
        <pc:spChg chg="add del">
          <ac:chgData name="Tsebaot Tsebaot" userId="17b6d73d28cd6d8c" providerId="LiveId" clId="{20276244-AE06-4E75-A73B-3F213AFDA906}" dt="2023-02-01T02:30:12.241" v="2105" actId="26606"/>
          <ac:spMkLst>
            <pc:docMk/>
            <pc:sldMk cId="16774443" sldId="256"/>
            <ac:spMk id="52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12.241" v="2105" actId="26606"/>
          <ac:spMkLst>
            <pc:docMk/>
            <pc:sldMk cId="16774443" sldId="256"/>
            <ac:spMk id="53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12.241" v="2105" actId="26606"/>
          <ac:spMkLst>
            <pc:docMk/>
            <pc:sldMk cId="16774443" sldId="256"/>
            <ac:spMk id="56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2-01T02:30:12.241" v="2105" actId="26606"/>
          <ac:spMkLst>
            <pc:docMk/>
            <pc:sldMk cId="16774443" sldId="256"/>
            <ac:spMk id="57" creationId="{7737E529-E43B-4948-B3C4-7F6B806FCCFD}"/>
          </ac:spMkLst>
        </pc:spChg>
        <pc:spChg chg="add del">
          <ac:chgData name="Tsebaot Tsebaot" userId="17b6d73d28cd6d8c" providerId="LiveId" clId="{20276244-AE06-4E75-A73B-3F213AFDA906}" dt="2023-02-01T02:30:16.140" v="2107" actId="26606"/>
          <ac:spMkLst>
            <pc:docMk/>
            <pc:sldMk cId="16774443" sldId="256"/>
            <ac:spMk id="59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16.140" v="2107" actId="26606"/>
          <ac:spMkLst>
            <pc:docMk/>
            <pc:sldMk cId="16774443" sldId="256"/>
            <ac:spMk id="60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16.140" v="2107" actId="26606"/>
          <ac:spMkLst>
            <pc:docMk/>
            <pc:sldMk cId="16774443" sldId="256"/>
            <ac:spMk id="62" creationId="{311973C2-EB8B-452A-A698-4A252FD3AE28}"/>
          </ac:spMkLst>
        </pc:spChg>
        <pc:spChg chg="add del">
          <ac:chgData name="Tsebaot Tsebaot" userId="17b6d73d28cd6d8c" providerId="LiveId" clId="{20276244-AE06-4E75-A73B-3F213AFDA906}" dt="2023-02-01T02:30:16.140" v="2107" actId="26606"/>
          <ac:spMkLst>
            <pc:docMk/>
            <pc:sldMk cId="16774443" sldId="256"/>
            <ac:spMk id="63" creationId="{10162E77-11AD-44A7-84EC-40C59EEFBD2E}"/>
          </ac:spMkLst>
        </pc:spChg>
        <pc:spChg chg="add del">
          <ac:chgData name="Tsebaot Tsebaot" userId="17b6d73d28cd6d8c" providerId="LiveId" clId="{20276244-AE06-4E75-A73B-3F213AFDA906}" dt="2023-02-01T02:30:17.311" v="2109" actId="26606"/>
          <ac:spMkLst>
            <pc:docMk/>
            <pc:sldMk cId="16774443" sldId="256"/>
            <ac:spMk id="66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17.311" v="2109" actId="26606"/>
          <ac:spMkLst>
            <pc:docMk/>
            <pc:sldMk cId="16774443" sldId="256"/>
            <ac:spMk id="67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17.311" v="2109" actId="26606"/>
          <ac:spMkLst>
            <pc:docMk/>
            <pc:sldMk cId="16774443" sldId="256"/>
            <ac:spMk id="69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0:17.311" v="2109" actId="26606"/>
          <ac:spMkLst>
            <pc:docMk/>
            <pc:sldMk cId="16774443" sldId="256"/>
            <ac:spMk id="70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30:17.311" v="2109" actId="26606"/>
          <ac:spMkLst>
            <pc:docMk/>
            <pc:sldMk cId="16774443" sldId="256"/>
            <ac:spMk id="71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30:24.830" v="2111" actId="26606"/>
          <ac:spMkLst>
            <pc:docMk/>
            <pc:sldMk cId="16774443" sldId="256"/>
            <ac:spMk id="73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24.830" v="2111" actId="26606"/>
          <ac:spMkLst>
            <pc:docMk/>
            <pc:sldMk cId="16774443" sldId="256"/>
            <ac:spMk id="74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24.830" v="2111" actId="26606"/>
          <ac:spMkLst>
            <pc:docMk/>
            <pc:sldMk cId="16774443" sldId="256"/>
            <ac:spMk id="76" creationId="{10162E77-11AD-44A7-84EC-40C59EEFBD2E}"/>
          </ac:spMkLst>
        </pc:spChg>
        <pc:spChg chg="add del">
          <ac:chgData name="Tsebaot Tsebaot" userId="17b6d73d28cd6d8c" providerId="LiveId" clId="{20276244-AE06-4E75-A73B-3F213AFDA906}" dt="2023-02-01T02:30:24.830" v="2111" actId="26606"/>
          <ac:spMkLst>
            <pc:docMk/>
            <pc:sldMk cId="16774443" sldId="256"/>
            <ac:spMk id="78" creationId="{6329CBCE-21AE-419D-AC1F-8ACF510A6670}"/>
          </ac:spMkLst>
        </pc:spChg>
        <pc:spChg chg="add del">
          <ac:chgData name="Tsebaot Tsebaot" userId="17b6d73d28cd6d8c" providerId="LiveId" clId="{20276244-AE06-4E75-A73B-3F213AFDA906}" dt="2023-02-01T02:30:24.830" v="2111" actId="26606"/>
          <ac:spMkLst>
            <pc:docMk/>
            <pc:sldMk cId="16774443" sldId="256"/>
            <ac:spMk id="79" creationId="{FF2DA012-1414-493D-888F-5D99D0BDA322}"/>
          </ac:spMkLst>
        </pc:spChg>
        <pc:spChg chg="add del">
          <ac:chgData name="Tsebaot Tsebaot" userId="17b6d73d28cd6d8c" providerId="LiveId" clId="{20276244-AE06-4E75-A73B-3F213AFDA906}" dt="2023-02-01T02:30:28.555" v="2113" actId="26606"/>
          <ac:spMkLst>
            <pc:docMk/>
            <pc:sldMk cId="16774443" sldId="256"/>
            <ac:spMk id="81" creationId="{7D379150-F6B4-45C8-BE10-6B278AD400EB}"/>
          </ac:spMkLst>
        </pc:spChg>
        <pc:spChg chg="add del">
          <ac:chgData name="Tsebaot Tsebaot" userId="17b6d73d28cd6d8c" providerId="LiveId" clId="{20276244-AE06-4E75-A73B-3F213AFDA906}" dt="2023-02-01T02:30:28.555" v="2113" actId="26606"/>
          <ac:spMkLst>
            <pc:docMk/>
            <pc:sldMk cId="16774443" sldId="256"/>
            <ac:spMk id="82" creationId="{5FFCF544-A370-4A5D-A95F-CA6E0E7191E6}"/>
          </ac:spMkLst>
        </pc:spChg>
        <pc:spChg chg="add del">
          <ac:chgData name="Tsebaot Tsebaot" userId="17b6d73d28cd6d8c" providerId="LiveId" clId="{20276244-AE06-4E75-A73B-3F213AFDA906}" dt="2023-02-01T02:30:28.555" v="2113" actId="26606"/>
          <ac:spMkLst>
            <pc:docMk/>
            <pc:sldMk cId="16774443" sldId="256"/>
            <ac:spMk id="84" creationId="{284B70D5-875B-433D-BDBD-1522A85D6C1D}"/>
          </ac:spMkLst>
        </pc:spChg>
        <pc:spChg chg="add del">
          <ac:chgData name="Tsebaot Tsebaot" userId="17b6d73d28cd6d8c" providerId="LiveId" clId="{20276244-AE06-4E75-A73B-3F213AFDA906}" dt="2023-02-01T02:30:28.555" v="2113" actId="26606"/>
          <ac:spMkLst>
            <pc:docMk/>
            <pc:sldMk cId="16774443" sldId="256"/>
            <ac:spMk id="86" creationId="{1E299956-A9E7-4FC1-A0B1-D590CA9730E8}"/>
          </ac:spMkLst>
        </pc:spChg>
        <pc:spChg chg="add del">
          <ac:chgData name="Tsebaot Tsebaot" userId="17b6d73d28cd6d8c" providerId="LiveId" clId="{20276244-AE06-4E75-A73B-3F213AFDA906}" dt="2023-02-01T02:30:28.555" v="2113" actId="26606"/>
          <ac:spMkLst>
            <pc:docMk/>
            <pc:sldMk cId="16774443" sldId="256"/>
            <ac:spMk id="87" creationId="{17FC539C-B783-4B03-9F9E-D13430F3F64F}"/>
          </ac:spMkLst>
        </pc:spChg>
        <pc:spChg chg="add del">
          <ac:chgData name="Tsebaot Tsebaot" userId="17b6d73d28cd6d8c" providerId="LiveId" clId="{20276244-AE06-4E75-A73B-3F213AFDA906}" dt="2023-02-01T02:30:29.337" v="2115" actId="26606"/>
          <ac:spMkLst>
            <pc:docMk/>
            <pc:sldMk cId="16774443" sldId="256"/>
            <ac:spMk id="89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29.337" v="2115" actId="26606"/>
          <ac:spMkLst>
            <pc:docMk/>
            <pc:sldMk cId="16774443" sldId="256"/>
            <ac:spMk id="90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29.337" v="2115" actId="26606"/>
          <ac:spMkLst>
            <pc:docMk/>
            <pc:sldMk cId="16774443" sldId="256"/>
            <ac:spMk id="93" creationId="{C672EAF5-5470-4BA7-B932-B6C0D09E7F97}"/>
          </ac:spMkLst>
        </pc:spChg>
        <pc:spChg chg="add del">
          <ac:chgData name="Tsebaot Tsebaot" userId="17b6d73d28cd6d8c" providerId="LiveId" clId="{20276244-AE06-4E75-A73B-3F213AFDA906}" dt="2023-02-01T02:30:29.337" v="2115" actId="26606"/>
          <ac:spMkLst>
            <pc:docMk/>
            <pc:sldMk cId="16774443" sldId="256"/>
            <ac:spMk id="94" creationId="{94620B5C-0452-4C14-93BC-D29D4DD2039E}"/>
          </ac:spMkLst>
        </pc:spChg>
        <pc:spChg chg="add del">
          <ac:chgData name="Tsebaot Tsebaot" userId="17b6d73d28cd6d8c" providerId="LiveId" clId="{20276244-AE06-4E75-A73B-3F213AFDA906}" dt="2023-02-01T02:30:37.137" v="2117" actId="26606"/>
          <ac:spMkLst>
            <pc:docMk/>
            <pc:sldMk cId="16774443" sldId="256"/>
            <ac:spMk id="96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37.137" v="2117" actId="26606"/>
          <ac:spMkLst>
            <pc:docMk/>
            <pc:sldMk cId="16774443" sldId="256"/>
            <ac:spMk id="97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38.435" v="2119" actId="26606"/>
          <ac:spMkLst>
            <pc:docMk/>
            <pc:sldMk cId="16774443" sldId="256"/>
            <ac:spMk id="100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38.435" v="2119" actId="26606"/>
          <ac:spMkLst>
            <pc:docMk/>
            <pc:sldMk cId="16774443" sldId="256"/>
            <ac:spMk id="101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38.435" v="2119" actId="26606"/>
          <ac:spMkLst>
            <pc:docMk/>
            <pc:sldMk cId="16774443" sldId="256"/>
            <ac:spMk id="103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0:38.435" v="2119" actId="26606"/>
          <ac:spMkLst>
            <pc:docMk/>
            <pc:sldMk cId="16774443" sldId="256"/>
            <ac:spMk id="104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30:38.435" v="2119" actId="26606"/>
          <ac:spMkLst>
            <pc:docMk/>
            <pc:sldMk cId="16774443" sldId="256"/>
            <ac:spMk id="105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30:52.093" v="2121" actId="26606"/>
          <ac:spMkLst>
            <pc:docMk/>
            <pc:sldMk cId="16774443" sldId="256"/>
            <ac:spMk id="107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52.093" v="2121" actId="26606"/>
          <ac:spMkLst>
            <pc:docMk/>
            <pc:sldMk cId="16774443" sldId="256"/>
            <ac:spMk id="108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52.093" v="2121" actId="26606"/>
          <ac:spMkLst>
            <pc:docMk/>
            <pc:sldMk cId="16774443" sldId="256"/>
            <ac:spMk id="111" creationId="{154480E5-678B-478F-9170-46502C5FB3E3}"/>
          </ac:spMkLst>
        </pc:spChg>
        <pc:spChg chg="add del">
          <ac:chgData name="Tsebaot Tsebaot" userId="17b6d73d28cd6d8c" providerId="LiveId" clId="{20276244-AE06-4E75-A73B-3F213AFDA906}" dt="2023-02-01T02:30:52.093" v="2121" actId="26606"/>
          <ac:spMkLst>
            <pc:docMk/>
            <pc:sldMk cId="16774443" sldId="256"/>
            <ac:spMk id="112" creationId="{B598D875-841B-47A7-B4C8-237DBCE2FBC7}"/>
          </ac:spMkLst>
        </pc:spChg>
        <pc:spChg chg="add del">
          <ac:chgData name="Tsebaot Tsebaot" userId="17b6d73d28cd6d8c" providerId="LiveId" clId="{20276244-AE06-4E75-A73B-3F213AFDA906}" dt="2023-02-01T02:30:58.657" v="2123" actId="26606"/>
          <ac:spMkLst>
            <pc:docMk/>
            <pc:sldMk cId="16774443" sldId="256"/>
            <ac:spMk id="114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0:58.657" v="2123" actId="26606"/>
          <ac:spMkLst>
            <pc:docMk/>
            <pc:sldMk cId="16774443" sldId="256"/>
            <ac:spMk id="115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0:58.657" v="2123" actId="26606"/>
          <ac:spMkLst>
            <pc:docMk/>
            <pc:sldMk cId="16774443" sldId="256"/>
            <ac:spMk id="117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1:01.079" v="2125" actId="26606"/>
          <ac:spMkLst>
            <pc:docMk/>
            <pc:sldMk cId="16774443" sldId="256"/>
            <ac:spMk id="120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1:01.079" v="2125" actId="26606"/>
          <ac:spMkLst>
            <pc:docMk/>
            <pc:sldMk cId="16774443" sldId="256"/>
            <ac:spMk id="121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1:01.079" v="2125" actId="26606"/>
          <ac:spMkLst>
            <pc:docMk/>
            <pc:sldMk cId="16774443" sldId="256"/>
            <ac:spMk id="123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1:01.079" v="2125" actId="26606"/>
          <ac:spMkLst>
            <pc:docMk/>
            <pc:sldMk cId="16774443" sldId="256"/>
            <ac:spMk id="124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31:01.079" v="2125" actId="26606"/>
          <ac:spMkLst>
            <pc:docMk/>
            <pc:sldMk cId="16774443" sldId="256"/>
            <ac:spMk id="125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31:06.072" v="2127" actId="26606"/>
          <ac:spMkLst>
            <pc:docMk/>
            <pc:sldMk cId="16774443" sldId="256"/>
            <ac:spMk id="127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1:06.072" v="2127" actId="26606"/>
          <ac:spMkLst>
            <pc:docMk/>
            <pc:sldMk cId="16774443" sldId="256"/>
            <ac:spMk id="128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1:06.072" v="2127" actId="26606"/>
          <ac:spMkLst>
            <pc:docMk/>
            <pc:sldMk cId="16774443" sldId="256"/>
            <ac:spMk id="130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1:08.584" v="2129" actId="26606"/>
          <ac:spMkLst>
            <pc:docMk/>
            <pc:sldMk cId="16774443" sldId="256"/>
            <ac:spMk id="133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1:08.584" v="2129" actId="26606"/>
          <ac:spMkLst>
            <pc:docMk/>
            <pc:sldMk cId="16774443" sldId="256"/>
            <ac:spMk id="134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1:08.584" v="2129" actId="26606"/>
          <ac:spMkLst>
            <pc:docMk/>
            <pc:sldMk cId="16774443" sldId="256"/>
            <ac:spMk id="136" creationId="{739ED4B0-07D7-492B-AAD1-7BA3037D7DA4}"/>
          </ac:spMkLst>
        </pc:spChg>
        <pc:spChg chg="add del">
          <ac:chgData name="Tsebaot Tsebaot" userId="17b6d73d28cd6d8c" providerId="LiveId" clId="{20276244-AE06-4E75-A73B-3F213AFDA906}" dt="2023-02-01T02:31:08.584" v="2129" actId="26606"/>
          <ac:spMkLst>
            <pc:docMk/>
            <pc:sldMk cId="16774443" sldId="256"/>
            <ac:spMk id="137" creationId="{C886BFA9-1A18-4956-9210-4C9833FF600D}"/>
          </ac:spMkLst>
        </pc:spChg>
        <pc:spChg chg="add del">
          <ac:chgData name="Tsebaot Tsebaot" userId="17b6d73d28cd6d8c" providerId="LiveId" clId="{20276244-AE06-4E75-A73B-3F213AFDA906}" dt="2023-02-01T02:31:08.584" v="2129" actId="26606"/>
          <ac:spMkLst>
            <pc:docMk/>
            <pc:sldMk cId="16774443" sldId="256"/>
            <ac:spMk id="138" creationId="{D3D398E9-CBC4-4AEE-A93E-C1F4A1B84762}"/>
          </ac:spMkLst>
        </pc:spChg>
        <pc:spChg chg="add del">
          <ac:chgData name="Tsebaot Tsebaot" userId="17b6d73d28cd6d8c" providerId="LiveId" clId="{20276244-AE06-4E75-A73B-3F213AFDA906}" dt="2023-02-01T02:31:11.357" v="2131" actId="26606"/>
          <ac:spMkLst>
            <pc:docMk/>
            <pc:sldMk cId="16774443" sldId="256"/>
            <ac:spMk id="140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1:11.357" v="2131" actId="26606"/>
          <ac:spMkLst>
            <pc:docMk/>
            <pc:sldMk cId="16774443" sldId="256"/>
            <ac:spMk id="141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1:11.357" v="2131" actId="26606"/>
          <ac:spMkLst>
            <pc:docMk/>
            <pc:sldMk cId="16774443" sldId="256"/>
            <ac:spMk id="143" creationId="{E68FFDD2-0031-4BB1-BBE0-655DB04E8B6A}"/>
          </ac:spMkLst>
        </pc:spChg>
        <pc:spChg chg="add del">
          <ac:chgData name="Tsebaot Tsebaot" userId="17b6d73d28cd6d8c" providerId="LiveId" clId="{20276244-AE06-4E75-A73B-3F213AFDA906}" dt="2023-02-01T02:31:11.357" v="2131" actId="26606"/>
          <ac:spMkLst>
            <pc:docMk/>
            <pc:sldMk cId="16774443" sldId="256"/>
            <ac:spMk id="144" creationId="{AB737C5D-A080-46FC-A853-72857762C0E4}"/>
          </ac:spMkLst>
        </pc:spChg>
        <pc:spChg chg="add del">
          <ac:chgData name="Tsebaot Tsebaot" userId="17b6d73d28cd6d8c" providerId="LiveId" clId="{20276244-AE06-4E75-A73B-3F213AFDA906}" dt="2023-02-01T02:31:11.357" v="2131" actId="26606"/>
          <ac:spMkLst>
            <pc:docMk/>
            <pc:sldMk cId="16774443" sldId="256"/>
            <ac:spMk id="145" creationId="{93D9690C-472F-43F9-842A-94EFD7895C68}"/>
          </ac:spMkLst>
        </pc:spChg>
        <pc:spChg chg="add del">
          <ac:chgData name="Tsebaot Tsebaot" userId="17b6d73d28cd6d8c" providerId="LiveId" clId="{20276244-AE06-4E75-A73B-3F213AFDA906}" dt="2023-02-01T02:31:25.335" v="2133" actId="26606"/>
          <ac:spMkLst>
            <pc:docMk/>
            <pc:sldMk cId="16774443" sldId="256"/>
            <ac:spMk id="147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1:25.335" v="2133" actId="26606"/>
          <ac:spMkLst>
            <pc:docMk/>
            <pc:sldMk cId="16774443" sldId="256"/>
            <ac:spMk id="148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1:25.335" v="2133" actId="26606"/>
          <ac:spMkLst>
            <pc:docMk/>
            <pc:sldMk cId="16774443" sldId="256"/>
            <ac:spMk id="150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1:25.335" v="2133" actId="26606"/>
          <ac:spMkLst>
            <pc:docMk/>
            <pc:sldMk cId="16774443" sldId="256"/>
            <ac:spMk id="151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31:25.335" v="2133" actId="26606"/>
          <ac:spMkLst>
            <pc:docMk/>
            <pc:sldMk cId="16774443" sldId="256"/>
            <ac:spMk id="152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31:34.565" v="2135" actId="26606"/>
          <ac:spMkLst>
            <pc:docMk/>
            <pc:sldMk cId="16774443" sldId="256"/>
            <ac:spMk id="154" creationId="{5A1B47C8-47A0-4A88-8830-6DEA3B5DE392}"/>
          </ac:spMkLst>
        </pc:spChg>
        <pc:spChg chg="add del">
          <ac:chgData name="Tsebaot Tsebaot" userId="17b6d73d28cd6d8c" providerId="LiveId" clId="{20276244-AE06-4E75-A73B-3F213AFDA906}" dt="2023-02-01T02:31:34.565" v="2135" actId="26606"/>
          <ac:spMkLst>
            <pc:docMk/>
            <pc:sldMk cId="16774443" sldId="256"/>
            <ac:spMk id="155" creationId="{984BBFDD-E720-4805-A9C8-129FBBF6DD70}"/>
          </ac:spMkLst>
        </pc:spChg>
        <pc:spChg chg="add del">
          <ac:chgData name="Tsebaot Tsebaot" userId="17b6d73d28cd6d8c" providerId="LiveId" clId="{20276244-AE06-4E75-A73B-3F213AFDA906}" dt="2023-02-01T02:31:34.565" v="2135" actId="26606"/>
          <ac:spMkLst>
            <pc:docMk/>
            <pc:sldMk cId="16774443" sldId="256"/>
            <ac:spMk id="156" creationId="{5AC4BE46-4A77-42FE-9D15-065CDB2F847C}"/>
          </ac:spMkLst>
        </pc:spChg>
        <pc:spChg chg="add del">
          <ac:chgData name="Tsebaot Tsebaot" userId="17b6d73d28cd6d8c" providerId="LiveId" clId="{20276244-AE06-4E75-A73B-3F213AFDA906}" dt="2023-02-01T02:33:21.570" v="2164" actId="26606"/>
          <ac:spMkLst>
            <pc:docMk/>
            <pc:sldMk cId="16774443" sldId="256"/>
            <ac:spMk id="161" creationId="{5A1B47C8-47A0-4A88-8830-6DEA3B5DE392}"/>
          </ac:spMkLst>
        </pc:spChg>
        <pc:spChg chg="add del">
          <ac:chgData name="Tsebaot Tsebaot" userId="17b6d73d28cd6d8c" providerId="LiveId" clId="{20276244-AE06-4E75-A73B-3F213AFDA906}" dt="2023-02-01T02:33:21.570" v="2164" actId="26606"/>
          <ac:spMkLst>
            <pc:docMk/>
            <pc:sldMk cId="16774443" sldId="256"/>
            <ac:spMk id="163" creationId="{984BBFDD-E720-4805-A9C8-129FBBF6DD70}"/>
          </ac:spMkLst>
        </pc:spChg>
        <pc:spChg chg="add del">
          <ac:chgData name="Tsebaot Tsebaot" userId="17b6d73d28cd6d8c" providerId="LiveId" clId="{20276244-AE06-4E75-A73B-3F213AFDA906}" dt="2023-02-01T02:33:21.570" v="2164" actId="26606"/>
          <ac:spMkLst>
            <pc:docMk/>
            <pc:sldMk cId="16774443" sldId="256"/>
            <ac:spMk id="165" creationId="{5AC4BE46-4A77-42FE-9D15-065CDB2F847C}"/>
          </ac:spMkLst>
        </pc:spChg>
        <pc:spChg chg="add del">
          <ac:chgData name="Tsebaot Tsebaot" userId="17b6d73d28cd6d8c" providerId="LiveId" clId="{20276244-AE06-4E75-A73B-3F213AFDA906}" dt="2023-02-01T02:32:01.691" v="2137" actId="26606"/>
          <ac:spMkLst>
            <pc:docMk/>
            <pc:sldMk cId="16774443" sldId="256"/>
            <ac:spMk id="170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01.691" v="2137" actId="26606"/>
          <ac:spMkLst>
            <pc:docMk/>
            <pc:sldMk cId="16774443" sldId="256"/>
            <ac:spMk id="172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01.691" v="2137" actId="26606"/>
          <ac:spMkLst>
            <pc:docMk/>
            <pc:sldMk cId="16774443" sldId="256"/>
            <ac:spMk id="176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2:01.691" v="2137" actId="26606"/>
          <ac:spMkLst>
            <pc:docMk/>
            <pc:sldMk cId="16774443" sldId="256"/>
            <ac:spMk id="178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32:01.691" v="2137" actId="26606"/>
          <ac:spMkLst>
            <pc:docMk/>
            <pc:sldMk cId="16774443" sldId="256"/>
            <ac:spMk id="180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32:07.483" v="2139" actId="26606"/>
          <ac:spMkLst>
            <pc:docMk/>
            <pc:sldMk cId="16774443" sldId="256"/>
            <ac:spMk id="182" creationId="{5A1B47C8-47A0-4A88-8830-6DEA3B5DE392}"/>
          </ac:spMkLst>
        </pc:spChg>
        <pc:spChg chg="add del">
          <ac:chgData name="Tsebaot Tsebaot" userId="17b6d73d28cd6d8c" providerId="LiveId" clId="{20276244-AE06-4E75-A73B-3F213AFDA906}" dt="2023-02-01T02:32:07.483" v="2139" actId="26606"/>
          <ac:spMkLst>
            <pc:docMk/>
            <pc:sldMk cId="16774443" sldId="256"/>
            <ac:spMk id="183" creationId="{984BBFDD-E720-4805-A9C8-129FBBF6DD70}"/>
          </ac:spMkLst>
        </pc:spChg>
        <pc:spChg chg="add del">
          <ac:chgData name="Tsebaot Tsebaot" userId="17b6d73d28cd6d8c" providerId="LiveId" clId="{20276244-AE06-4E75-A73B-3F213AFDA906}" dt="2023-02-01T02:32:07.483" v="2139" actId="26606"/>
          <ac:spMkLst>
            <pc:docMk/>
            <pc:sldMk cId="16774443" sldId="256"/>
            <ac:spMk id="184" creationId="{5AC4BE46-4A77-42FE-9D15-065CDB2F847C}"/>
          </ac:spMkLst>
        </pc:spChg>
        <pc:spChg chg="add del">
          <ac:chgData name="Tsebaot Tsebaot" userId="17b6d73d28cd6d8c" providerId="LiveId" clId="{20276244-AE06-4E75-A73B-3F213AFDA906}" dt="2023-02-01T02:32:08.872" v="2141" actId="26606"/>
          <ac:spMkLst>
            <pc:docMk/>
            <pc:sldMk cId="16774443" sldId="256"/>
            <ac:spMk id="186" creationId="{FA4CD5CB-D209-4D70-8CA4-629731C59219}"/>
          </ac:spMkLst>
        </pc:spChg>
        <pc:spChg chg="add del">
          <ac:chgData name="Tsebaot Tsebaot" userId="17b6d73d28cd6d8c" providerId="LiveId" clId="{20276244-AE06-4E75-A73B-3F213AFDA906}" dt="2023-02-01T02:32:08.872" v="2141" actId="26606"/>
          <ac:spMkLst>
            <pc:docMk/>
            <pc:sldMk cId="16774443" sldId="256"/>
            <ac:spMk id="188" creationId="{B4C27B90-DF2B-4D00-BA07-18ED774CD2F1}"/>
          </ac:spMkLst>
        </pc:spChg>
        <pc:spChg chg="add del">
          <ac:chgData name="Tsebaot Tsebaot" userId="17b6d73d28cd6d8c" providerId="LiveId" clId="{20276244-AE06-4E75-A73B-3F213AFDA906}" dt="2023-02-01T02:32:08.872" v="2141" actId="26606"/>
          <ac:spMkLst>
            <pc:docMk/>
            <pc:sldMk cId="16774443" sldId="256"/>
            <ac:spMk id="189" creationId="{593ACC25-C262-417A-8AA9-0641C772BDB6}"/>
          </ac:spMkLst>
        </pc:spChg>
        <pc:spChg chg="add del">
          <ac:chgData name="Tsebaot Tsebaot" userId="17b6d73d28cd6d8c" providerId="LiveId" clId="{20276244-AE06-4E75-A73B-3F213AFDA906}" dt="2023-02-01T02:32:10.531" v="2143" actId="26606"/>
          <ac:spMkLst>
            <pc:docMk/>
            <pc:sldMk cId="16774443" sldId="256"/>
            <ac:spMk id="191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10.531" v="2143" actId="26606"/>
          <ac:spMkLst>
            <pc:docMk/>
            <pc:sldMk cId="16774443" sldId="256"/>
            <ac:spMk id="192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10.531" v="2143" actId="26606"/>
          <ac:spMkLst>
            <pc:docMk/>
            <pc:sldMk cId="16774443" sldId="256"/>
            <ac:spMk id="194" creationId="{10162E77-11AD-44A7-84EC-40C59EEFBD2E}"/>
          </ac:spMkLst>
        </pc:spChg>
        <pc:spChg chg="add del">
          <ac:chgData name="Tsebaot Tsebaot" userId="17b6d73d28cd6d8c" providerId="LiveId" clId="{20276244-AE06-4E75-A73B-3F213AFDA906}" dt="2023-02-01T02:32:10.531" v="2143" actId="26606"/>
          <ac:spMkLst>
            <pc:docMk/>
            <pc:sldMk cId="16774443" sldId="256"/>
            <ac:spMk id="196" creationId="{6329CBCE-21AE-419D-AC1F-8ACF510A6670}"/>
          </ac:spMkLst>
        </pc:spChg>
        <pc:spChg chg="add del">
          <ac:chgData name="Tsebaot Tsebaot" userId="17b6d73d28cd6d8c" providerId="LiveId" clId="{20276244-AE06-4E75-A73B-3F213AFDA906}" dt="2023-02-01T02:32:10.531" v="2143" actId="26606"/>
          <ac:spMkLst>
            <pc:docMk/>
            <pc:sldMk cId="16774443" sldId="256"/>
            <ac:spMk id="197" creationId="{FF2DA012-1414-493D-888F-5D99D0BDA322}"/>
          </ac:spMkLst>
        </pc:spChg>
        <pc:spChg chg="add del">
          <ac:chgData name="Tsebaot Tsebaot" userId="17b6d73d28cd6d8c" providerId="LiveId" clId="{20276244-AE06-4E75-A73B-3F213AFDA906}" dt="2023-02-01T02:32:13.226" v="2145" actId="26606"/>
          <ac:spMkLst>
            <pc:docMk/>
            <pc:sldMk cId="16774443" sldId="256"/>
            <ac:spMk id="199" creationId="{7D379150-F6B4-45C8-BE10-6B278AD400EB}"/>
          </ac:spMkLst>
        </pc:spChg>
        <pc:spChg chg="add del">
          <ac:chgData name="Tsebaot Tsebaot" userId="17b6d73d28cd6d8c" providerId="LiveId" clId="{20276244-AE06-4E75-A73B-3F213AFDA906}" dt="2023-02-01T02:32:13.226" v="2145" actId="26606"/>
          <ac:spMkLst>
            <pc:docMk/>
            <pc:sldMk cId="16774443" sldId="256"/>
            <ac:spMk id="200" creationId="{5FFCF544-A370-4A5D-A95F-CA6E0E7191E6}"/>
          </ac:spMkLst>
        </pc:spChg>
        <pc:spChg chg="add del">
          <ac:chgData name="Tsebaot Tsebaot" userId="17b6d73d28cd6d8c" providerId="LiveId" clId="{20276244-AE06-4E75-A73B-3F213AFDA906}" dt="2023-02-01T02:32:13.226" v="2145" actId="26606"/>
          <ac:spMkLst>
            <pc:docMk/>
            <pc:sldMk cId="16774443" sldId="256"/>
            <ac:spMk id="202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2-01T02:32:13.226" v="2145" actId="26606"/>
          <ac:spMkLst>
            <pc:docMk/>
            <pc:sldMk cId="16774443" sldId="256"/>
            <ac:spMk id="203" creationId="{59FAB3DA-E9ED-4574-ABCC-378BC0FF1BBC}"/>
          </ac:spMkLst>
        </pc:spChg>
        <pc:spChg chg="add del">
          <ac:chgData name="Tsebaot Tsebaot" userId="17b6d73d28cd6d8c" providerId="LiveId" clId="{20276244-AE06-4E75-A73B-3F213AFDA906}" dt="2023-02-01T02:32:13.226" v="2145" actId="26606"/>
          <ac:spMkLst>
            <pc:docMk/>
            <pc:sldMk cId="16774443" sldId="256"/>
            <ac:spMk id="204" creationId="{53B8D6B0-55D6-48DC-86D8-FD95D5F118AB}"/>
          </ac:spMkLst>
        </pc:spChg>
        <pc:spChg chg="add del">
          <ac:chgData name="Tsebaot Tsebaot" userId="17b6d73d28cd6d8c" providerId="LiveId" clId="{20276244-AE06-4E75-A73B-3F213AFDA906}" dt="2023-02-01T02:32:19.999" v="2147" actId="26606"/>
          <ac:spMkLst>
            <pc:docMk/>
            <pc:sldMk cId="16774443" sldId="256"/>
            <ac:spMk id="206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19.999" v="2147" actId="26606"/>
          <ac:spMkLst>
            <pc:docMk/>
            <pc:sldMk cId="16774443" sldId="256"/>
            <ac:spMk id="207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19.999" v="2147" actId="26606"/>
          <ac:spMkLst>
            <pc:docMk/>
            <pc:sldMk cId="16774443" sldId="256"/>
            <ac:spMk id="209" creationId="{E32D3FD4-6F71-43DF-93B9-87279519C618}"/>
          </ac:spMkLst>
        </pc:spChg>
        <pc:spChg chg="add del">
          <ac:chgData name="Tsebaot Tsebaot" userId="17b6d73d28cd6d8c" providerId="LiveId" clId="{20276244-AE06-4E75-A73B-3F213AFDA906}" dt="2023-02-01T02:32:19.999" v="2147" actId="26606"/>
          <ac:spMkLst>
            <pc:docMk/>
            <pc:sldMk cId="16774443" sldId="256"/>
            <ac:spMk id="210" creationId="{36F207B4-66C3-4A76-8D54-C2871CF80983}"/>
          </ac:spMkLst>
        </pc:spChg>
        <pc:spChg chg="add del">
          <ac:chgData name="Tsebaot Tsebaot" userId="17b6d73d28cd6d8c" providerId="LiveId" clId="{20276244-AE06-4E75-A73B-3F213AFDA906}" dt="2023-02-01T02:32:27.884" v="2149" actId="26606"/>
          <ac:spMkLst>
            <pc:docMk/>
            <pc:sldMk cId="16774443" sldId="256"/>
            <ac:spMk id="212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27.884" v="2149" actId="26606"/>
          <ac:spMkLst>
            <pc:docMk/>
            <pc:sldMk cId="16774443" sldId="256"/>
            <ac:spMk id="213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27.884" v="2149" actId="26606"/>
          <ac:spMkLst>
            <pc:docMk/>
            <pc:sldMk cId="16774443" sldId="256"/>
            <ac:spMk id="215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32:27.884" v="2149" actId="26606"/>
          <ac:spMkLst>
            <pc:docMk/>
            <pc:sldMk cId="16774443" sldId="256"/>
            <ac:spMk id="216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32:27.884" v="2149" actId="26606"/>
          <ac:spMkLst>
            <pc:docMk/>
            <pc:sldMk cId="16774443" sldId="256"/>
            <ac:spMk id="217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32:36.830" v="2151" actId="26606"/>
          <ac:spMkLst>
            <pc:docMk/>
            <pc:sldMk cId="16774443" sldId="256"/>
            <ac:spMk id="219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36.830" v="2151" actId="26606"/>
          <ac:spMkLst>
            <pc:docMk/>
            <pc:sldMk cId="16774443" sldId="256"/>
            <ac:spMk id="220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36.830" v="2151" actId="26606"/>
          <ac:spMkLst>
            <pc:docMk/>
            <pc:sldMk cId="16774443" sldId="256"/>
            <ac:spMk id="222" creationId="{6FF6F42D-8902-4806-A028-6753F50C708C}"/>
          </ac:spMkLst>
        </pc:spChg>
        <pc:spChg chg="add del">
          <ac:chgData name="Tsebaot Tsebaot" userId="17b6d73d28cd6d8c" providerId="LiveId" clId="{20276244-AE06-4E75-A73B-3F213AFDA906}" dt="2023-02-01T02:32:36.830" v="2151" actId="26606"/>
          <ac:spMkLst>
            <pc:docMk/>
            <pc:sldMk cId="16774443" sldId="256"/>
            <ac:spMk id="223" creationId="{4A73F01B-265E-44FB-827E-340F2E0FB1DB}"/>
          </ac:spMkLst>
        </pc:spChg>
        <pc:spChg chg="add del">
          <ac:chgData name="Tsebaot Tsebaot" userId="17b6d73d28cd6d8c" providerId="LiveId" clId="{20276244-AE06-4E75-A73B-3F213AFDA906}" dt="2023-02-01T02:32:36.830" v="2151" actId="26606"/>
          <ac:spMkLst>
            <pc:docMk/>
            <pc:sldMk cId="16774443" sldId="256"/>
            <ac:spMk id="224" creationId="{554D1049-D460-49DA-BC0D-53556F1611DB}"/>
          </ac:spMkLst>
        </pc:spChg>
        <pc:spChg chg="add del">
          <ac:chgData name="Tsebaot Tsebaot" userId="17b6d73d28cd6d8c" providerId="LiveId" clId="{20276244-AE06-4E75-A73B-3F213AFDA906}" dt="2023-02-01T02:32:42.227" v="2153" actId="26606"/>
          <ac:spMkLst>
            <pc:docMk/>
            <pc:sldMk cId="16774443" sldId="256"/>
            <ac:spMk id="226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42.227" v="2153" actId="26606"/>
          <ac:spMkLst>
            <pc:docMk/>
            <pc:sldMk cId="16774443" sldId="256"/>
            <ac:spMk id="227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42.227" v="2153" actId="26606"/>
          <ac:spMkLst>
            <pc:docMk/>
            <pc:sldMk cId="16774443" sldId="256"/>
            <ac:spMk id="229" creationId="{E68FFDD2-0031-4BB1-BBE0-655DB04E8B6A}"/>
          </ac:spMkLst>
        </pc:spChg>
        <pc:spChg chg="add del">
          <ac:chgData name="Tsebaot Tsebaot" userId="17b6d73d28cd6d8c" providerId="LiveId" clId="{20276244-AE06-4E75-A73B-3F213AFDA906}" dt="2023-02-01T02:32:42.227" v="2153" actId="26606"/>
          <ac:spMkLst>
            <pc:docMk/>
            <pc:sldMk cId="16774443" sldId="256"/>
            <ac:spMk id="230" creationId="{AB737C5D-A080-46FC-A853-72857762C0E4}"/>
          </ac:spMkLst>
        </pc:spChg>
        <pc:spChg chg="add del">
          <ac:chgData name="Tsebaot Tsebaot" userId="17b6d73d28cd6d8c" providerId="LiveId" clId="{20276244-AE06-4E75-A73B-3F213AFDA906}" dt="2023-02-01T02:32:42.227" v="2153" actId="26606"/>
          <ac:spMkLst>
            <pc:docMk/>
            <pc:sldMk cId="16774443" sldId="256"/>
            <ac:spMk id="231" creationId="{93D9690C-472F-43F9-842A-94EFD7895C68}"/>
          </ac:spMkLst>
        </pc:spChg>
        <pc:spChg chg="add del">
          <ac:chgData name="Tsebaot Tsebaot" userId="17b6d73d28cd6d8c" providerId="LiveId" clId="{20276244-AE06-4E75-A73B-3F213AFDA906}" dt="2023-02-01T02:32:52.998" v="2155" actId="26606"/>
          <ac:spMkLst>
            <pc:docMk/>
            <pc:sldMk cId="16774443" sldId="256"/>
            <ac:spMk id="233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2:52.998" v="2155" actId="26606"/>
          <ac:spMkLst>
            <pc:docMk/>
            <pc:sldMk cId="16774443" sldId="256"/>
            <ac:spMk id="234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2:52.998" v="2155" actId="26606"/>
          <ac:spMkLst>
            <pc:docMk/>
            <pc:sldMk cId="16774443" sldId="256"/>
            <ac:spMk id="236" creationId="{739ED4B0-07D7-492B-AAD1-7BA3037D7DA4}"/>
          </ac:spMkLst>
        </pc:spChg>
        <pc:spChg chg="add del">
          <ac:chgData name="Tsebaot Tsebaot" userId="17b6d73d28cd6d8c" providerId="LiveId" clId="{20276244-AE06-4E75-A73B-3F213AFDA906}" dt="2023-02-01T02:32:52.998" v="2155" actId="26606"/>
          <ac:spMkLst>
            <pc:docMk/>
            <pc:sldMk cId="16774443" sldId="256"/>
            <ac:spMk id="237" creationId="{C886BFA9-1A18-4956-9210-4C9833FF600D}"/>
          </ac:spMkLst>
        </pc:spChg>
        <pc:spChg chg="add del">
          <ac:chgData name="Tsebaot Tsebaot" userId="17b6d73d28cd6d8c" providerId="LiveId" clId="{20276244-AE06-4E75-A73B-3F213AFDA906}" dt="2023-02-01T02:32:52.998" v="2155" actId="26606"/>
          <ac:spMkLst>
            <pc:docMk/>
            <pc:sldMk cId="16774443" sldId="256"/>
            <ac:spMk id="238" creationId="{D3D398E9-CBC4-4AEE-A93E-C1F4A1B84762}"/>
          </ac:spMkLst>
        </pc:spChg>
        <pc:spChg chg="add del">
          <ac:chgData name="Tsebaot Tsebaot" userId="17b6d73d28cd6d8c" providerId="LiveId" clId="{20276244-AE06-4E75-A73B-3F213AFDA906}" dt="2023-02-01T02:32:55.675" v="2157" actId="26606"/>
          <ac:spMkLst>
            <pc:docMk/>
            <pc:sldMk cId="16774443" sldId="256"/>
            <ac:spMk id="241" creationId="{B9E780F8-2452-4595-A281-E594BA83DB0D}"/>
          </ac:spMkLst>
        </pc:spChg>
        <pc:spChg chg="add del">
          <ac:chgData name="Tsebaot Tsebaot" userId="17b6d73d28cd6d8c" providerId="LiveId" clId="{20276244-AE06-4E75-A73B-3F213AFDA906}" dt="2023-02-01T02:32:55.675" v="2157" actId="26606"/>
          <ac:spMkLst>
            <pc:docMk/>
            <pc:sldMk cId="16774443" sldId="256"/>
            <ac:spMk id="242" creationId="{A917F44A-7774-4C79-BEDC-0CC73C8C0E04}"/>
          </ac:spMkLst>
        </pc:spChg>
        <pc:spChg chg="add del">
          <ac:chgData name="Tsebaot Tsebaot" userId="17b6d73d28cd6d8c" providerId="LiveId" clId="{20276244-AE06-4E75-A73B-3F213AFDA906}" dt="2023-02-01T02:33:05.080" v="2159" actId="26606"/>
          <ac:spMkLst>
            <pc:docMk/>
            <pc:sldMk cId="16774443" sldId="256"/>
            <ac:spMk id="244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3:05.080" v="2159" actId="26606"/>
          <ac:spMkLst>
            <pc:docMk/>
            <pc:sldMk cId="16774443" sldId="256"/>
            <ac:spMk id="245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3:05.080" v="2159" actId="26606"/>
          <ac:spMkLst>
            <pc:docMk/>
            <pc:sldMk cId="16774443" sldId="256"/>
            <ac:spMk id="247" creationId="{739ED4B0-07D7-492B-AAD1-7BA3037D7DA4}"/>
          </ac:spMkLst>
        </pc:spChg>
        <pc:spChg chg="add del">
          <ac:chgData name="Tsebaot Tsebaot" userId="17b6d73d28cd6d8c" providerId="LiveId" clId="{20276244-AE06-4E75-A73B-3F213AFDA906}" dt="2023-02-01T02:33:05.080" v="2159" actId="26606"/>
          <ac:spMkLst>
            <pc:docMk/>
            <pc:sldMk cId="16774443" sldId="256"/>
            <ac:spMk id="248" creationId="{C886BFA9-1A18-4956-9210-4C9833FF600D}"/>
          </ac:spMkLst>
        </pc:spChg>
        <pc:spChg chg="add del">
          <ac:chgData name="Tsebaot Tsebaot" userId="17b6d73d28cd6d8c" providerId="LiveId" clId="{20276244-AE06-4E75-A73B-3F213AFDA906}" dt="2023-02-01T02:33:05.080" v="2159" actId="26606"/>
          <ac:spMkLst>
            <pc:docMk/>
            <pc:sldMk cId="16774443" sldId="256"/>
            <ac:spMk id="249" creationId="{D3D398E9-CBC4-4AEE-A93E-C1F4A1B84762}"/>
          </ac:spMkLst>
        </pc:spChg>
        <pc:spChg chg="add del">
          <ac:chgData name="Tsebaot Tsebaot" userId="17b6d73d28cd6d8c" providerId="LiveId" clId="{20276244-AE06-4E75-A73B-3F213AFDA906}" dt="2023-02-01T02:33:11.511" v="2161" actId="26606"/>
          <ac:spMkLst>
            <pc:docMk/>
            <pc:sldMk cId="16774443" sldId="256"/>
            <ac:spMk id="251" creationId="{E9ED41B5-F9B0-4DE1-8C59-A980468A703A}"/>
          </ac:spMkLst>
        </pc:spChg>
        <pc:spChg chg="add del">
          <ac:chgData name="Tsebaot Tsebaot" userId="17b6d73d28cd6d8c" providerId="LiveId" clId="{20276244-AE06-4E75-A73B-3F213AFDA906}" dt="2023-02-01T02:33:11.511" v="2161" actId="26606"/>
          <ac:spMkLst>
            <pc:docMk/>
            <pc:sldMk cId="16774443" sldId="256"/>
            <ac:spMk id="252" creationId="{C482A030-873A-4216-B6A6-C3348B9CA2A1}"/>
          </ac:spMkLst>
        </pc:spChg>
        <pc:spChg chg="add del">
          <ac:chgData name="Tsebaot Tsebaot" userId="17b6d73d28cd6d8c" providerId="LiveId" clId="{20276244-AE06-4E75-A73B-3F213AFDA906}" dt="2023-02-01T02:33:21.529" v="2163" actId="26606"/>
          <ac:spMkLst>
            <pc:docMk/>
            <pc:sldMk cId="16774443" sldId="256"/>
            <ac:spMk id="254" creationId="{9549EB89-5BFB-4E1E-AEEA-87C343D80563}"/>
          </ac:spMkLst>
        </pc:spChg>
        <pc:spChg chg="add del">
          <ac:chgData name="Tsebaot Tsebaot" userId="17b6d73d28cd6d8c" providerId="LiveId" clId="{20276244-AE06-4E75-A73B-3F213AFDA906}" dt="2023-02-01T02:33:21.529" v="2163" actId="26606"/>
          <ac:spMkLst>
            <pc:docMk/>
            <pc:sldMk cId="16774443" sldId="256"/>
            <ac:spMk id="255" creationId="{3D1FA295-BDF6-44B9-90C5-FE3E2CE352AE}"/>
          </ac:spMkLst>
        </pc:spChg>
        <pc:spChg chg="add del">
          <ac:chgData name="Tsebaot Tsebaot" userId="17b6d73d28cd6d8c" providerId="LiveId" clId="{20276244-AE06-4E75-A73B-3F213AFDA906}" dt="2023-02-01T02:33:21.529" v="2163" actId="26606"/>
          <ac:spMkLst>
            <pc:docMk/>
            <pc:sldMk cId="16774443" sldId="256"/>
            <ac:spMk id="256" creationId="{81A36F1F-EEAE-48D1-A1FB-BD6FC8506B4E}"/>
          </ac:spMkLst>
        </pc:spChg>
        <pc:spChg chg="add del">
          <ac:chgData name="Tsebaot Tsebaot" userId="17b6d73d28cd6d8c" providerId="LiveId" clId="{20276244-AE06-4E75-A73B-3F213AFDA906}" dt="2023-02-01T02:38:00.339" v="2207" actId="26606"/>
          <ac:spMkLst>
            <pc:docMk/>
            <pc:sldMk cId="16774443" sldId="256"/>
            <ac:spMk id="258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8:00.339" v="2207" actId="26606"/>
          <ac:spMkLst>
            <pc:docMk/>
            <pc:sldMk cId="16774443" sldId="256"/>
            <ac:spMk id="259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8:00.339" v="2207" actId="26606"/>
          <ac:spMkLst>
            <pc:docMk/>
            <pc:sldMk cId="16774443" sldId="256"/>
            <ac:spMk id="261" creationId="{739ED4B0-07D7-492B-AAD1-7BA3037D7DA4}"/>
          </ac:spMkLst>
        </pc:spChg>
        <pc:spChg chg="add del">
          <ac:chgData name="Tsebaot Tsebaot" userId="17b6d73d28cd6d8c" providerId="LiveId" clId="{20276244-AE06-4E75-A73B-3F213AFDA906}" dt="2023-02-01T02:38:00.339" v="2207" actId="26606"/>
          <ac:spMkLst>
            <pc:docMk/>
            <pc:sldMk cId="16774443" sldId="256"/>
            <ac:spMk id="262" creationId="{C886BFA9-1A18-4956-9210-4C9833FF600D}"/>
          </ac:spMkLst>
        </pc:spChg>
        <pc:spChg chg="add del">
          <ac:chgData name="Tsebaot Tsebaot" userId="17b6d73d28cd6d8c" providerId="LiveId" clId="{20276244-AE06-4E75-A73B-3F213AFDA906}" dt="2023-02-01T02:38:00.339" v="2207" actId="26606"/>
          <ac:spMkLst>
            <pc:docMk/>
            <pc:sldMk cId="16774443" sldId="256"/>
            <ac:spMk id="263" creationId="{D3D398E9-CBC4-4AEE-A93E-C1F4A1B84762}"/>
          </ac:spMkLst>
        </pc:spChg>
        <pc:spChg chg="add del">
          <ac:chgData name="Tsebaot Tsebaot" userId="17b6d73d28cd6d8c" providerId="LiveId" clId="{20276244-AE06-4E75-A73B-3F213AFDA906}" dt="2023-02-01T02:37:32.152" v="2198" actId="26606"/>
          <ac:spMkLst>
            <pc:docMk/>
            <pc:sldMk cId="16774443" sldId="256"/>
            <ac:spMk id="268" creationId="{796CD800-C8BF-41B5-983A-3B3D95FA99E5}"/>
          </ac:spMkLst>
        </pc:spChg>
        <pc:spChg chg="add del">
          <ac:chgData name="Tsebaot Tsebaot" userId="17b6d73d28cd6d8c" providerId="LiveId" clId="{20276244-AE06-4E75-A73B-3F213AFDA906}" dt="2023-02-01T02:37:32.152" v="2198" actId="26606"/>
          <ac:spMkLst>
            <pc:docMk/>
            <pc:sldMk cId="16774443" sldId="256"/>
            <ac:spMk id="270" creationId="{ED36A27B-61AE-4AA1-8BD6-7310E072D89D}"/>
          </ac:spMkLst>
        </pc:spChg>
        <pc:spChg chg="add del">
          <ac:chgData name="Tsebaot Tsebaot" userId="17b6d73d28cd6d8c" providerId="LiveId" clId="{20276244-AE06-4E75-A73B-3F213AFDA906}" dt="2023-02-01T02:37:32.152" v="2198" actId="26606"/>
          <ac:spMkLst>
            <pc:docMk/>
            <pc:sldMk cId="16774443" sldId="256"/>
            <ac:spMk id="274" creationId="{73B90B8B-F76B-4130-8370-38033EEACB93}"/>
          </ac:spMkLst>
        </pc:spChg>
        <pc:spChg chg="add del">
          <ac:chgData name="Tsebaot Tsebaot" userId="17b6d73d28cd6d8c" providerId="LiveId" clId="{20276244-AE06-4E75-A73B-3F213AFDA906}" dt="2023-02-01T02:37:32.152" v="2198" actId="26606"/>
          <ac:spMkLst>
            <pc:docMk/>
            <pc:sldMk cId="16774443" sldId="256"/>
            <ac:spMk id="278" creationId="{91C67939-3FD0-4B45-8AA4-9FE55C7EE127}"/>
          </ac:spMkLst>
        </pc:spChg>
        <pc:spChg chg="add del">
          <ac:chgData name="Tsebaot Tsebaot" userId="17b6d73d28cd6d8c" providerId="LiveId" clId="{20276244-AE06-4E75-A73B-3F213AFDA906}" dt="2023-02-01T02:37:32.152" v="2198" actId="26606"/>
          <ac:spMkLst>
            <pc:docMk/>
            <pc:sldMk cId="16774443" sldId="256"/>
            <ac:spMk id="280" creationId="{0981A96A-A87C-4F87-845A-3B0A6529F543}"/>
          </ac:spMkLst>
        </pc:spChg>
        <pc:spChg chg="add del">
          <ac:chgData name="Tsebaot Tsebaot" userId="17b6d73d28cd6d8c" providerId="LiveId" clId="{20276244-AE06-4E75-A73B-3F213AFDA906}" dt="2023-02-01T02:37:37.205" v="2200" actId="26606"/>
          <ac:spMkLst>
            <pc:docMk/>
            <pc:sldMk cId="16774443" sldId="256"/>
            <ac:spMk id="282" creationId="{796CD800-C8BF-41B5-983A-3B3D95FA99E5}"/>
          </ac:spMkLst>
        </pc:spChg>
        <pc:spChg chg="add del">
          <ac:chgData name="Tsebaot Tsebaot" userId="17b6d73d28cd6d8c" providerId="LiveId" clId="{20276244-AE06-4E75-A73B-3F213AFDA906}" dt="2023-02-01T02:37:37.205" v="2200" actId="26606"/>
          <ac:spMkLst>
            <pc:docMk/>
            <pc:sldMk cId="16774443" sldId="256"/>
            <ac:spMk id="283" creationId="{ED36A27B-61AE-4AA1-8BD6-7310E072D89D}"/>
          </ac:spMkLst>
        </pc:spChg>
        <pc:spChg chg="add del">
          <ac:chgData name="Tsebaot Tsebaot" userId="17b6d73d28cd6d8c" providerId="LiveId" clId="{20276244-AE06-4E75-A73B-3F213AFDA906}" dt="2023-02-01T02:37:37.205" v="2200" actId="26606"/>
          <ac:spMkLst>
            <pc:docMk/>
            <pc:sldMk cId="16774443" sldId="256"/>
            <ac:spMk id="285" creationId="{7396DECB-DE04-41CF-B456-C7290874E215}"/>
          </ac:spMkLst>
        </pc:spChg>
        <pc:spChg chg="add del">
          <ac:chgData name="Tsebaot Tsebaot" userId="17b6d73d28cd6d8c" providerId="LiveId" clId="{20276244-AE06-4E75-A73B-3F213AFDA906}" dt="2023-02-01T02:37:37.205" v="2200" actId="26606"/>
          <ac:spMkLst>
            <pc:docMk/>
            <pc:sldMk cId="16774443" sldId="256"/>
            <ac:spMk id="286" creationId="{5D902A0F-73D9-4E23-AB4A-4B4C78938507}"/>
          </ac:spMkLst>
        </pc:spChg>
        <pc:spChg chg="add del">
          <ac:chgData name="Tsebaot Tsebaot" userId="17b6d73d28cd6d8c" providerId="LiveId" clId="{20276244-AE06-4E75-A73B-3F213AFDA906}" dt="2023-02-01T02:37:37.205" v="2200" actId="26606"/>
          <ac:spMkLst>
            <pc:docMk/>
            <pc:sldMk cId="16774443" sldId="256"/>
            <ac:spMk id="287" creationId="{8768613A-4BA5-42A5-859E-34B7D608AC7A}"/>
          </ac:spMkLst>
        </pc:spChg>
        <pc:spChg chg="add del">
          <ac:chgData name="Tsebaot Tsebaot" userId="17b6d73d28cd6d8c" providerId="LiveId" clId="{20276244-AE06-4E75-A73B-3F213AFDA906}" dt="2023-02-01T02:37:45.509" v="2202" actId="26606"/>
          <ac:spMkLst>
            <pc:docMk/>
            <pc:sldMk cId="16774443" sldId="256"/>
            <ac:spMk id="289" creationId="{796CD800-C8BF-41B5-983A-3B3D95FA99E5}"/>
          </ac:spMkLst>
        </pc:spChg>
        <pc:spChg chg="add del">
          <ac:chgData name="Tsebaot Tsebaot" userId="17b6d73d28cd6d8c" providerId="LiveId" clId="{20276244-AE06-4E75-A73B-3F213AFDA906}" dt="2023-02-01T02:37:45.509" v="2202" actId="26606"/>
          <ac:spMkLst>
            <pc:docMk/>
            <pc:sldMk cId="16774443" sldId="256"/>
            <ac:spMk id="290" creationId="{ED36A27B-61AE-4AA1-8BD6-7310E072D89D}"/>
          </ac:spMkLst>
        </pc:spChg>
        <pc:spChg chg="add del">
          <ac:chgData name="Tsebaot Tsebaot" userId="17b6d73d28cd6d8c" providerId="LiveId" clId="{20276244-AE06-4E75-A73B-3F213AFDA906}" dt="2023-02-01T02:37:45.509" v="2202" actId="26606"/>
          <ac:spMkLst>
            <pc:docMk/>
            <pc:sldMk cId="16774443" sldId="256"/>
            <ac:spMk id="292" creationId="{20E9A622-9996-4927-BBCD-AEE2687BEDAD}"/>
          </ac:spMkLst>
        </pc:spChg>
        <pc:spChg chg="add del">
          <ac:chgData name="Tsebaot Tsebaot" userId="17b6d73d28cd6d8c" providerId="LiveId" clId="{20276244-AE06-4E75-A73B-3F213AFDA906}" dt="2023-02-01T02:37:45.509" v="2202" actId="26606"/>
          <ac:spMkLst>
            <pc:docMk/>
            <pc:sldMk cId="16774443" sldId="256"/>
            <ac:spMk id="293" creationId="{51DE3FC3-BAC1-4105-9620-4FB64EDCE876}"/>
          </ac:spMkLst>
        </pc:spChg>
        <pc:spChg chg="add del">
          <ac:chgData name="Tsebaot Tsebaot" userId="17b6d73d28cd6d8c" providerId="LiveId" clId="{20276244-AE06-4E75-A73B-3F213AFDA906}" dt="2023-02-01T02:37:45.509" v="2202" actId="26606"/>
          <ac:spMkLst>
            <pc:docMk/>
            <pc:sldMk cId="16774443" sldId="256"/>
            <ac:spMk id="294" creationId="{CEF02B21-6D04-4A6A-B03E-CF7642D59161}"/>
          </ac:spMkLst>
        </pc:spChg>
        <pc:spChg chg="add del">
          <ac:chgData name="Tsebaot Tsebaot" userId="17b6d73d28cd6d8c" providerId="LiveId" clId="{20276244-AE06-4E75-A73B-3F213AFDA906}" dt="2023-02-01T02:37:45.509" v="2202" actId="26606"/>
          <ac:spMkLst>
            <pc:docMk/>
            <pc:sldMk cId="16774443" sldId="256"/>
            <ac:spMk id="295" creationId="{97E39010-823C-439A-B438-FEEDF549083C}"/>
          </ac:spMkLst>
        </pc:spChg>
        <pc:spChg chg="add del">
          <ac:chgData name="Tsebaot Tsebaot" userId="17b6d73d28cd6d8c" providerId="LiveId" clId="{20276244-AE06-4E75-A73B-3F213AFDA906}" dt="2023-02-01T02:37:47.754" v="2204" actId="26606"/>
          <ac:spMkLst>
            <pc:docMk/>
            <pc:sldMk cId="16774443" sldId="256"/>
            <ac:spMk id="297" creationId="{C4D3E4EC-9CAC-455D-8511-5C0D0BEFCF19}"/>
          </ac:spMkLst>
        </pc:spChg>
        <pc:spChg chg="add del">
          <ac:chgData name="Tsebaot Tsebaot" userId="17b6d73d28cd6d8c" providerId="LiveId" clId="{20276244-AE06-4E75-A73B-3F213AFDA906}" dt="2023-02-01T02:37:47.754" v="2204" actId="26606"/>
          <ac:spMkLst>
            <pc:docMk/>
            <pc:sldMk cId="16774443" sldId="256"/>
            <ac:spMk id="298" creationId="{3DDF40A7-2316-4304-8880-2FA7451E932E}"/>
          </ac:spMkLst>
        </pc:spChg>
        <pc:spChg chg="add del">
          <ac:chgData name="Tsebaot Tsebaot" userId="17b6d73d28cd6d8c" providerId="LiveId" clId="{20276244-AE06-4E75-A73B-3F213AFDA906}" dt="2023-02-01T02:37:47.754" v="2204" actId="26606"/>
          <ac:spMkLst>
            <pc:docMk/>
            <pc:sldMk cId="16774443" sldId="256"/>
            <ac:spMk id="299" creationId="{44BD36A9-BAC7-415E-8DDB-4C743838F557}"/>
          </ac:spMkLst>
        </pc:spChg>
        <pc:spChg chg="add del">
          <ac:chgData name="Tsebaot Tsebaot" userId="17b6d73d28cd6d8c" providerId="LiveId" clId="{20276244-AE06-4E75-A73B-3F213AFDA906}" dt="2023-02-01T02:38:00.296" v="2206" actId="26606"/>
          <ac:spMkLst>
            <pc:docMk/>
            <pc:sldMk cId="16774443" sldId="256"/>
            <ac:spMk id="301" creationId="{EF8AEC98-3742-4D78-A79E-DB72BE130D98}"/>
          </ac:spMkLst>
        </pc:spChg>
        <pc:spChg chg="add del">
          <ac:chgData name="Tsebaot Tsebaot" userId="17b6d73d28cd6d8c" providerId="LiveId" clId="{20276244-AE06-4E75-A73B-3F213AFDA906}" dt="2023-02-01T02:38:00.296" v="2206" actId="26606"/>
          <ac:spMkLst>
            <pc:docMk/>
            <pc:sldMk cId="16774443" sldId="256"/>
            <ac:spMk id="302" creationId="{4DDDBADD-CC21-400E-A524-D69DC92E6E2A}"/>
          </ac:spMkLst>
        </pc:spChg>
        <pc:spChg chg="add del">
          <ac:chgData name="Tsebaot Tsebaot" userId="17b6d73d28cd6d8c" providerId="LiveId" clId="{20276244-AE06-4E75-A73B-3F213AFDA906}" dt="2023-02-01T02:38:00.296" v="2206" actId="26606"/>
          <ac:spMkLst>
            <pc:docMk/>
            <pc:sldMk cId="16774443" sldId="256"/>
            <ac:spMk id="304" creationId="{9B0F30AA-F3F2-4243-A080-0F2575446E5D}"/>
          </ac:spMkLst>
        </pc:spChg>
        <pc:spChg chg="add del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06" creationId="{EFBF8E6E-9C3D-447A-BCDA-E3FE877A2EAA}"/>
          </ac:spMkLst>
        </pc:spChg>
        <pc:spChg chg="add del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07" creationId="{2DD22CB7-700C-42AD-9C69-E4813AAD067E}"/>
          </ac:spMkLst>
        </pc:spChg>
        <pc:spChg chg="add del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08" creationId="{C4D2AB6A-1D6D-48A0-9117-47B3EFC4AFAA}"/>
          </ac:spMkLst>
        </pc:spChg>
        <pc:spChg chg="add del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09" creationId="{883FF231-CAC3-4BD2-ABA2-CF62D12540FF}"/>
          </ac:spMkLst>
        </pc:spChg>
        <pc:spChg chg="add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12" creationId="{600B5AE2-C5CC-499C-8F2D-249888BE22C2}"/>
          </ac:spMkLst>
        </pc:spChg>
        <pc:spChg chg="add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13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8:29.932" v="2212" actId="26606"/>
          <ac:spMkLst>
            <pc:docMk/>
            <pc:sldMk cId="16774443" sldId="256"/>
            <ac:spMk id="315" creationId="{600B5AE2-C5CC-499C-8F2D-249888BE22C2}"/>
          </ac:spMkLst>
        </pc:spChg>
        <pc:spChg chg="add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16" creationId="{F4C359F3-25B2-4E2B-8713-5583EAF4C18E}"/>
          </ac:spMkLst>
        </pc:spChg>
        <pc:spChg chg="add del">
          <ac:chgData name="Tsebaot Tsebaot" userId="17b6d73d28cd6d8c" providerId="LiveId" clId="{20276244-AE06-4E75-A73B-3F213AFDA906}" dt="2023-02-01T02:38:29.932" v="2212" actId="26606"/>
          <ac:spMkLst>
            <pc:docMk/>
            <pc:sldMk cId="16774443" sldId="256"/>
            <ac:spMk id="317" creationId="{BA7A3698-B350-40E5-8475-9BCC41A089FC}"/>
          </ac:spMkLst>
        </pc:spChg>
        <pc:spChg chg="add">
          <ac:chgData name="Tsebaot Tsebaot" userId="17b6d73d28cd6d8c" providerId="LiveId" clId="{20276244-AE06-4E75-A73B-3F213AFDA906}" dt="2023-02-01T02:38:39.421" v="2215" actId="26606"/>
          <ac:spMkLst>
            <pc:docMk/>
            <pc:sldMk cId="16774443" sldId="256"/>
            <ac:spMk id="318" creationId="{B026EB53-A064-438C-B0CD-AC1503631ACC}"/>
          </ac:spMkLst>
        </pc:spChg>
        <pc:spChg chg="add del">
          <ac:chgData name="Tsebaot Tsebaot" userId="17b6d73d28cd6d8c" providerId="LiveId" clId="{20276244-AE06-4E75-A73B-3F213AFDA906}" dt="2023-02-01T02:38:29.932" v="2212" actId="26606"/>
          <ac:spMkLst>
            <pc:docMk/>
            <pc:sldMk cId="16774443" sldId="256"/>
            <ac:spMk id="321" creationId="{F4C359F3-25B2-4E2B-8713-5583EAF4C18E}"/>
          </ac:spMkLst>
        </pc:spChg>
        <pc:spChg chg="add del">
          <ac:chgData name="Tsebaot Tsebaot" userId="17b6d73d28cd6d8c" providerId="LiveId" clId="{20276244-AE06-4E75-A73B-3F213AFDA906}" dt="2023-02-01T02:38:29.932" v="2212" actId="26606"/>
          <ac:spMkLst>
            <pc:docMk/>
            <pc:sldMk cId="16774443" sldId="256"/>
            <ac:spMk id="323" creationId="{B026EB53-A064-438C-B0CD-AC1503631ACC}"/>
          </ac:spMkLst>
        </pc:spChg>
        <pc:spChg chg="add del">
          <ac:chgData name="Tsebaot Tsebaot" userId="17b6d73d28cd6d8c" providerId="LiveId" clId="{20276244-AE06-4E75-A73B-3F213AFDA906}" dt="2023-02-01T02:38:33.585" v="2214" actId="26606"/>
          <ac:spMkLst>
            <pc:docMk/>
            <pc:sldMk cId="16774443" sldId="256"/>
            <ac:spMk id="325" creationId="{D3D398E9-CBC4-4AEE-A93E-C1F4A1B84762}"/>
          </ac:spMkLst>
        </pc:spChg>
        <pc:spChg chg="add del">
          <ac:chgData name="Tsebaot Tsebaot" userId="17b6d73d28cd6d8c" providerId="LiveId" clId="{20276244-AE06-4E75-A73B-3F213AFDA906}" dt="2023-02-01T02:38:33.585" v="2214" actId="26606"/>
          <ac:spMkLst>
            <pc:docMk/>
            <pc:sldMk cId="16774443" sldId="256"/>
            <ac:spMk id="326" creationId="{600B5AE2-C5CC-499C-8F2D-249888BE22C2}"/>
          </ac:spMkLst>
        </pc:spChg>
        <pc:spChg chg="add del">
          <ac:chgData name="Tsebaot Tsebaot" userId="17b6d73d28cd6d8c" providerId="LiveId" clId="{20276244-AE06-4E75-A73B-3F213AFDA906}" dt="2023-02-01T02:38:33.585" v="2214" actId="26606"/>
          <ac:spMkLst>
            <pc:docMk/>
            <pc:sldMk cId="16774443" sldId="256"/>
            <ac:spMk id="327" creationId="{BA7A3698-B350-40E5-8475-9BCC41A089FC}"/>
          </ac:spMkLst>
        </pc:spChg>
        <pc:spChg chg="add del">
          <ac:chgData name="Tsebaot Tsebaot" userId="17b6d73d28cd6d8c" providerId="LiveId" clId="{20276244-AE06-4E75-A73B-3F213AFDA906}" dt="2023-02-01T02:38:33.585" v="2214" actId="26606"/>
          <ac:spMkLst>
            <pc:docMk/>
            <pc:sldMk cId="16774443" sldId="256"/>
            <ac:spMk id="329" creationId="{739ED4B0-07D7-492B-AAD1-7BA3037D7DA4}"/>
          </ac:spMkLst>
        </pc:spChg>
        <pc:spChg chg="add del">
          <ac:chgData name="Tsebaot Tsebaot" userId="17b6d73d28cd6d8c" providerId="LiveId" clId="{20276244-AE06-4E75-A73B-3F213AFDA906}" dt="2023-02-01T02:38:33.585" v="2214" actId="26606"/>
          <ac:spMkLst>
            <pc:docMk/>
            <pc:sldMk cId="16774443" sldId="256"/>
            <ac:spMk id="330" creationId="{C886BFA9-1A18-4956-9210-4C9833FF600D}"/>
          </ac:spMkLst>
        </pc:spChg>
        <pc:picChg chg="add mod ord">
          <ac:chgData name="Tsebaot Tsebaot" userId="17b6d73d28cd6d8c" providerId="LiveId" clId="{20276244-AE06-4E75-A73B-3F213AFDA906}" dt="2023-02-01T02:38:39.421" v="2215" actId="26606"/>
          <ac:picMkLst>
            <pc:docMk/>
            <pc:sldMk cId="16774443" sldId="256"/>
            <ac:picMk id="4" creationId="{13AD7D60-737E-BB3E-8958-8B18A03D5285}"/>
          </ac:picMkLst>
        </pc:picChg>
        <pc:picChg chg="add del">
          <ac:chgData name="Tsebaot Tsebaot" userId="17b6d73d28cd6d8c" providerId="LiveId" clId="{20276244-AE06-4E75-A73B-3F213AFDA906}" dt="2023-02-01T02:27:55.391" v="2083" actId="26606"/>
          <ac:picMkLst>
            <pc:docMk/>
            <pc:sldMk cId="16774443" sldId="256"/>
            <ac:picMk id="5" creationId="{0291664C-325A-3910-E097-02A08465A540}"/>
          </ac:picMkLst>
        </pc:picChg>
        <pc:picChg chg="add del mod ord">
          <ac:chgData name="Tsebaot Tsebaot" userId="17b6d73d28cd6d8c" providerId="LiveId" clId="{20276244-AE06-4E75-A73B-3F213AFDA906}" dt="2023-02-01T02:38:08.784" v="2210" actId="478"/>
          <ac:picMkLst>
            <pc:docMk/>
            <pc:sldMk cId="16774443" sldId="256"/>
            <ac:picMk id="16" creationId="{76B1100E-1569-6418-B4E8-A1CDC957D434}"/>
          </ac:picMkLst>
        </pc:picChg>
        <pc:cxnChg chg="add del">
          <ac:chgData name="Tsebaot Tsebaot" userId="17b6d73d28cd6d8c" providerId="LiveId" clId="{20276244-AE06-4E75-A73B-3F213AFDA906}" dt="2023-02-01T02:28:25.520" v="2087" actId="26606"/>
          <ac:cxnSpMkLst>
            <pc:docMk/>
            <pc:sldMk cId="16774443" sldId="256"/>
            <ac:cxnSpMk id="10" creationId="{09525C9A-1972-4836-BA7A-706C946EF4DA}"/>
          </ac:cxnSpMkLst>
        </pc:cxnChg>
        <pc:cxnChg chg="add del">
          <ac:chgData name="Tsebaot Tsebaot" userId="17b6d73d28cd6d8c" providerId="LiveId" clId="{20276244-AE06-4E75-A73B-3F213AFDA906}" dt="2023-02-01T02:27:55.391" v="2083" actId="26606"/>
          <ac:cxnSpMkLst>
            <pc:docMk/>
            <pc:sldMk cId="16774443" sldId="256"/>
            <ac:cxnSpMk id="11" creationId="{E7A7CD63-7EC3-44F3-95D0-595C4019FF24}"/>
          </ac:cxnSpMkLst>
        </pc:cxnChg>
        <pc:cxnChg chg="add del">
          <ac:chgData name="Tsebaot Tsebaot" userId="17b6d73d28cd6d8c" providerId="LiveId" clId="{20276244-AE06-4E75-A73B-3F213AFDA906}" dt="2023-02-01T02:31:25.359" v="2134" actId="26606"/>
          <ac:cxnSpMkLst>
            <pc:docMk/>
            <pc:sldMk cId="16774443" sldId="256"/>
            <ac:cxnSpMk id="20" creationId="{77AB95BF-57D0-4E49-9EF2-408B47C8D40D}"/>
          </ac:cxnSpMkLst>
        </pc:cxnChg>
        <pc:cxnChg chg="add del">
          <ac:chgData name="Tsebaot Tsebaot" userId="17b6d73d28cd6d8c" providerId="LiveId" clId="{20276244-AE06-4E75-A73B-3F213AFDA906}" dt="2023-02-01T02:29:40.999" v="2099" actId="26606"/>
          <ac:cxnSpMkLst>
            <pc:docMk/>
            <pc:sldMk cId="16774443" sldId="256"/>
            <ac:cxnSpMk id="33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29:53.257" v="2101" actId="26606"/>
          <ac:cxnSpMkLst>
            <pc:docMk/>
            <pc:sldMk cId="16774443" sldId="256"/>
            <ac:cxnSpMk id="43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29:53.257" v="2101" actId="26606"/>
          <ac:cxnSpMkLst>
            <pc:docMk/>
            <pc:sldMk cId="16774443" sldId="256"/>
            <ac:cxnSpMk id="45" creationId="{5A0A5CF6-407C-4691-8122-49DF69D0020D}"/>
          </ac:cxnSpMkLst>
        </pc:cxnChg>
        <pc:cxnChg chg="add del">
          <ac:chgData name="Tsebaot Tsebaot" userId="17b6d73d28cd6d8c" providerId="LiveId" clId="{20276244-AE06-4E75-A73B-3F213AFDA906}" dt="2023-02-01T02:30:09.956" v="2103" actId="26606"/>
          <ac:cxnSpMkLst>
            <pc:docMk/>
            <pc:sldMk cId="16774443" sldId="256"/>
            <ac:cxnSpMk id="48" creationId="{6B5B1DD8-6224-4137-8621-32982B00F9FC}"/>
          </ac:cxnSpMkLst>
        </pc:cxnChg>
        <pc:cxnChg chg="add del">
          <ac:chgData name="Tsebaot Tsebaot" userId="17b6d73d28cd6d8c" providerId="LiveId" clId="{20276244-AE06-4E75-A73B-3F213AFDA906}" dt="2023-02-01T02:30:12.241" v="2105" actId="26606"/>
          <ac:cxnSpMkLst>
            <pc:docMk/>
            <pc:sldMk cId="16774443" sldId="256"/>
            <ac:cxnSpMk id="54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12.241" v="2105" actId="26606"/>
          <ac:cxnSpMkLst>
            <pc:docMk/>
            <pc:sldMk cId="16774443" sldId="256"/>
            <ac:cxnSpMk id="55" creationId="{45549E29-E797-4A00-B030-3AB01640CFDC}"/>
          </ac:cxnSpMkLst>
        </pc:cxnChg>
        <pc:cxnChg chg="add del">
          <ac:chgData name="Tsebaot Tsebaot" userId="17b6d73d28cd6d8c" providerId="LiveId" clId="{20276244-AE06-4E75-A73B-3F213AFDA906}" dt="2023-02-01T02:30:16.140" v="2107" actId="26606"/>
          <ac:cxnSpMkLst>
            <pc:docMk/>
            <pc:sldMk cId="16774443" sldId="256"/>
            <ac:cxnSpMk id="61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16.140" v="2107" actId="26606"/>
          <ac:cxnSpMkLst>
            <pc:docMk/>
            <pc:sldMk cId="16774443" sldId="256"/>
            <ac:cxnSpMk id="64" creationId="{5AB158E9-1B40-4CD6-95F0-95CA11DF7B7A}"/>
          </ac:cxnSpMkLst>
        </pc:cxnChg>
        <pc:cxnChg chg="add del">
          <ac:chgData name="Tsebaot Tsebaot" userId="17b6d73d28cd6d8c" providerId="LiveId" clId="{20276244-AE06-4E75-A73B-3F213AFDA906}" dt="2023-02-01T02:30:17.311" v="2109" actId="26606"/>
          <ac:cxnSpMkLst>
            <pc:docMk/>
            <pc:sldMk cId="16774443" sldId="256"/>
            <ac:cxnSpMk id="68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24.830" v="2111" actId="26606"/>
          <ac:cxnSpMkLst>
            <pc:docMk/>
            <pc:sldMk cId="16774443" sldId="256"/>
            <ac:cxnSpMk id="75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24.830" v="2111" actId="26606"/>
          <ac:cxnSpMkLst>
            <pc:docMk/>
            <pc:sldMk cId="16774443" sldId="256"/>
            <ac:cxnSpMk id="77" creationId="{5AB158E9-1B40-4CD6-95F0-95CA11DF7B7A}"/>
          </ac:cxnSpMkLst>
        </pc:cxnChg>
        <pc:cxnChg chg="add del">
          <ac:chgData name="Tsebaot Tsebaot" userId="17b6d73d28cd6d8c" providerId="LiveId" clId="{20276244-AE06-4E75-A73B-3F213AFDA906}" dt="2023-02-01T02:30:28.555" v="2113" actId="26606"/>
          <ac:cxnSpMkLst>
            <pc:docMk/>
            <pc:sldMk cId="16774443" sldId="256"/>
            <ac:cxnSpMk id="83" creationId="{6EEB3B97-A638-498B-8083-54191CE71E01}"/>
          </ac:cxnSpMkLst>
        </pc:cxnChg>
        <pc:cxnChg chg="add del">
          <ac:chgData name="Tsebaot Tsebaot" userId="17b6d73d28cd6d8c" providerId="LiveId" clId="{20276244-AE06-4E75-A73B-3F213AFDA906}" dt="2023-02-01T02:30:28.555" v="2113" actId="26606"/>
          <ac:cxnSpMkLst>
            <pc:docMk/>
            <pc:sldMk cId="16774443" sldId="256"/>
            <ac:cxnSpMk id="85" creationId="{C947DF4A-614C-4B4C-8B80-E5B9D8E8CFED}"/>
          </ac:cxnSpMkLst>
        </pc:cxnChg>
        <pc:cxnChg chg="add del">
          <ac:chgData name="Tsebaot Tsebaot" userId="17b6d73d28cd6d8c" providerId="LiveId" clId="{20276244-AE06-4E75-A73B-3F213AFDA906}" dt="2023-02-01T02:30:29.337" v="2115" actId="26606"/>
          <ac:cxnSpMkLst>
            <pc:docMk/>
            <pc:sldMk cId="16774443" sldId="256"/>
            <ac:cxnSpMk id="91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29.337" v="2115" actId="26606"/>
          <ac:cxnSpMkLst>
            <pc:docMk/>
            <pc:sldMk cId="16774443" sldId="256"/>
            <ac:cxnSpMk id="92" creationId="{327CAB8F-A0BA-4128-8B2F-EC1879A1677D}"/>
          </ac:cxnSpMkLst>
        </pc:cxnChg>
        <pc:cxnChg chg="add del">
          <ac:chgData name="Tsebaot Tsebaot" userId="17b6d73d28cd6d8c" providerId="LiveId" clId="{20276244-AE06-4E75-A73B-3F213AFDA906}" dt="2023-02-01T02:30:37.137" v="2117" actId="26606"/>
          <ac:cxnSpMkLst>
            <pc:docMk/>
            <pc:sldMk cId="16774443" sldId="256"/>
            <ac:cxnSpMk id="98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38.435" v="2119" actId="26606"/>
          <ac:cxnSpMkLst>
            <pc:docMk/>
            <pc:sldMk cId="16774443" sldId="256"/>
            <ac:cxnSpMk id="102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52.093" v="2121" actId="26606"/>
          <ac:cxnSpMkLst>
            <pc:docMk/>
            <pc:sldMk cId="16774443" sldId="256"/>
            <ac:cxnSpMk id="109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52.093" v="2121" actId="26606"/>
          <ac:cxnSpMkLst>
            <pc:docMk/>
            <pc:sldMk cId="16774443" sldId="256"/>
            <ac:cxnSpMk id="110" creationId="{E9F7CBA9-9D9B-479F-AAB5-BF785971CD85}"/>
          </ac:cxnSpMkLst>
        </pc:cxnChg>
        <pc:cxnChg chg="add del">
          <ac:chgData name="Tsebaot Tsebaot" userId="17b6d73d28cd6d8c" providerId="LiveId" clId="{20276244-AE06-4E75-A73B-3F213AFDA906}" dt="2023-02-01T02:30:58.657" v="2123" actId="26606"/>
          <ac:cxnSpMkLst>
            <pc:docMk/>
            <pc:sldMk cId="16774443" sldId="256"/>
            <ac:cxnSpMk id="116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0:58.657" v="2123" actId="26606"/>
          <ac:cxnSpMkLst>
            <pc:docMk/>
            <pc:sldMk cId="16774443" sldId="256"/>
            <ac:cxnSpMk id="118" creationId="{5A0A5CF6-407C-4691-8122-49DF69D0020D}"/>
          </ac:cxnSpMkLst>
        </pc:cxnChg>
        <pc:cxnChg chg="add del">
          <ac:chgData name="Tsebaot Tsebaot" userId="17b6d73d28cd6d8c" providerId="LiveId" clId="{20276244-AE06-4E75-A73B-3F213AFDA906}" dt="2023-02-01T02:31:01.079" v="2125" actId="26606"/>
          <ac:cxnSpMkLst>
            <pc:docMk/>
            <pc:sldMk cId="16774443" sldId="256"/>
            <ac:cxnSpMk id="122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1:06.072" v="2127" actId="26606"/>
          <ac:cxnSpMkLst>
            <pc:docMk/>
            <pc:sldMk cId="16774443" sldId="256"/>
            <ac:cxnSpMk id="129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1:06.072" v="2127" actId="26606"/>
          <ac:cxnSpMkLst>
            <pc:docMk/>
            <pc:sldMk cId="16774443" sldId="256"/>
            <ac:cxnSpMk id="131" creationId="{5A0A5CF6-407C-4691-8122-49DF69D0020D}"/>
          </ac:cxnSpMkLst>
        </pc:cxnChg>
        <pc:cxnChg chg="add del">
          <ac:chgData name="Tsebaot Tsebaot" userId="17b6d73d28cd6d8c" providerId="LiveId" clId="{20276244-AE06-4E75-A73B-3F213AFDA906}" dt="2023-02-01T02:31:08.584" v="2129" actId="26606"/>
          <ac:cxnSpMkLst>
            <pc:docMk/>
            <pc:sldMk cId="16774443" sldId="256"/>
            <ac:cxnSpMk id="135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1:11.357" v="2131" actId="26606"/>
          <ac:cxnSpMkLst>
            <pc:docMk/>
            <pc:sldMk cId="16774443" sldId="256"/>
            <ac:cxnSpMk id="142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1:25.335" v="2133" actId="26606"/>
          <ac:cxnSpMkLst>
            <pc:docMk/>
            <pc:sldMk cId="16774443" sldId="256"/>
            <ac:cxnSpMk id="149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01.691" v="2137" actId="26606"/>
          <ac:cxnSpMkLst>
            <pc:docMk/>
            <pc:sldMk cId="16774443" sldId="256"/>
            <ac:cxnSpMk id="174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08.872" v="2141" actId="26606"/>
          <ac:cxnSpMkLst>
            <pc:docMk/>
            <pc:sldMk cId="16774443" sldId="256"/>
            <ac:cxnSpMk id="187" creationId="{5C6A2BAE-B461-4B55-8E1F-0722ABDD1393}"/>
          </ac:cxnSpMkLst>
        </pc:cxnChg>
        <pc:cxnChg chg="add del">
          <ac:chgData name="Tsebaot Tsebaot" userId="17b6d73d28cd6d8c" providerId="LiveId" clId="{20276244-AE06-4E75-A73B-3F213AFDA906}" dt="2023-02-01T02:32:10.531" v="2143" actId="26606"/>
          <ac:cxnSpMkLst>
            <pc:docMk/>
            <pc:sldMk cId="16774443" sldId="256"/>
            <ac:cxnSpMk id="193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10.531" v="2143" actId="26606"/>
          <ac:cxnSpMkLst>
            <pc:docMk/>
            <pc:sldMk cId="16774443" sldId="256"/>
            <ac:cxnSpMk id="195" creationId="{5AB158E9-1B40-4CD6-95F0-95CA11DF7B7A}"/>
          </ac:cxnSpMkLst>
        </pc:cxnChg>
        <pc:cxnChg chg="add del">
          <ac:chgData name="Tsebaot Tsebaot" userId="17b6d73d28cd6d8c" providerId="LiveId" clId="{20276244-AE06-4E75-A73B-3F213AFDA906}" dt="2023-02-01T02:32:13.226" v="2145" actId="26606"/>
          <ac:cxnSpMkLst>
            <pc:docMk/>
            <pc:sldMk cId="16774443" sldId="256"/>
            <ac:cxnSpMk id="201" creationId="{6EEB3B97-A638-498B-8083-54191CE71E01}"/>
          </ac:cxnSpMkLst>
        </pc:cxnChg>
        <pc:cxnChg chg="add del">
          <ac:chgData name="Tsebaot Tsebaot" userId="17b6d73d28cd6d8c" providerId="LiveId" clId="{20276244-AE06-4E75-A73B-3F213AFDA906}" dt="2023-02-01T02:32:19.999" v="2147" actId="26606"/>
          <ac:cxnSpMkLst>
            <pc:docMk/>
            <pc:sldMk cId="16774443" sldId="256"/>
            <ac:cxnSpMk id="208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27.884" v="2149" actId="26606"/>
          <ac:cxnSpMkLst>
            <pc:docMk/>
            <pc:sldMk cId="16774443" sldId="256"/>
            <ac:cxnSpMk id="214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36.830" v="2151" actId="26606"/>
          <ac:cxnSpMkLst>
            <pc:docMk/>
            <pc:sldMk cId="16774443" sldId="256"/>
            <ac:cxnSpMk id="221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42.227" v="2153" actId="26606"/>
          <ac:cxnSpMkLst>
            <pc:docMk/>
            <pc:sldMk cId="16774443" sldId="256"/>
            <ac:cxnSpMk id="228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52.998" v="2155" actId="26606"/>
          <ac:cxnSpMkLst>
            <pc:docMk/>
            <pc:sldMk cId="16774443" sldId="256"/>
            <ac:cxnSpMk id="235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2:55.675" v="2157" actId="26606"/>
          <ac:cxnSpMkLst>
            <pc:docMk/>
            <pc:sldMk cId="16774443" sldId="256"/>
            <ac:cxnSpMk id="240" creationId="{E6E50488-8E5E-4E36-9763-092234CAED4A}"/>
          </ac:cxnSpMkLst>
        </pc:cxnChg>
        <pc:cxnChg chg="add del">
          <ac:chgData name="Tsebaot Tsebaot" userId="17b6d73d28cd6d8c" providerId="LiveId" clId="{20276244-AE06-4E75-A73B-3F213AFDA906}" dt="2023-02-01T02:33:05.080" v="2159" actId="26606"/>
          <ac:cxnSpMkLst>
            <pc:docMk/>
            <pc:sldMk cId="16774443" sldId="256"/>
            <ac:cxnSpMk id="246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8:00.339" v="2207" actId="26606"/>
          <ac:cxnSpMkLst>
            <pc:docMk/>
            <pc:sldMk cId="16774443" sldId="256"/>
            <ac:cxnSpMk id="260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7:32.152" v="2198" actId="26606"/>
          <ac:cxnSpMkLst>
            <pc:docMk/>
            <pc:sldMk cId="16774443" sldId="256"/>
            <ac:cxnSpMk id="272" creationId="{511BC4C5-EB16-4C0B-83E6-96A39848CF19}"/>
          </ac:cxnSpMkLst>
        </pc:cxnChg>
        <pc:cxnChg chg="add del">
          <ac:chgData name="Tsebaot Tsebaot" userId="17b6d73d28cd6d8c" providerId="LiveId" clId="{20276244-AE06-4E75-A73B-3F213AFDA906}" dt="2023-02-01T02:37:32.152" v="2198" actId="26606"/>
          <ac:cxnSpMkLst>
            <pc:docMk/>
            <pc:sldMk cId="16774443" sldId="256"/>
            <ac:cxnSpMk id="276" creationId="{C2D93264-3FF9-4175-A7FA-F927F0F77AA0}"/>
          </ac:cxnSpMkLst>
        </pc:cxnChg>
        <pc:cxnChg chg="add del">
          <ac:chgData name="Tsebaot Tsebaot" userId="17b6d73d28cd6d8c" providerId="LiveId" clId="{20276244-AE06-4E75-A73B-3F213AFDA906}" dt="2023-02-01T02:37:37.205" v="2200" actId="26606"/>
          <ac:cxnSpMkLst>
            <pc:docMk/>
            <pc:sldMk cId="16774443" sldId="256"/>
            <ac:cxnSpMk id="284" creationId="{511BC4C5-EB16-4C0B-83E6-96A39848CF19}"/>
          </ac:cxnSpMkLst>
        </pc:cxnChg>
        <pc:cxnChg chg="add del">
          <ac:chgData name="Tsebaot Tsebaot" userId="17b6d73d28cd6d8c" providerId="LiveId" clId="{20276244-AE06-4E75-A73B-3F213AFDA906}" dt="2023-02-01T02:37:45.509" v="2202" actId="26606"/>
          <ac:cxnSpMkLst>
            <pc:docMk/>
            <pc:sldMk cId="16774443" sldId="256"/>
            <ac:cxnSpMk id="291" creationId="{511BC4C5-EB16-4C0B-83E6-96A39848CF19}"/>
          </ac:cxnSpMkLst>
        </pc:cxnChg>
        <pc:cxnChg chg="add del">
          <ac:chgData name="Tsebaot Tsebaot" userId="17b6d73d28cd6d8c" providerId="LiveId" clId="{20276244-AE06-4E75-A73B-3F213AFDA906}" dt="2023-02-01T02:38:00.296" v="2206" actId="26606"/>
          <ac:cxnSpMkLst>
            <pc:docMk/>
            <pc:sldMk cId="16774443" sldId="256"/>
            <ac:cxnSpMk id="303" creationId="{C1748524-9487-4168-B383-1E83003D00CA}"/>
          </ac:cxnSpMkLst>
        </pc:cxnChg>
        <pc:cxnChg chg="add del">
          <ac:chgData name="Tsebaot Tsebaot" userId="17b6d73d28cd6d8c" providerId="LiveId" clId="{20276244-AE06-4E75-A73B-3F213AFDA906}" dt="2023-02-01T02:38:39.421" v="2215" actId="26606"/>
          <ac:cxnSpMkLst>
            <pc:docMk/>
            <pc:sldMk cId="16774443" sldId="256"/>
            <ac:cxnSpMk id="310" creationId="{66BD0639-FE51-461E-B0F5-F00FECDE6BEF}"/>
          </ac:cxnSpMkLst>
        </pc:cxnChg>
        <pc:cxnChg chg="add">
          <ac:chgData name="Tsebaot Tsebaot" userId="17b6d73d28cd6d8c" providerId="LiveId" clId="{20276244-AE06-4E75-A73B-3F213AFDA906}" dt="2023-02-01T02:38:39.421" v="2215" actId="26606"/>
          <ac:cxnSpMkLst>
            <pc:docMk/>
            <pc:sldMk cId="16774443" sldId="256"/>
            <ac:cxnSpMk id="314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8:29.932" v="2212" actId="26606"/>
          <ac:cxnSpMkLst>
            <pc:docMk/>
            <pc:sldMk cId="16774443" sldId="256"/>
            <ac:cxnSpMk id="319" creationId="{0AC655C7-EC94-4BE6-84C8-2F9EFBBB2789}"/>
          </ac:cxnSpMkLst>
        </pc:cxnChg>
        <pc:cxnChg chg="add del">
          <ac:chgData name="Tsebaot Tsebaot" userId="17b6d73d28cd6d8c" providerId="LiveId" clId="{20276244-AE06-4E75-A73B-3F213AFDA906}" dt="2023-02-01T02:38:33.585" v="2214" actId="26606"/>
          <ac:cxnSpMkLst>
            <pc:docMk/>
            <pc:sldMk cId="16774443" sldId="256"/>
            <ac:cxnSpMk id="328" creationId="{0AC655C7-EC94-4BE6-84C8-2F9EFBBB2789}"/>
          </ac:cxnSpMkLst>
        </pc:cxnChg>
      </pc:sldChg>
      <pc:sldChg chg="del">
        <pc:chgData name="Tsebaot Tsebaot" userId="17b6d73d28cd6d8c" providerId="LiveId" clId="{20276244-AE06-4E75-A73B-3F213AFDA906}" dt="2023-01-31T00:38:00.999" v="33" actId="2696"/>
        <pc:sldMkLst>
          <pc:docMk/>
          <pc:sldMk cId="1192726586" sldId="257"/>
        </pc:sldMkLst>
      </pc:sldChg>
      <pc:sldChg chg="addSp delSp modSp mod setBg">
        <pc:chgData name="Tsebaot Tsebaot" userId="17b6d73d28cd6d8c" providerId="LiveId" clId="{20276244-AE06-4E75-A73B-3F213AFDA906}" dt="2023-02-01T02:36:48.178" v="2195" actId="1076"/>
        <pc:sldMkLst>
          <pc:docMk/>
          <pc:sldMk cId="863039090" sldId="258"/>
        </pc:sldMkLst>
        <pc:spChg chg="mod">
          <ac:chgData name="Tsebaot Tsebaot" userId="17b6d73d28cd6d8c" providerId="LiveId" clId="{20276244-AE06-4E75-A73B-3F213AFDA906}" dt="2023-02-01T02:36:43.316" v="2194" actId="1076"/>
          <ac:spMkLst>
            <pc:docMk/>
            <pc:sldMk cId="863039090" sldId="258"/>
            <ac:spMk id="2" creationId="{0784CA52-46CD-B72E-D6C3-404437CF01EE}"/>
          </ac:spMkLst>
        </pc:spChg>
        <pc:spChg chg="add del mo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1:29.624" v="954" actId="26606"/>
          <ac:spMkLst>
            <pc:docMk/>
            <pc:sldMk cId="863039090" sldId="258"/>
            <ac:spMk id="9" creationId="{311973C2-EB8B-452A-A698-4A252FD3AE28}"/>
          </ac:spMkLst>
        </pc:spChg>
        <pc:spChg chg="add del">
          <ac:chgData name="Tsebaot Tsebaot" userId="17b6d73d28cd6d8c" providerId="LiveId" clId="{20276244-AE06-4E75-A73B-3F213AFDA906}" dt="2023-01-31T01:41:29.624" v="954" actId="26606"/>
          <ac:spMkLst>
            <pc:docMk/>
            <pc:sldMk cId="863039090" sldId="258"/>
            <ac:spMk id="11" creationId="{10162E77-11AD-44A7-84EC-40C59EEFBD2E}"/>
          </ac:spMkLst>
        </pc:spChg>
        <pc:spChg chg="add del">
          <ac:chgData name="Tsebaot Tsebaot" userId="17b6d73d28cd6d8c" providerId="LiveId" clId="{20276244-AE06-4E75-A73B-3F213AFDA906}" dt="2023-01-31T01:41:33.959" v="956" actId="26606"/>
          <ac:spMkLst>
            <pc:docMk/>
            <pc:sldMk cId="863039090" sldId="258"/>
            <ac:spMk id="15" creationId="{E32D3FD4-6F71-43DF-93B9-87279519C618}"/>
          </ac:spMkLst>
        </pc:spChg>
        <pc:spChg chg="add del">
          <ac:chgData name="Tsebaot Tsebaot" userId="17b6d73d28cd6d8c" providerId="LiveId" clId="{20276244-AE06-4E75-A73B-3F213AFDA906}" dt="2023-01-31T01:41:33.959" v="956" actId="26606"/>
          <ac:spMkLst>
            <pc:docMk/>
            <pc:sldMk cId="863039090" sldId="258"/>
            <ac:spMk id="16" creationId="{36F207B4-66C3-4A76-8D54-C2871CF80983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1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2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5" creationId="{8C04651D-B9F4-4935-A02D-364153FBDF54}"/>
          </ac:spMkLst>
        </pc:spChg>
        <pc:spChg chg="ad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27" creationId="{311973C2-EB8B-452A-A698-4A252FD3AE28}"/>
          </ac:spMkLst>
        </pc:spChg>
        <pc:spChg chg="ad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28" creationId="{10162E77-11AD-44A7-84EC-40C59EEFBD2E}"/>
          </ac:spMkLst>
        </pc:spChg>
        <pc:spChg chg="add mod">
          <ac:chgData name="Tsebaot Tsebaot" userId="17b6d73d28cd6d8c" providerId="LiveId" clId="{20276244-AE06-4E75-A73B-3F213AFDA906}" dt="2023-02-01T02:36:48.178" v="2195" actId="1076"/>
          <ac:spMkLst>
            <pc:docMk/>
            <pc:sldMk cId="863039090" sldId="258"/>
            <ac:spMk id="31" creationId="{7F4F417F-368D-407B-E3B2-1990807EE6E6}"/>
          </ac:spMkLst>
        </pc:spChg>
        <pc:graphicFrameChg chg="add del">
          <ac:chgData name="Tsebaot Tsebaot" userId="17b6d73d28cd6d8c" providerId="LiveId" clId="{20276244-AE06-4E75-A73B-3F213AFDA906}" dt="2023-01-31T01:41:37.641" v="958" actId="26606"/>
          <ac:graphicFrameMkLst>
            <pc:docMk/>
            <pc:sldMk cId="863039090" sldId="258"/>
            <ac:graphicFrameMk id="19" creationId="{8D3E7459-AEDD-5E35-C865-914BB6D4CEAA}"/>
          </ac:graphicFrameMkLst>
        </pc:graphicFrameChg>
        <pc:picChg chg="add del">
          <ac:chgData name="Tsebaot Tsebaot" userId="17b6d73d28cd6d8c" providerId="LiveId" clId="{20276244-AE06-4E75-A73B-3F213AFDA906}" dt="2023-01-31T01:41:29.624" v="954" actId="26606"/>
          <ac:picMkLst>
            <pc:docMk/>
            <pc:sldMk cId="863039090" sldId="258"/>
            <ac:picMk id="5" creationId="{70E755C5-0973-E326-EC19-E2F25FD280D8}"/>
          </ac:picMkLst>
        </pc:picChg>
        <pc:picChg chg="add del">
          <ac:chgData name="Tsebaot Tsebaot" userId="17b6d73d28cd6d8c" providerId="LiveId" clId="{20276244-AE06-4E75-A73B-3F213AFDA906}" dt="2023-01-31T01:41:33.959" v="956" actId="26606"/>
          <ac:picMkLst>
            <pc:docMk/>
            <pc:sldMk cId="863039090" sldId="258"/>
            <ac:picMk id="17" creationId="{8F58B7F9-949E-921C-CD74-A431519E1850}"/>
          </ac:picMkLst>
        </pc:picChg>
        <pc:picChg chg="add del">
          <ac:chgData name="Tsebaot Tsebaot" userId="17b6d73d28cd6d8c" providerId="LiveId" clId="{20276244-AE06-4E75-A73B-3F213AFDA906}" dt="2023-01-31T01:41:41.336" v="960" actId="26606"/>
          <ac:picMkLst>
            <pc:docMk/>
            <pc:sldMk cId="863039090" sldId="258"/>
            <ac:picMk id="24" creationId="{6941515A-8AA5-E5A1-0067-954D8BBE18E8}"/>
          </ac:picMkLst>
        </pc:picChg>
        <pc:picChg chg="add">
          <ac:chgData name="Tsebaot Tsebaot" userId="17b6d73d28cd6d8c" providerId="LiveId" clId="{20276244-AE06-4E75-A73B-3F213AFDA906}" dt="2023-01-31T01:41:41.391" v="961" actId="26606"/>
          <ac:picMkLst>
            <pc:docMk/>
            <pc:sldMk cId="863039090" sldId="258"/>
            <ac:picMk id="29" creationId="{70E755C5-0973-E326-EC19-E2F25FD280D8}"/>
          </ac:picMkLst>
        </pc:picChg>
        <pc:cxnChg chg="add del">
          <ac:chgData name="Tsebaot Tsebaot" userId="17b6d73d28cd6d8c" providerId="LiveId" clId="{20276244-AE06-4E75-A73B-3F213AFDA906}" dt="2023-01-31T01:41:29.624" v="954" actId="26606"/>
          <ac:cxnSpMkLst>
            <pc:docMk/>
            <pc:sldMk cId="863039090" sldId="258"/>
            <ac:cxnSpMk id="13" creationId="{5AB158E9-1B40-4CD6-95F0-95CA11DF7B7A}"/>
          </ac:cxnSpMkLst>
        </pc:cxnChg>
        <pc:cxnChg chg="add">
          <ac:chgData name="Tsebaot Tsebaot" userId="17b6d73d28cd6d8c" providerId="LiveId" clId="{20276244-AE06-4E75-A73B-3F213AFDA906}" dt="2023-01-31T01:41:41.391" v="961" actId="26606"/>
          <ac:cxnSpMkLst>
            <pc:docMk/>
            <pc:sldMk cId="863039090" sldId="258"/>
            <ac:cxnSpMk id="30" creationId="{5AB158E9-1B40-4CD6-95F0-95CA11DF7B7A}"/>
          </ac:cxnSpMkLst>
        </pc:cxnChg>
      </pc:sldChg>
      <pc:sldChg chg="addSp delSp modSp mod setBg setClrOvrMap">
        <pc:chgData name="Tsebaot Tsebaot" userId="17b6d73d28cd6d8c" providerId="LiveId" clId="{20276244-AE06-4E75-A73B-3F213AFDA906}" dt="2023-02-01T02:22:10.131" v="2045" actId="6549"/>
        <pc:sldMkLst>
          <pc:docMk/>
          <pc:sldMk cId="3583443801" sldId="259"/>
        </pc:sldMkLst>
        <pc:spChg chg="del mod">
          <ac:chgData name="Tsebaot Tsebaot" userId="17b6d73d28cd6d8c" providerId="LiveId" clId="{20276244-AE06-4E75-A73B-3F213AFDA906}" dt="2023-01-31T01:51:57.213" v="1034" actId="478"/>
          <ac:spMkLst>
            <pc:docMk/>
            <pc:sldMk cId="3583443801" sldId="259"/>
            <ac:spMk id="2" creationId="{0784CA52-46CD-B72E-D6C3-404437CF01EE}"/>
          </ac:spMkLst>
        </pc:spChg>
        <pc:spChg chg="add del mod">
          <ac:chgData name="Tsebaot Tsebaot" userId="17b6d73d28cd6d8c" providerId="LiveId" clId="{20276244-AE06-4E75-A73B-3F213AFDA906}" dt="2023-01-31T01:44:19.383" v="987" actId="26606"/>
          <ac:spMkLst>
            <pc:docMk/>
            <pc:sldMk cId="3583443801" sldId="259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2-01T02:20:43.568" v="2030" actId="26606"/>
          <ac:spMkLst>
            <pc:docMk/>
            <pc:sldMk cId="3583443801" sldId="259"/>
            <ac:spMk id="7" creationId="{C8DD82D3-D002-45B0-B16A-82B3DA4EFDDB}"/>
          </ac:spMkLst>
        </pc:spChg>
        <pc:spChg chg="add del">
          <ac:chgData name="Tsebaot Tsebaot" userId="17b6d73d28cd6d8c" providerId="LiveId" clId="{20276244-AE06-4E75-A73B-3F213AFDA906}" dt="2023-01-31T01:44:07.009" v="974" actId="26606"/>
          <ac:spMkLst>
            <pc:docMk/>
            <pc:sldMk cId="3583443801" sldId="259"/>
            <ac:spMk id="8" creationId="{C8DD82D3-D002-45B0-B16A-82B3DA4EFDDB}"/>
          </ac:spMkLst>
        </pc:spChg>
        <pc:spChg chg="add mod ord">
          <ac:chgData name="Tsebaot Tsebaot" userId="17b6d73d28cd6d8c" providerId="LiveId" clId="{20276244-AE06-4E75-A73B-3F213AFDA906}" dt="2023-02-01T02:22:10.131" v="2045" actId="6549"/>
          <ac:spMkLst>
            <pc:docMk/>
            <pc:sldMk cId="3583443801" sldId="259"/>
            <ac:spMk id="11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4:07.009" v="974" actId="26606"/>
          <ac:spMkLst>
            <pc:docMk/>
            <pc:sldMk cId="3583443801" sldId="259"/>
            <ac:spMk id="12" creationId="{4C15B19B-E7BB-4060-B12F-3CDA8EF16A52}"/>
          </ac:spMkLst>
        </pc:spChg>
        <pc:spChg chg="add del">
          <ac:chgData name="Tsebaot Tsebaot" userId="17b6d73d28cd6d8c" providerId="LiveId" clId="{20276244-AE06-4E75-A73B-3F213AFDA906}" dt="2023-02-01T02:20:43.568" v="2030" actId="26606"/>
          <ac:spMkLst>
            <pc:docMk/>
            <pc:sldMk cId="3583443801" sldId="259"/>
            <ac:spMk id="13" creationId="{4C15B19B-E7BB-4060-B12F-3CDA8EF16A52}"/>
          </ac:spMkLst>
        </pc:spChg>
        <pc:spChg chg="add del">
          <ac:chgData name="Tsebaot Tsebaot" userId="17b6d73d28cd6d8c" providerId="LiveId" clId="{20276244-AE06-4E75-A73B-3F213AFDA906}" dt="2023-01-31T01:44:08.344" v="976" actId="26606"/>
          <ac:spMkLst>
            <pc:docMk/>
            <pc:sldMk cId="3583443801" sldId="259"/>
            <ac:spMk id="14" creationId="{11A978AA-7672-42C4-B5ED-55539D564D6E}"/>
          </ac:spMkLst>
        </pc:spChg>
        <pc:spChg chg="add del">
          <ac:chgData name="Tsebaot Tsebaot" userId="17b6d73d28cd6d8c" providerId="LiveId" clId="{20276244-AE06-4E75-A73B-3F213AFDA906}" dt="2023-01-31T01:44:08.344" v="976" actId="26606"/>
          <ac:spMkLst>
            <pc:docMk/>
            <pc:sldMk cId="3583443801" sldId="259"/>
            <ac:spMk id="15" creationId="{7B938393-3C03-4A4C-9BEF-927DC2366562}"/>
          </ac:spMkLst>
        </pc:spChg>
        <pc:spChg chg="add del">
          <ac:chgData name="Tsebaot Tsebaot" userId="17b6d73d28cd6d8c" providerId="LiveId" clId="{20276244-AE06-4E75-A73B-3F213AFDA906}" dt="2023-01-31T01:44:08.344" v="976" actId="26606"/>
          <ac:spMkLst>
            <pc:docMk/>
            <pc:sldMk cId="3583443801" sldId="259"/>
            <ac:spMk id="16" creationId="{A092A857-B226-45FB-955B-CBB2C1B5318E}"/>
          </ac:spMkLst>
        </pc:spChg>
        <pc:spChg chg="add del">
          <ac:chgData name="Tsebaot Tsebaot" userId="17b6d73d28cd6d8c" providerId="LiveId" clId="{20276244-AE06-4E75-A73B-3F213AFDA906}" dt="2023-01-31T01:48:51.157" v="993" actId="26606"/>
          <ac:spMkLst>
            <pc:docMk/>
            <pc:sldMk cId="3583443801" sldId="259"/>
            <ac:spMk id="17" creationId="{284B70D5-875B-433D-BDBD-1522A85D6C1D}"/>
          </ac:spMkLst>
        </pc:spChg>
        <pc:spChg chg="add del">
          <ac:chgData name="Tsebaot Tsebaot" userId="17b6d73d28cd6d8c" providerId="LiveId" clId="{20276244-AE06-4E75-A73B-3F213AFDA906}" dt="2023-01-31T01:44:10.069" v="978" actId="26606"/>
          <ac:spMkLst>
            <pc:docMk/>
            <pc:sldMk cId="3583443801" sldId="259"/>
            <ac:spMk id="18" creationId="{3558DB37-9FEE-48A2-8578-ED0401573943}"/>
          </ac:spMkLst>
        </pc:spChg>
        <pc:spChg chg="add del">
          <ac:chgData name="Tsebaot Tsebaot" userId="17b6d73d28cd6d8c" providerId="LiveId" clId="{20276244-AE06-4E75-A73B-3F213AFDA906}" dt="2023-01-31T01:44:10.069" v="978" actId="26606"/>
          <ac:spMkLst>
            <pc:docMk/>
            <pc:sldMk cId="3583443801" sldId="259"/>
            <ac:spMk id="19" creationId="{5F7FCCA6-00E2-4F74-A105-0D769872F243}"/>
          </ac:spMkLst>
        </pc:spChg>
        <pc:spChg chg="add del">
          <ac:chgData name="Tsebaot Tsebaot" userId="17b6d73d28cd6d8c" providerId="LiveId" clId="{20276244-AE06-4E75-A73B-3F213AFDA906}" dt="2023-01-31T01:44:10.069" v="978" actId="26606"/>
          <ac:spMkLst>
            <pc:docMk/>
            <pc:sldMk cId="3583443801" sldId="259"/>
            <ac:spMk id="20" creationId="{5E1ED12F-9F06-4B37-87B7-F98F52937F86}"/>
          </ac:spMkLst>
        </pc:spChg>
        <pc:spChg chg="add del">
          <ac:chgData name="Tsebaot Tsebaot" userId="17b6d73d28cd6d8c" providerId="LiveId" clId="{20276244-AE06-4E75-A73B-3F213AFDA906}" dt="2023-01-31T01:44:11.092" v="980" actId="26606"/>
          <ac:spMkLst>
            <pc:docMk/>
            <pc:sldMk cId="3583443801" sldId="259"/>
            <ac:spMk id="22" creationId="{E54CE3AD-C754-4F1E-A76F-1EDDF71796A0}"/>
          </ac:spMkLst>
        </pc:spChg>
        <pc:spChg chg="add del">
          <ac:chgData name="Tsebaot Tsebaot" userId="17b6d73d28cd6d8c" providerId="LiveId" clId="{20276244-AE06-4E75-A73B-3F213AFDA906}" dt="2023-01-31T01:44:11.092" v="980" actId="26606"/>
          <ac:spMkLst>
            <pc:docMk/>
            <pc:sldMk cId="3583443801" sldId="259"/>
            <ac:spMk id="23" creationId="{D238B743-4443-4735-BFC2-B514F64099E8}"/>
          </ac:spMkLst>
        </pc:spChg>
        <pc:spChg chg="add del">
          <ac:chgData name="Tsebaot Tsebaot" userId="17b6d73d28cd6d8c" providerId="LiveId" clId="{20276244-AE06-4E75-A73B-3F213AFDA906}" dt="2023-01-31T01:48:51.157" v="993" actId="26606"/>
          <ac:spMkLst>
            <pc:docMk/>
            <pc:sldMk cId="3583443801" sldId="259"/>
            <ac:spMk id="24" creationId="{17FC539C-B783-4B03-9F9E-D13430F3F64F}"/>
          </ac:spMkLst>
        </pc:spChg>
        <pc:spChg chg="add del">
          <ac:chgData name="Tsebaot Tsebaot" userId="17b6d73d28cd6d8c" providerId="LiveId" clId="{20276244-AE06-4E75-A73B-3F213AFDA906}" dt="2023-01-31T01:44:14.799" v="982" actId="26606"/>
          <ac:spMkLst>
            <pc:docMk/>
            <pc:sldMk cId="3583443801" sldId="259"/>
            <ac:spMk id="25" creationId="{C8DD82D3-D002-45B0-B16A-82B3DA4EFDDB}"/>
          </ac:spMkLst>
        </pc:spChg>
        <pc:spChg chg="add del">
          <ac:chgData name="Tsebaot Tsebaot" userId="17b6d73d28cd6d8c" providerId="LiveId" clId="{20276244-AE06-4E75-A73B-3F213AFDA906}" dt="2023-01-31T01:44:14.799" v="982" actId="26606"/>
          <ac:spMkLst>
            <pc:docMk/>
            <pc:sldMk cId="3583443801" sldId="259"/>
            <ac:spMk id="27" creationId="{4C15B19B-E7BB-4060-B12F-3CDA8EF16A52}"/>
          </ac:spMkLst>
        </pc:spChg>
        <pc:spChg chg="add del">
          <ac:chgData name="Tsebaot Tsebaot" userId="17b6d73d28cd6d8c" providerId="LiveId" clId="{20276244-AE06-4E75-A73B-3F213AFDA906}" dt="2023-01-31T01:48:51.157" v="993" actId="26606"/>
          <ac:spMkLst>
            <pc:docMk/>
            <pc:sldMk cId="3583443801" sldId="259"/>
            <ac:spMk id="28" creationId="{1E299956-A9E7-4FC1-A0B1-D590CA9730E8}"/>
          </ac:spMkLst>
        </pc:spChg>
        <pc:spChg chg="add del">
          <ac:chgData name="Tsebaot Tsebaot" userId="17b6d73d28cd6d8c" providerId="LiveId" clId="{20276244-AE06-4E75-A73B-3F213AFDA906}" dt="2023-01-31T01:44:16.520" v="984" actId="26606"/>
          <ac:spMkLst>
            <pc:docMk/>
            <pc:sldMk cId="3583443801" sldId="259"/>
            <ac:spMk id="29" creationId="{35230A27-1553-42F8-99D7-829868E13715}"/>
          </ac:spMkLst>
        </pc:spChg>
        <pc:spChg chg="add del">
          <ac:chgData name="Tsebaot Tsebaot" userId="17b6d73d28cd6d8c" providerId="LiveId" clId="{20276244-AE06-4E75-A73B-3F213AFDA906}" dt="2023-01-31T01:44:16.520" v="984" actId="26606"/>
          <ac:spMkLst>
            <pc:docMk/>
            <pc:sldMk cId="3583443801" sldId="259"/>
            <ac:spMk id="30" creationId="{A772232D-B4D6-429F-B3D1-2D9891B85E08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32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33" creationId="{59FAB3DA-E9ED-4574-ABCC-378BC0FF1BBC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34" creationId="{53B8D6B0-55D6-48DC-86D8-FD95D5F118AB}"/>
          </ac:spMkLst>
        </pc:spChg>
        <pc:spChg chg="add">
          <ac:chgData name="Tsebaot Tsebaot" userId="17b6d73d28cd6d8c" providerId="LiveId" clId="{20276244-AE06-4E75-A73B-3F213AFDA906}" dt="2023-02-01T02:20:43.568" v="2030" actId="26606"/>
          <ac:spMkLst>
            <pc:docMk/>
            <pc:sldMk cId="3583443801" sldId="259"/>
            <ac:spMk id="38" creationId="{E32D3FD4-6F71-43DF-93B9-87279519C618}"/>
          </ac:spMkLst>
        </pc:spChg>
        <pc:spChg chg="add del">
          <ac:chgData name="Tsebaot Tsebaot" userId="17b6d73d28cd6d8c" providerId="LiveId" clId="{20276244-AE06-4E75-A73B-3F213AFDA906}" dt="2023-01-31T01:49:03.388" v="997" actId="26606"/>
          <ac:spMkLst>
            <pc:docMk/>
            <pc:sldMk cId="3583443801" sldId="259"/>
            <ac:spMk id="39" creationId="{990D0034-F768-41E7-85D4-F38C4DE85770}"/>
          </ac:spMkLst>
        </pc:spChg>
        <pc:spChg chg="add">
          <ac:chgData name="Tsebaot Tsebaot" userId="17b6d73d28cd6d8c" providerId="LiveId" clId="{20276244-AE06-4E75-A73B-3F213AFDA906}" dt="2023-02-01T02:20:43.568" v="2030" actId="26606"/>
          <ac:spMkLst>
            <pc:docMk/>
            <pc:sldMk cId="3583443801" sldId="259"/>
            <ac:spMk id="40" creationId="{36F207B4-66C3-4A76-8D54-C2871CF80983}"/>
          </ac:spMkLst>
        </pc:spChg>
        <pc:spChg chg="add del">
          <ac:chgData name="Tsebaot Tsebaot" userId="17b6d73d28cd6d8c" providerId="LiveId" clId="{20276244-AE06-4E75-A73B-3F213AFDA906}" dt="2023-01-31T01:49:10.972" v="999" actId="26606"/>
          <ac:spMkLst>
            <pc:docMk/>
            <pc:sldMk cId="3583443801" sldId="259"/>
            <ac:spMk id="43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1-31T01:49:10.972" v="999" actId="26606"/>
          <ac:spMkLst>
            <pc:docMk/>
            <pc:sldMk cId="3583443801" sldId="259"/>
            <ac:spMk id="44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1:49:10.972" v="999" actId="26606"/>
          <ac:spMkLst>
            <pc:docMk/>
            <pc:sldMk cId="3583443801" sldId="259"/>
            <ac:spMk id="45" creationId="{C4F7E42D-8B5A-4FC8-81CD-9E60171F7FA8}"/>
          </ac:spMkLst>
        </pc:spChg>
        <pc:graphicFrameChg chg="add del">
          <ac:chgData name="Tsebaot Tsebaot" userId="17b6d73d28cd6d8c" providerId="LiveId" clId="{20276244-AE06-4E75-A73B-3F213AFDA906}" dt="2023-01-31T01:44:19.373" v="986" actId="26606"/>
          <ac:graphicFrameMkLst>
            <pc:docMk/>
            <pc:sldMk cId="3583443801" sldId="259"/>
            <ac:graphicFrameMk id="5" creationId="{B235BD94-EC10-285A-C21A-951DA99336E8}"/>
          </ac:graphicFrameMkLst>
        </pc:graphicFrameChg>
        <pc:picChg chg="add del mod">
          <ac:chgData name="Tsebaot Tsebaot" userId="17b6d73d28cd6d8c" providerId="LiveId" clId="{20276244-AE06-4E75-A73B-3F213AFDA906}" dt="2023-01-31T01:51:54.042" v="1033" actId="478"/>
          <ac:picMkLst>
            <pc:docMk/>
            <pc:sldMk cId="3583443801" sldId="259"/>
            <ac:picMk id="6" creationId="{A95A5263-F1C4-A09D-830A-8252D3A4A507}"/>
          </ac:picMkLst>
        </pc:picChg>
        <pc:picChg chg="add mod">
          <ac:chgData name="Tsebaot Tsebaot" userId="17b6d73d28cd6d8c" providerId="LiveId" clId="{20276244-AE06-4E75-A73B-3F213AFDA906}" dt="2023-02-01T02:20:43.568" v="2030" actId="26606"/>
          <ac:picMkLst>
            <pc:docMk/>
            <pc:sldMk cId="3583443801" sldId="259"/>
            <ac:picMk id="36" creationId="{EC4AAE12-C8EB-99DB-5AF9-66C442CB02B3}"/>
          </ac:picMkLst>
        </pc:picChg>
        <pc:cxnChg chg="add del">
          <ac:chgData name="Tsebaot Tsebaot" userId="17b6d73d28cd6d8c" providerId="LiveId" clId="{20276244-AE06-4E75-A73B-3F213AFDA906}" dt="2023-02-01T02:20:43.568" v="2030" actId="26606"/>
          <ac:cxnSpMkLst>
            <pc:docMk/>
            <pc:sldMk cId="3583443801" sldId="259"/>
            <ac:cxnSpMk id="9" creationId="{9F09C252-16FE-4557-AD6D-BB5CA773496C}"/>
          </ac:cxnSpMkLst>
        </pc:cxnChg>
        <pc:cxnChg chg="add del">
          <ac:chgData name="Tsebaot Tsebaot" userId="17b6d73d28cd6d8c" providerId="LiveId" clId="{20276244-AE06-4E75-A73B-3F213AFDA906}" dt="2023-01-31T01:44:07.009" v="974" actId="26606"/>
          <ac:cxnSpMkLst>
            <pc:docMk/>
            <pc:sldMk cId="3583443801" sldId="259"/>
            <ac:cxnSpMk id="10" creationId="{9F09C252-16FE-4557-AD6D-BB5CA773496C}"/>
          </ac:cxnSpMkLst>
        </pc:cxnChg>
        <pc:cxnChg chg="add del">
          <ac:chgData name="Tsebaot Tsebaot" userId="17b6d73d28cd6d8c" providerId="LiveId" clId="{20276244-AE06-4E75-A73B-3F213AFDA906}" dt="2023-01-31T01:48:51.157" v="993" actId="26606"/>
          <ac:cxnSpMkLst>
            <pc:docMk/>
            <pc:sldMk cId="3583443801" sldId="259"/>
            <ac:cxnSpMk id="21" creationId="{C947DF4A-614C-4B4C-8B80-E5B9D8E8CFED}"/>
          </ac:cxnSpMkLst>
        </pc:cxnChg>
        <pc:cxnChg chg="add del">
          <ac:chgData name="Tsebaot Tsebaot" userId="17b6d73d28cd6d8c" providerId="LiveId" clId="{20276244-AE06-4E75-A73B-3F213AFDA906}" dt="2023-01-31T01:44:14.799" v="982" actId="26606"/>
          <ac:cxnSpMkLst>
            <pc:docMk/>
            <pc:sldMk cId="3583443801" sldId="259"/>
            <ac:cxnSpMk id="26" creationId="{9F09C252-16FE-4557-AD6D-BB5CA773496C}"/>
          </ac:cxnSpMkLst>
        </pc:cxnChg>
        <pc:cxnChg chg="add del">
          <ac:chgData name="Tsebaot Tsebaot" userId="17b6d73d28cd6d8c" providerId="LiveId" clId="{20276244-AE06-4E75-A73B-3F213AFDA906}" dt="2023-01-31T01:44:16.520" v="984" actId="26606"/>
          <ac:cxnSpMkLst>
            <pc:docMk/>
            <pc:sldMk cId="3583443801" sldId="259"/>
            <ac:cxnSpMk id="31" creationId="{02CC3441-26B3-4381-B3DF-8AE3C288BC0D}"/>
          </ac:cxnSpMkLst>
        </pc:cxnChg>
        <pc:cxnChg chg="add del">
          <ac:chgData name="Tsebaot Tsebaot" userId="17b6d73d28cd6d8c" providerId="LiveId" clId="{20276244-AE06-4E75-A73B-3F213AFDA906}" dt="2023-01-31T01:49:03.388" v="997" actId="26606"/>
          <ac:cxnSpMkLst>
            <pc:docMk/>
            <pc:sldMk cId="3583443801" sldId="259"/>
            <ac:cxnSpMk id="41" creationId="{5A0A5CF6-407C-4691-8122-49DF69D0020D}"/>
          </ac:cxnSpMkLst>
        </pc:cxnChg>
      </pc:sldChg>
      <pc:sldChg chg="addSp modSp mod ord setBg">
        <pc:chgData name="Tsebaot Tsebaot" userId="17b6d73d28cd6d8c" providerId="LiveId" clId="{20276244-AE06-4E75-A73B-3F213AFDA906}" dt="2023-02-01T02:15:04.920" v="1994" actId="26606"/>
        <pc:sldMkLst>
          <pc:docMk/>
          <pc:sldMk cId="4119234125" sldId="260"/>
        </pc:sldMkLst>
        <pc:spChg chg="mod">
          <ac:chgData name="Tsebaot Tsebaot" userId="17b6d73d28cd6d8c" providerId="LiveId" clId="{20276244-AE06-4E75-A73B-3F213AFDA906}" dt="2023-02-01T02:15:04.920" v="1994" actId="26606"/>
          <ac:spMkLst>
            <pc:docMk/>
            <pc:sldMk cId="4119234125" sldId="260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2-01T02:15:04.920" v="1994" actId="26606"/>
          <ac:spMkLst>
            <pc:docMk/>
            <pc:sldMk cId="4119234125" sldId="260"/>
            <ac:spMk id="3" creationId="{7F4F417F-368D-407B-E3B2-1990807EE6E6}"/>
          </ac:spMkLst>
        </pc:spChg>
        <pc:spChg chg="add">
          <ac:chgData name="Tsebaot Tsebaot" userId="17b6d73d28cd6d8c" providerId="LiveId" clId="{20276244-AE06-4E75-A73B-3F213AFDA906}" dt="2023-02-01T02:15:04.920" v="1994" actId="26606"/>
          <ac:spMkLst>
            <pc:docMk/>
            <pc:sldMk cId="4119234125" sldId="260"/>
            <ac:spMk id="9" creationId="{44CC594A-A820-450F-B363-C19201FCFEC6}"/>
          </ac:spMkLst>
        </pc:spChg>
        <pc:spChg chg="add">
          <ac:chgData name="Tsebaot Tsebaot" userId="17b6d73d28cd6d8c" providerId="LiveId" clId="{20276244-AE06-4E75-A73B-3F213AFDA906}" dt="2023-02-01T02:15:04.920" v="1994" actId="26606"/>
          <ac:spMkLst>
            <pc:docMk/>
            <pc:sldMk cId="4119234125" sldId="260"/>
            <ac:spMk id="11" creationId="{59FAB3DA-E9ED-4574-ABCC-378BC0FF1BBC}"/>
          </ac:spMkLst>
        </pc:spChg>
        <pc:spChg chg="add">
          <ac:chgData name="Tsebaot Tsebaot" userId="17b6d73d28cd6d8c" providerId="LiveId" clId="{20276244-AE06-4E75-A73B-3F213AFDA906}" dt="2023-02-01T02:15:04.920" v="1994" actId="26606"/>
          <ac:spMkLst>
            <pc:docMk/>
            <pc:sldMk cId="4119234125" sldId="260"/>
            <ac:spMk id="13" creationId="{53B8D6B0-55D6-48DC-86D8-FD95D5F118AB}"/>
          </ac:spMkLst>
        </pc:spChg>
        <pc:picChg chg="add mod">
          <ac:chgData name="Tsebaot Tsebaot" userId="17b6d73d28cd6d8c" providerId="LiveId" clId="{20276244-AE06-4E75-A73B-3F213AFDA906}" dt="2023-02-01T02:15:04.920" v="1994" actId="26606"/>
          <ac:picMkLst>
            <pc:docMk/>
            <pc:sldMk cId="4119234125" sldId="260"/>
            <ac:picMk id="4" creationId="{42B71F34-F923-7AC9-6110-B98370547640}"/>
          </ac:picMkLst>
        </pc:picChg>
      </pc:sldChg>
      <pc:sldChg chg="addSp delSp modSp mod setBg setClrOvrMap">
        <pc:chgData name="Tsebaot Tsebaot" userId="17b6d73d28cd6d8c" providerId="LiveId" clId="{20276244-AE06-4E75-A73B-3F213AFDA906}" dt="2023-02-01T02:25:14.523" v="2081" actId="6549"/>
        <pc:sldMkLst>
          <pc:docMk/>
          <pc:sldMk cId="961448098" sldId="261"/>
        </pc:sldMkLst>
        <pc:spChg chg="mod">
          <ac:chgData name="Tsebaot Tsebaot" userId="17b6d73d28cd6d8c" providerId="LiveId" clId="{20276244-AE06-4E75-A73B-3F213AFDA906}" dt="2023-02-01T02:09:57.975" v="1938" actId="26606"/>
          <ac:spMkLst>
            <pc:docMk/>
            <pc:sldMk cId="961448098" sldId="261"/>
            <ac:spMk id="2" creationId="{0784CA52-46CD-B72E-D6C3-404437CF01EE}"/>
          </ac:spMkLst>
        </pc:spChg>
        <pc:spChg chg="add del mod ord">
          <ac:chgData name="Tsebaot Tsebaot" userId="17b6d73d28cd6d8c" providerId="LiveId" clId="{20276244-AE06-4E75-A73B-3F213AFDA906}" dt="2023-02-01T02:25:14.523" v="2081" actId="6549"/>
          <ac:spMkLst>
            <pc:docMk/>
            <pc:sldMk cId="961448098" sldId="261"/>
            <ac:spMk id="3" creationId="{7F4F417F-368D-407B-E3B2-1990807EE6E6}"/>
          </ac:spMkLst>
        </pc:spChg>
        <pc:spChg chg="add mod">
          <ac:chgData name="Tsebaot Tsebaot" userId="17b6d73d28cd6d8c" providerId="LiveId" clId="{20276244-AE06-4E75-A73B-3F213AFDA906}" dt="2023-02-01T02:10:18.148" v="1940" actId="1076"/>
          <ac:spMkLst>
            <pc:docMk/>
            <pc:sldMk cId="961448098" sldId="261"/>
            <ac:spMk id="5" creationId="{AE5018D1-2787-5A06-A3B7-69ED3ADED5D8}"/>
          </ac:spMkLst>
        </pc:spChg>
        <pc:spChg chg="add del">
          <ac:chgData name="Tsebaot Tsebaot" userId="17b6d73d28cd6d8c" providerId="LiveId" clId="{20276244-AE06-4E75-A73B-3F213AFDA906}" dt="2023-02-01T02:06:35.234" v="1902" actId="26606"/>
          <ac:spMkLst>
            <pc:docMk/>
            <pc:sldMk cId="961448098" sldId="261"/>
            <ac:spMk id="9" creationId="{52ABB703-2B0E-4C3B-B4A2-F3973548E561}"/>
          </ac:spMkLst>
        </pc:spChg>
        <pc:spChg chg="add del">
          <ac:chgData name="Tsebaot Tsebaot" userId="17b6d73d28cd6d8c" providerId="LiveId" clId="{20276244-AE06-4E75-A73B-3F213AFDA906}" dt="2023-02-01T02:06:35.234" v="1902" actId="26606"/>
          <ac:spMkLst>
            <pc:docMk/>
            <pc:sldMk cId="961448098" sldId="261"/>
            <ac:spMk id="13" creationId="{E95DA498-D9A2-4DA9-B9DA-B3776E08CF7E}"/>
          </ac:spMkLst>
        </pc:spChg>
        <pc:spChg chg="add del">
          <ac:chgData name="Tsebaot Tsebaot" userId="17b6d73d28cd6d8c" providerId="LiveId" clId="{20276244-AE06-4E75-A73B-3F213AFDA906}" dt="2023-02-01T02:06:35.234" v="1902" actId="26606"/>
          <ac:spMkLst>
            <pc:docMk/>
            <pc:sldMk cId="961448098" sldId="261"/>
            <ac:spMk id="15" creationId="{82A73093-4B9D-420D-B17E-52293703A1D4}"/>
          </ac:spMkLst>
        </pc:spChg>
        <pc:spChg chg="add del">
          <ac:chgData name="Tsebaot Tsebaot" userId="17b6d73d28cd6d8c" providerId="LiveId" clId="{20276244-AE06-4E75-A73B-3F213AFDA906}" dt="2023-02-01T02:09:57.975" v="1938" actId="26606"/>
          <ac:spMkLst>
            <pc:docMk/>
            <pc:sldMk cId="961448098" sldId="261"/>
            <ac:spMk id="17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2-01T02:09:57.975" v="1938" actId="26606"/>
          <ac:spMkLst>
            <pc:docMk/>
            <pc:sldMk cId="961448098" sldId="261"/>
            <ac:spMk id="18" creationId="{59FAB3DA-E9ED-4574-ABCC-378BC0FF1BBC}"/>
          </ac:spMkLst>
        </pc:spChg>
        <pc:spChg chg="add del">
          <ac:chgData name="Tsebaot Tsebaot" userId="17b6d73d28cd6d8c" providerId="LiveId" clId="{20276244-AE06-4E75-A73B-3F213AFDA906}" dt="2023-02-01T02:09:57.975" v="1938" actId="26606"/>
          <ac:spMkLst>
            <pc:docMk/>
            <pc:sldMk cId="961448098" sldId="261"/>
            <ac:spMk id="19" creationId="{53B8D6B0-55D6-48DC-86D8-FD95D5F118AB}"/>
          </ac:spMkLst>
        </pc:spChg>
        <pc:spChg chg="add del">
          <ac:chgData name="Tsebaot Tsebaot" userId="17b6d73d28cd6d8c" providerId="LiveId" clId="{20276244-AE06-4E75-A73B-3F213AFDA906}" dt="2023-02-01T02:09:57.975" v="1938" actId="26606"/>
          <ac:spMkLst>
            <pc:docMk/>
            <pc:sldMk cId="961448098" sldId="261"/>
            <ac:spMk id="22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2-01T02:09:57.975" v="1938" actId="26606"/>
          <ac:spMkLst>
            <pc:docMk/>
            <pc:sldMk cId="961448098" sldId="261"/>
            <ac:spMk id="23" creationId="{7737E529-E43B-4948-B3C4-7F6B806FCCFD}"/>
          </ac:spMkLst>
        </pc:spChg>
        <pc:spChg chg="add del">
          <ac:chgData name="Tsebaot Tsebaot" userId="17b6d73d28cd6d8c" providerId="LiveId" clId="{20276244-AE06-4E75-A73B-3F213AFDA906}" dt="2023-02-01T02:07:41.735" v="1918" actId="26606"/>
          <ac:spMkLst>
            <pc:docMk/>
            <pc:sldMk cId="961448098" sldId="261"/>
            <ac:spMk id="24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2-01T02:07:41.735" v="1918" actId="26606"/>
          <ac:spMkLst>
            <pc:docMk/>
            <pc:sldMk cId="961448098" sldId="261"/>
            <ac:spMk id="26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2-01T02:07:41.735" v="1918" actId="26606"/>
          <ac:spMkLst>
            <pc:docMk/>
            <pc:sldMk cId="961448098" sldId="261"/>
            <ac:spMk id="28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2-01T02:08:49.776" v="1923" actId="26606"/>
          <ac:spMkLst>
            <pc:docMk/>
            <pc:sldMk cId="961448098" sldId="261"/>
            <ac:spMk id="30" creationId="{C672EAF5-5470-4BA7-B932-B6C0D09E7F97}"/>
          </ac:spMkLst>
        </pc:spChg>
        <pc:spChg chg="add del">
          <ac:chgData name="Tsebaot Tsebaot" userId="17b6d73d28cd6d8c" providerId="LiveId" clId="{20276244-AE06-4E75-A73B-3F213AFDA906}" dt="2023-02-01T02:08:49.776" v="1923" actId="26606"/>
          <ac:spMkLst>
            <pc:docMk/>
            <pc:sldMk cId="961448098" sldId="261"/>
            <ac:spMk id="32" creationId="{94620B5C-0452-4C14-93BC-D29D4DD2039E}"/>
          </ac:spMkLst>
        </pc:spChg>
        <pc:spChg chg="add del">
          <ac:chgData name="Tsebaot Tsebaot" userId="17b6d73d28cd6d8c" providerId="LiveId" clId="{20276244-AE06-4E75-A73B-3F213AFDA906}" dt="2023-02-01T02:08:53.881" v="1925" actId="26606"/>
          <ac:spMkLst>
            <pc:docMk/>
            <pc:sldMk cId="961448098" sldId="261"/>
            <ac:spMk id="36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2-01T02:08:53.881" v="1925" actId="26606"/>
          <ac:spMkLst>
            <pc:docMk/>
            <pc:sldMk cId="961448098" sldId="261"/>
            <ac:spMk id="37" creationId="{7737E529-E43B-4948-B3C4-7F6B806FCCFD}"/>
          </ac:spMkLst>
        </pc:spChg>
        <pc:spChg chg="add del">
          <ac:chgData name="Tsebaot Tsebaot" userId="17b6d73d28cd6d8c" providerId="LiveId" clId="{20276244-AE06-4E75-A73B-3F213AFDA906}" dt="2023-02-01T02:09:16.812" v="1927" actId="26606"/>
          <ac:spMkLst>
            <pc:docMk/>
            <pc:sldMk cId="961448098" sldId="261"/>
            <ac:spMk id="41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2-01T02:09:16.812" v="1927" actId="26606"/>
          <ac:spMkLst>
            <pc:docMk/>
            <pc:sldMk cId="961448098" sldId="261"/>
            <ac:spMk id="42" creationId="{7737E529-E43B-4948-B3C4-7F6B806FCCFD}"/>
          </ac:spMkLst>
        </pc:spChg>
        <pc:spChg chg="add del">
          <ac:chgData name="Tsebaot Tsebaot" userId="17b6d73d28cd6d8c" providerId="LiveId" clId="{20276244-AE06-4E75-A73B-3F213AFDA906}" dt="2023-02-01T02:09:23.296" v="1929" actId="26606"/>
          <ac:spMkLst>
            <pc:docMk/>
            <pc:sldMk cId="961448098" sldId="261"/>
            <ac:spMk id="44" creationId="{52ABB703-2B0E-4C3B-B4A2-F3973548E561}"/>
          </ac:spMkLst>
        </pc:spChg>
        <pc:spChg chg="add del">
          <ac:chgData name="Tsebaot Tsebaot" userId="17b6d73d28cd6d8c" providerId="LiveId" clId="{20276244-AE06-4E75-A73B-3F213AFDA906}" dt="2023-02-01T02:09:23.296" v="1929" actId="26606"/>
          <ac:spMkLst>
            <pc:docMk/>
            <pc:sldMk cId="961448098" sldId="261"/>
            <ac:spMk id="46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2-01T02:09:23.296" v="1929" actId="26606"/>
          <ac:spMkLst>
            <pc:docMk/>
            <pc:sldMk cId="961448098" sldId="261"/>
            <ac:spMk id="47" creationId="{E95DA498-D9A2-4DA9-B9DA-B3776E08CF7E}"/>
          </ac:spMkLst>
        </pc:spChg>
        <pc:spChg chg="add del">
          <ac:chgData name="Tsebaot Tsebaot" userId="17b6d73d28cd6d8c" providerId="LiveId" clId="{20276244-AE06-4E75-A73B-3F213AFDA906}" dt="2023-02-01T02:09:23.296" v="1929" actId="26606"/>
          <ac:spMkLst>
            <pc:docMk/>
            <pc:sldMk cId="961448098" sldId="261"/>
            <ac:spMk id="48" creationId="{82A73093-4B9D-420D-B17E-52293703A1D4}"/>
          </ac:spMkLst>
        </pc:spChg>
        <pc:spChg chg="add del">
          <ac:chgData name="Tsebaot Tsebaot" userId="17b6d73d28cd6d8c" providerId="LiveId" clId="{20276244-AE06-4E75-A73B-3F213AFDA906}" dt="2023-02-01T02:09:57.161" v="1937" actId="26606"/>
          <ac:spMkLst>
            <pc:docMk/>
            <pc:sldMk cId="961448098" sldId="261"/>
            <ac:spMk id="50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2-01T02:09:57.161" v="1937" actId="26606"/>
          <ac:spMkLst>
            <pc:docMk/>
            <pc:sldMk cId="961448098" sldId="261"/>
            <ac:spMk id="51" creationId="{59FAB3DA-E9ED-4574-ABCC-378BC0FF1BBC}"/>
          </ac:spMkLst>
        </pc:spChg>
        <pc:spChg chg="add del mod">
          <ac:chgData name="Tsebaot Tsebaot" userId="17b6d73d28cd6d8c" providerId="LiveId" clId="{20276244-AE06-4E75-A73B-3F213AFDA906}" dt="2023-02-01T02:09:57.161" v="1937" actId="26606"/>
          <ac:spMkLst>
            <pc:docMk/>
            <pc:sldMk cId="961448098" sldId="261"/>
            <ac:spMk id="52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2-01T02:09:57.161" v="1937" actId="26606"/>
          <ac:spMkLst>
            <pc:docMk/>
            <pc:sldMk cId="961448098" sldId="261"/>
            <ac:spMk id="53" creationId="{53B8D6B0-55D6-48DC-86D8-FD95D5F118AB}"/>
          </ac:spMkLst>
        </pc:spChg>
        <pc:spChg chg="add del">
          <ac:chgData name="Tsebaot Tsebaot" userId="17b6d73d28cd6d8c" providerId="LiveId" clId="{20276244-AE06-4E75-A73B-3F213AFDA906}" dt="2023-02-01T02:09:49.774" v="1933" actId="26606"/>
          <ac:spMkLst>
            <pc:docMk/>
            <pc:sldMk cId="961448098" sldId="261"/>
            <ac:spMk id="60" creationId="{154480E5-678B-478F-9170-46502C5FB3E3}"/>
          </ac:spMkLst>
        </pc:spChg>
        <pc:spChg chg="add del">
          <ac:chgData name="Tsebaot Tsebaot" userId="17b6d73d28cd6d8c" providerId="LiveId" clId="{20276244-AE06-4E75-A73B-3F213AFDA906}" dt="2023-02-01T02:09:49.774" v="1933" actId="26606"/>
          <ac:spMkLst>
            <pc:docMk/>
            <pc:sldMk cId="961448098" sldId="261"/>
            <ac:spMk id="62" creationId="{B598D875-841B-47A7-B4C8-237DBCE2FBC7}"/>
          </ac:spMkLst>
        </pc:spChg>
        <pc:graphicFrameChg chg="add del">
          <ac:chgData name="Tsebaot Tsebaot" userId="17b6d73d28cd6d8c" providerId="LiveId" clId="{20276244-AE06-4E75-A73B-3F213AFDA906}" dt="2023-02-01T02:08:53.881" v="1925" actId="26606"/>
          <ac:graphicFrameMkLst>
            <pc:docMk/>
            <pc:sldMk cId="961448098" sldId="261"/>
            <ac:graphicFrameMk id="35" creationId="{ACB57DA2-6A29-87E8-616F-F489DC422935}"/>
          </ac:graphicFrameMkLst>
        </pc:graphicFrameChg>
        <pc:graphicFrameChg chg="add del">
          <ac:chgData name="Tsebaot Tsebaot" userId="17b6d73d28cd6d8c" providerId="LiveId" clId="{20276244-AE06-4E75-A73B-3F213AFDA906}" dt="2023-02-01T02:09:16.812" v="1927" actId="26606"/>
          <ac:graphicFrameMkLst>
            <pc:docMk/>
            <pc:sldMk cId="961448098" sldId="261"/>
            <ac:graphicFrameMk id="40" creationId="{FCC70BD8-0AC4-4ADC-8403-68EA7BA2A8ED}"/>
          </ac:graphicFrameMkLst>
        </pc:graphicFrameChg>
        <pc:picChg chg="add mod ord">
          <ac:chgData name="Tsebaot Tsebaot" userId="17b6d73d28cd6d8c" providerId="LiveId" clId="{20276244-AE06-4E75-A73B-3F213AFDA906}" dt="2023-02-01T02:09:57.975" v="1938" actId="26606"/>
          <ac:picMkLst>
            <pc:docMk/>
            <pc:sldMk cId="961448098" sldId="261"/>
            <ac:picMk id="4" creationId="{0E6EA3FD-D8C4-551D-8480-D6D3440C3F96}"/>
          </ac:picMkLst>
        </pc:picChg>
        <pc:cxnChg chg="add del">
          <ac:chgData name="Tsebaot Tsebaot" userId="17b6d73d28cd6d8c" providerId="LiveId" clId="{20276244-AE06-4E75-A73B-3F213AFDA906}" dt="2023-02-01T02:06:35.234" v="1902" actId="26606"/>
          <ac:cxnSpMkLst>
            <pc:docMk/>
            <pc:sldMk cId="961448098" sldId="261"/>
            <ac:cxnSpMk id="11" creationId="{9C21570E-E159-49A6-9891-FA397B7A92D3}"/>
          </ac:cxnSpMkLst>
        </pc:cxnChg>
        <pc:cxnChg chg="add del">
          <ac:chgData name="Tsebaot Tsebaot" userId="17b6d73d28cd6d8c" providerId="LiveId" clId="{20276244-AE06-4E75-A73B-3F213AFDA906}" dt="2023-02-01T02:09:57.975" v="1938" actId="26606"/>
          <ac:cxnSpMkLst>
            <pc:docMk/>
            <pc:sldMk cId="961448098" sldId="261"/>
            <ac:cxnSpMk id="21" creationId="{45549E29-E797-4A00-B030-3AB01640CFDC}"/>
          </ac:cxnSpMkLst>
        </pc:cxnChg>
        <pc:cxnChg chg="add del">
          <ac:chgData name="Tsebaot Tsebaot" userId="17b6d73d28cd6d8c" providerId="LiveId" clId="{20276244-AE06-4E75-A73B-3F213AFDA906}" dt="2023-02-01T02:08:49.776" v="1923" actId="26606"/>
          <ac:cxnSpMkLst>
            <pc:docMk/>
            <pc:sldMk cId="961448098" sldId="261"/>
            <ac:cxnSpMk id="25" creationId="{327CAB8F-A0BA-4128-8B2F-EC1879A1677D}"/>
          </ac:cxnSpMkLst>
        </pc:cxnChg>
        <pc:cxnChg chg="add del">
          <ac:chgData name="Tsebaot Tsebaot" userId="17b6d73d28cd6d8c" providerId="LiveId" clId="{20276244-AE06-4E75-A73B-3F213AFDA906}" dt="2023-02-01T02:08:53.881" v="1925" actId="26606"/>
          <ac:cxnSpMkLst>
            <pc:docMk/>
            <pc:sldMk cId="961448098" sldId="261"/>
            <ac:cxnSpMk id="34" creationId="{45549E29-E797-4A00-B030-3AB01640CFDC}"/>
          </ac:cxnSpMkLst>
        </pc:cxnChg>
        <pc:cxnChg chg="add del">
          <ac:chgData name="Tsebaot Tsebaot" userId="17b6d73d28cd6d8c" providerId="LiveId" clId="{20276244-AE06-4E75-A73B-3F213AFDA906}" dt="2023-02-01T02:09:16.812" v="1927" actId="26606"/>
          <ac:cxnSpMkLst>
            <pc:docMk/>
            <pc:sldMk cId="961448098" sldId="261"/>
            <ac:cxnSpMk id="39" creationId="{45549E29-E797-4A00-B030-3AB01640CFDC}"/>
          </ac:cxnSpMkLst>
        </pc:cxnChg>
        <pc:cxnChg chg="add del">
          <ac:chgData name="Tsebaot Tsebaot" userId="17b6d73d28cd6d8c" providerId="LiveId" clId="{20276244-AE06-4E75-A73B-3F213AFDA906}" dt="2023-02-01T02:09:23.296" v="1929" actId="26606"/>
          <ac:cxnSpMkLst>
            <pc:docMk/>
            <pc:sldMk cId="961448098" sldId="261"/>
            <ac:cxnSpMk id="45" creationId="{9C21570E-E159-49A6-9891-FA397B7A92D3}"/>
          </ac:cxnSpMkLst>
        </pc:cxnChg>
        <pc:cxnChg chg="add del">
          <ac:chgData name="Tsebaot Tsebaot" userId="17b6d73d28cd6d8c" providerId="LiveId" clId="{20276244-AE06-4E75-A73B-3F213AFDA906}" dt="2023-02-01T02:09:49.774" v="1933" actId="26606"/>
          <ac:cxnSpMkLst>
            <pc:docMk/>
            <pc:sldMk cId="961448098" sldId="261"/>
            <ac:cxnSpMk id="58" creationId="{E9F7CBA9-9D9B-479F-AAB5-BF785971CD85}"/>
          </ac:cxnSpMkLst>
        </pc:cxnChg>
      </pc:sldChg>
      <pc:sldChg chg="modSp mod">
        <pc:chgData name="Tsebaot Tsebaot" userId="17b6d73d28cd6d8c" providerId="LiveId" clId="{20276244-AE06-4E75-A73B-3F213AFDA906}" dt="2023-02-01T01:53:21.049" v="1890" actId="255"/>
        <pc:sldMkLst>
          <pc:docMk/>
          <pc:sldMk cId="1357621538" sldId="262"/>
        </pc:sldMkLst>
        <pc:spChg chg="mod">
          <ac:chgData name="Tsebaot Tsebaot" userId="17b6d73d28cd6d8c" providerId="LiveId" clId="{20276244-AE06-4E75-A73B-3F213AFDA906}" dt="2023-02-01T01:30:02.042" v="1791"/>
          <ac:spMkLst>
            <pc:docMk/>
            <pc:sldMk cId="1357621538" sldId="262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2-01T01:53:21.049" v="1890" actId="255"/>
          <ac:spMkLst>
            <pc:docMk/>
            <pc:sldMk cId="1357621538" sldId="262"/>
            <ac:spMk id="3" creationId="{7F4F417F-368D-407B-E3B2-1990807EE6E6}"/>
          </ac:spMkLst>
        </pc:spChg>
      </pc:sldChg>
      <pc:sldChg chg="addSp delSp modSp add del mod setBg modClrScheme delDesignElem chgLayout">
        <pc:chgData name="Tsebaot Tsebaot" userId="17b6d73d28cd6d8c" providerId="LiveId" clId="{20276244-AE06-4E75-A73B-3F213AFDA906}" dt="2023-01-31T01:36:18.121" v="944" actId="2696"/>
        <pc:sldMkLst>
          <pc:docMk/>
          <pc:sldMk cId="213839683" sldId="263"/>
        </pc:sldMkLst>
        <pc:spChg chg="mod ord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2" creationId="{0784CA52-46CD-B72E-D6C3-404437CF01EE}"/>
          </ac:spMkLst>
        </pc:spChg>
        <pc:spChg chg="mod ord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3" creationId="{C3F32490-CF6A-459E-BBFE-90557857A1B4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4" creationId="{3489CAE3-3AE0-4268-81CA-A98516EAD013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5" creationId="{852BC338-7802-42D3-85C9-B665508F4282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16" creationId="{C3F32490-CF6A-459E-BBFE-90557857A1B4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7" creationId="{FC2AD4A0-4FAA-4F52-A315-4224B27BE052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18" creationId="{3489CAE3-3AE0-4268-81CA-A98516EAD013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0" creationId="{852BC338-7802-42D3-85C9-B665508F4282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1" creationId="{8A4EEE51-0307-4CE8-813E-AE3BCEBA2442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2" creationId="{FC2AD4A0-4FAA-4F52-A315-4224B27BE052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3" creationId="{E9D9FBD3-6E57-4B12-A90A-386ED8F084F0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5" creationId="{25621158-452E-4C14-8946-B331F0D1C38F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6" creationId="{8A4EEE51-0307-4CE8-813E-AE3BCEBA2442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7" creationId="{055BE0DD-04F0-42E3-9EDE-2129B4A55CF4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8" creationId="{E9D9FBD3-6E57-4B12-A90A-386ED8F084F0}"/>
          </ac:spMkLst>
        </pc:spChg>
        <pc:spChg chg="add del">
          <ac:chgData name="Tsebaot Tsebaot" userId="17b6d73d28cd6d8c" providerId="LiveId" clId="{20276244-AE06-4E75-A73B-3F213AFDA906}" dt="2023-01-31T01:21:36.087" v="767" actId="26606"/>
          <ac:spMkLst>
            <pc:docMk/>
            <pc:sldMk cId="213839683" sldId="263"/>
            <ac:spMk id="29" creationId="{E5958DBC-F4DA-42A8-8C52-860179790ECD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30" creationId="{25621158-452E-4C14-8946-B331F0D1C38F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32" creationId="{055BE0DD-04F0-42E3-9EDE-2129B4A55CF4}"/>
          </ac:spMkLst>
        </pc:spChg>
        <pc:spChg chg="add del">
          <ac:chgData name="Tsebaot Tsebaot" userId="17b6d73d28cd6d8c" providerId="LiveId" clId="{20276244-AE06-4E75-A73B-3F213AFDA906}" dt="2023-01-31T01:21:36.087" v="767" actId="26606"/>
          <ac:spMkLst>
            <pc:docMk/>
            <pc:sldMk cId="213839683" sldId="263"/>
            <ac:spMk id="33" creationId="{51DDD252-D7C8-4CE5-9C61-D60D722BC217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4" creationId="{90F35747-2822-4D06-BE10-CD33AC6B09C1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5" creationId="{CC2C4466-5B1B-4361-B9D9-39ED9A8A3481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6" creationId="{FD745DAE-5A8A-44FA-937C-CD65CF7AE696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7" creationId="{67696AA1-B1DD-4C75-9AC1-69EE9F65FF96}"/>
          </ac:spMkLst>
        </pc:spChg>
        <pc:spChg chg="add del">
          <ac:chgData name="Tsebaot Tsebaot" userId="17b6d73d28cd6d8c" providerId="LiveId" clId="{20276244-AE06-4E75-A73B-3F213AFDA906}" dt="2023-01-31T01:21:36.087" v="767" actId="26606"/>
          <ac:spMkLst>
            <pc:docMk/>
            <pc:sldMk cId="213839683" sldId="263"/>
            <ac:spMk id="38" creationId="{2FBD75F5-C49C-4F6A-8D43-7A5939C23307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39" creationId="{4CFCD50F-4BF3-4733-BD42-5567080A7017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0" creationId="{97C2466A-2320-4205-BDC2-056CD8BC2C53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1" creationId="{C24F77B6-3AFC-4981-A39A-15994073E10F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3" creationId="{B7D21A87-2874-4438-84BA-E02F7C632784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4" creationId="{0B0A69F5-520C-404C-9614-071AAE13870F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5" creationId="{54D683B1-E7B7-4AF5-8BF1-00757F13FBE1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6" creationId="{7B07ECB0-AC96-4F4F-AB0C-44EA1353CE09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47" creationId="{20E9A622-9996-4927-BBCD-AEE2687BEDAD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48" creationId="{90F35747-2822-4D06-BE10-CD33AC6B09C1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49" creationId="{CC2C4466-5B1B-4361-B9D9-39ED9A8A3481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50" creationId="{FD745DAE-5A8A-44FA-937C-CD65CF7AE696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51" creationId="{67696AA1-B1DD-4C75-9AC1-69EE9F65FF96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52" creationId="{51DE3FC3-BAC1-4105-9620-4FB64EDCE876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3" creationId="{4CFCD50F-4BF3-4733-BD42-5567080A7017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4" creationId="{97C2466A-2320-4205-BDC2-056CD8BC2C53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5" creationId="{C24F77B6-3AFC-4981-A39A-15994073E10F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7" creationId="{B7D21A87-2874-4438-84BA-E02F7C632784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8" creationId="{0B0A69F5-520C-404C-9614-071AAE13870F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9" creationId="{54D683B1-E7B7-4AF5-8BF1-00757F13FBE1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60" creationId="{7B07ECB0-AC96-4F4F-AB0C-44EA1353CE09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61" creationId="{CEF02B21-6D04-4A6A-B03E-CF7642D59161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62" creationId="{97E39010-823C-439A-B438-FEEDF549083C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63" creationId="{2EB56A1A-8685-45C8-A64C-D5045ACB42B0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4" creationId="{2EB56A1A-8685-45C8-A64C-D5045ACB42B0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5" creationId="{79DF55E6-8C71-4381-81E4-31D3EBC96DFC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7" creationId="{19DE44C1-A00E-40B3-B723-D1199BD4EB72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8" creationId="{5DD14EB9-7D82-468B-B45D-876BE90A5EAF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9" creationId="{88302865-9184-47F8-9D42-09980A3E5D1C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70" creationId="{79DF55E6-8C71-4381-81E4-31D3EBC96DFC}"/>
          </ac:spMkLst>
        </pc:spChg>
        <pc:spChg chg="add del">
          <ac:chgData name="Tsebaot Tsebaot" userId="17b6d73d28cd6d8c" providerId="LiveId" clId="{20276244-AE06-4E75-A73B-3F213AFDA906}" dt="2023-01-31T01:21:51.316" v="773" actId="26606"/>
          <ac:spMkLst>
            <pc:docMk/>
            <pc:sldMk cId="213839683" sldId="263"/>
            <ac:spMk id="71" creationId="{F207E69B-0F6F-4D15-A988-616519F68BEF}"/>
          </ac:spMkLst>
        </pc:spChg>
        <pc:spChg chg="add del">
          <ac:chgData name="Tsebaot Tsebaot" userId="17b6d73d28cd6d8c" providerId="LiveId" clId="{20276244-AE06-4E75-A73B-3F213AFDA906}" dt="2023-01-31T01:21:51.316" v="773" actId="26606"/>
          <ac:spMkLst>
            <pc:docMk/>
            <pc:sldMk cId="213839683" sldId="263"/>
            <ac:spMk id="72" creationId="{24113C24-A97F-448E-BE2B-73E74A61D80A}"/>
          </ac:spMkLst>
        </pc:spChg>
        <pc:spChg chg="add del">
          <ac:chgData name="Tsebaot Tsebaot" userId="17b6d73d28cd6d8c" providerId="LiveId" clId="{20276244-AE06-4E75-A73B-3F213AFDA906}" dt="2023-01-31T01:21:51.316" v="773" actId="26606"/>
          <ac:spMkLst>
            <pc:docMk/>
            <pc:sldMk cId="213839683" sldId="263"/>
            <ac:spMk id="73" creationId="{D0EA43E2-C9E1-4415-824D-FC15F7E61EFB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5" creationId="{2F888C18-7E74-4A98-A7B4-A5C43583A482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6" creationId="{20436840-698D-4B5F-A7C0-101AD48D861E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7" creationId="{3682BE5A-770A-4799-BE6D-CE0BD0AD28C0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8" creationId="{85B58713-80A3-4F72-8ADA-A63E6BA8BC00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79" creationId="{19DE44C1-A00E-40B3-B723-D1199BD4EB72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80" creationId="{5DD14EB9-7D82-468B-B45D-876BE90A5EAF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81" creationId="{88302865-9184-47F8-9D42-09980A3E5D1C}"/>
          </ac:spMkLst>
        </pc:spChg>
        <pc:spChg chg="add del">
          <ac:chgData name="Tsebaot Tsebaot" userId="17b6d73d28cd6d8c" providerId="LiveId" clId="{20276244-AE06-4E75-A73B-3F213AFDA906}" dt="2023-01-31T01:28:32.642" v="870" actId="26606"/>
          <ac:spMkLst>
            <pc:docMk/>
            <pc:sldMk cId="213839683" sldId="263"/>
            <ac:spMk id="82" creationId="{7EB41233-124F-4149-BFCE-35C6E34C3A54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3" creationId="{4CFCD50F-4BF3-4733-BD42-5567080A7017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4" creationId="{97C2466A-2320-4205-BDC2-056CD8BC2C53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5" creationId="{C24F77B6-3AFC-4981-A39A-15994073E10F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7" creationId="{B7D21A87-2874-4438-84BA-E02F7C632784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8" creationId="{0B0A69F5-520C-404C-9614-071AAE13870F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9" creationId="{54D683B1-E7B7-4AF5-8BF1-00757F13FBE1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90" creationId="{7B07ECB0-AC96-4F4F-AB0C-44EA1353CE09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91" creationId="{8663BE7B-183A-4877-ABFF-D6E34952F7E5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2" creationId="{20E9A622-9996-4927-BBCD-AEE2687BEDAD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3" creationId="{51DE3FC3-BAC1-4105-9620-4FB64EDCE876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4" creationId="{CEF02B21-6D04-4A6A-B03E-CF7642D59161}"/>
          </ac:spMkLst>
        </pc:spChg>
        <pc:spChg chg="add del">
          <ac:chgData name="Tsebaot Tsebaot" userId="17b6d73d28cd6d8c" providerId="LiveId" clId="{20276244-AE06-4E75-A73B-3F213AFDA906}" dt="2023-01-31T01:22:15.155" v="785" actId="26606"/>
          <ac:spMkLst>
            <pc:docMk/>
            <pc:sldMk cId="213839683" sldId="263"/>
            <ac:spMk id="95" creationId="{E5958DBC-F4DA-42A8-8C52-860179790ECD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6" creationId="{97E39010-823C-439A-B438-FEEDF549083C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98" creationId="{2F888C18-7E74-4A98-A7B4-A5C43583A482}"/>
          </ac:spMkLst>
        </pc:spChg>
        <pc:spChg chg="add del">
          <ac:chgData name="Tsebaot Tsebaot" userId="17b6d73d28cd6d8c" providerId="LiveId" clId="{20276244-AE06-4E75-A73B-3F213AFDA906}" dt="2023-01-31T01:22:15.155" v="785" actId="26606"/>
          <ac:spMkLst>
            <pc:docMk/>
            <pc:sldMk cId="213839683" sldId="263"/>
            <ac:spMk id="99" creationId="{51DDD252-D7C8-4CE5-9C61-D60D722BC217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0" creationId="{F9567813-D7CB-4815-8D6F-28E3C9D5A113}"/>
          </ac:spMkLst>
        </pc:spChg>
        <pc:spChg chg="add del">
          <ac:chgData name="Tsebaot Tsebaot" userId="17b6d73d28cd6d8c" providerId="LiveId" clId="{20276244-AE06-4E75-A73B-3F213AFDA906}" dt="2023-01-31T01:22:15.155" v="785" actId="26606"/>
          <ac:spMkLst>
            <pc:docMk/>
            <pc:sldMk cId="213839683" sldId="263"/>
            <ac:spMk id="101" creationId="{2FBD75F5-C49C-4F6A-8D43-7A5939C23307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2" creationId="{FA45F7C9-4421-4A23-B34E-99DE33301BB7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103" creationId="{20436840-698D-4B5F-A7C0-101AD48D861E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4" creationId="{92AE8945-E314-4E55-8834-47A77D9CE316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105" creationId="{3682BE5A-770A-4799-BE6D-CE0BD0AD28C0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6" creationId="{6AA6BA4F-F7B6-4A5C-93D4-4AB4E476DD14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107" creationId="{85B58713-80A3-4F72-8ADA-A63E6BA8BC00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08" creationId="{28508911-8AF6-4A7F-958D-155C5FA41767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09" creationId="{CD9CD4F8-76BB-4EE6-A72A-A4F8A8198AFA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0" creationId="{B3571E7A-6F77-40FC-B29C-21FB8D75446B}"/>
          </ac:spMkLst>
        </pc:spChg>
        <pc:spChg chg="add del">
          <ac:chgData name="Tsebaot Tsebaot" userId="17b6d73d28cd6d8c" providerId="LiveId" clId="{20276244-AE06-4E75-A73B-3F213AFDA906}" dt="2023-01-31T01:29:06.637" v="882" actId="26606"/>
          <ac:spMkLst>
            <pc:docMk/>
            <pc:sldMk cId="213839683" sldId="263"/>
            <ac:spMk id="111" creationId="{7EB41233-124F-4149-BFCE-35C6E34C3A54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12" creationId="{2EB56A1A-8685-45C8-A64C-D5045ACB42B0}"/>
          </ac:spMkLst>
        </pc:spChg>
        <pc:spChg chg="add del">
          <ac:chgData name="Tsebaot Tsebaot" userId="17b6d73d28cd6d8c" providerId="LiveId" clId="{20276244-AE06-4E75-A73B-3F213AFDA906}" dt="2023-01-31T01:29:26.400" v="883" actId="700"/>
          <ac:spMkLst>
            <pc:docMk/>
            <pc:sldMk cId="213839683" sldId="263"/>
            <ac:spMk id="113" creationId="{7EB41233-124F-4149-BFCE-35C6E34C3A54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14" creationId="{79DF55E6-8C71-4381-81E4-31D3EBC96DFC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5" creationId="{9D769687-EAF6-4372-9E47-6B4890C3728F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7" creationId="{079C6E80-D8C1-448A-896C-DD09EF22924C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18" creationId="{19DE44C1-A00E-40B3-B723-D1199BD4EB72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9" creationId="{DCF3FBA5-8829-4A8F-9C54-C661520F70B3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20" creationId="{5DD14EB9-7D82-468B-B45D-876BE90A5EAF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21" creationId="{A5906F46-0376-4A54-B1DD-5DC0200D6C92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22" creationId="{88302865-9184-47F8-9D42-09980A3E5D1C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213839683" sldId="263"/>
            <ac:spMk id="127" creationId="{73B90B8B-F76B-4130-8370-38033EEACB93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213839683" sldId="263"/>
            <ac:spMk id="131" creationId="{91C67939-3FD0-4B45-8AA4-9FE55C7EE127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213839683" sldId="263"/>
            <ac:spMk id="133" creationId="{0981A96A-A87C-4F87-845A-3B0A6529F543}"/>
          </ac:spMkLst>
        </pc:spChg>
        <pc:picChg chg="add del mod ord">
          <ac:chgData name="Tsebaot Tsebaot" userId="17b6d73d28cd6d8c" providerId="LiveId" clId="{20276244-AE06-4E75-A73B-3F213AFDA906}" dt="2023-01-31T01:29:39.514" v="887" actId="1076"/>
          <ac:picMkLst>
            <pc:docMk/>
            <pc:sldMk cId="213839683" sldId="263"/>
            <ac:picMk id="5" creationId="{5A155EDE-35D2-F941-9014-B502BE1AF14A}"/>
          </ac:picMkLst>
        </pc:picChg>
        <pc:picChg chg="add del mod">
          <ac:chgData name="Tsebaot Tsebaot" userId="17b6d73d28cd6d8c" providerId="LiveId" clId="{20276244-AE06-4E75-A73B-3F213AFDA906}" dt="2023-01-31T01:18:50.085" v="727" actId="478"/>
          <ac:picMkLst>
            <pc:docMk/>
            <pc:sldMk cId="213839683" sldId="263"/>
            <ac:picMk id="7" creationId="{A85A2184-CB67-7774-9B67-D288165577DD}"/>
          </ac:picMkLst>
        </pc:picChg>
        <pc:picChg chg="add del">
          <ac:chgData name="Tsebaot Tsebaot" userId="17b6d73d28cd6d8c" providerId="LiveId" clId="{20276244-AE06-4E75-A73B-3F213AFDA906}" dt="2023-01-31T01:20:33.123" v="742" actId="22"/>
          <ac:picMkLst>
            <pc:docMk/>
            <pc:sldMk cId="213839683" sldId="263"/>
            <ac:picMk id="9" creationId="{2DFA9807-F6DD-6D26-E874-CD2DBB614740}"/>
          </ac:picMkLst>
        </pc:picChg>
        <pc:picChg chg="add mod ord">
          <ac:chgData name="Tsebaot Tsebaot" userId="17b6d73d28cd6d8c" providerId="LiveId" clId="{20276244-AE06-4E75-A73B-3F213AFDA906}" dt="2023-01-31T01:29:47.718" v="893" actId="1076"/>
          <ac:picMkLst>
            <pc:docMk/>
            <pc:sldMk cId="213839683" sldId="263"/>
            <ac:picMk id="11" creationId="{992F2458-6546-645D-432F-A1E03059DA24}"/>
          </ac:picMkLst>
        </pc:picChg>
        <pc:picChg chg="add mod ord">
          <ac:chgData name="Tsebaot Tsebaot" userId="17b6d73d28cd6d8c" providerId="LiveId" clId="{20276244-AE06-4E75-A73B-3F213AFDA906}" dt="2023-01-31T01:29:40.409" v="888" actId="1076"/>
          <ac:picMkLst>
            <pc:docMk/>
            <pc:sldMk cId="213839683" sldId="263"/>
            <ac:picMk id="12" creationId="{9CE8FEBA-740E-4A59-6213-25115F30AB1E}"/>
          </ac:picMkLst>
        </pc:picChg>
        <pc:cxnChg chg="add del">
          <ac:chgData name="Tsebaot Tsebaot" userId="17b6d73d28cd6d8c" providerId="LiveId" clId="{20276244-AE06-4E75-A73B-3F213AFDA906}" dt="2023-01-31T01:21:32.093" v="765" actId="26606"/>
          <ac:cxnSpMkLst>
            <pc:docMk/>
            <pc:sldMk cId="213839683" sldId="263"/>
            <ac:cxnSpMk id="19" creationId="{373C1DFC-81C5-498E-9907-7AAE6F0416B1}"/>
          </ac:cxnSpMkLst>
        </pc:cxnChg>
        <pc:cxnChg chg="add del">
          <ac:chgData name="Tsebaot Tsebaot" userId="17b6d73d28cd6d8c" providerId="LiveId" clId="{20276244-AE06-4E75-A73B-3F213AFDA906}" dt="2023-01-31T01:21:20.635" v="753" actId="26606"/>
          <ac:cxnSpMkLst>
            <pc:docMk/>
            <pc:sldMk cId="213839683" sldId="263"/>
            <ac:cxnSpMk id="24" creationId="{373C1DFC-81C5-498E-9907-7AAE6F0416B1}"/>
          </ac:cxnSpMkLst>
        </pc:cxnChg>
        <pc:cxnChg chg="add del">
          <ac:chgData name="Tsebaot Tsebaot" userId="17b6d73d28cd6d8c" providerId="LiveId" clId="{20276244-AE06-4E75-A73B-3F213AFDA906}" dt="2023-01-31T01:21:36.087" v="767" actId="26606"/>
          <ac:cxnSpMkLst>
            <pc:docMk/>
            <pc:sldMk cId="213839683" sldId="263"/>
            <ac:cxnSpMk id="31" creationId="{79FCC9A9-2031-4283-9B27-34B62BB7F305}"/>
          </ac:cxnSpMkLst>
        </pc:cxnChg>
        <pc:cxnChg chg="add del">
          <ac:chgData name="Tsebaot Tsebaot" userId="17b6d73d28cd6d8c" providerId="LiveId" clId="{20276244-AE06-4E75-A73B-3F213AFDA906}" dt="2023-01-31T01:21:25.291" v="757" actId="26606"/>
          <ac:cxnSpMkLst>
            <pc:docMk/>
            <pc:sldMk cId="213839683" sldId="263"/>
            <ac:cxnSpMk id="42" creationId="{E622A300-A12E-4C3D-A574-71AFFA8F2B51}"/>
          </ac:cxnSpMkLst>
        </pc:cxnChg>
        <pc:cxnChg chg="add del">
          <ac:chgData name="Tsebaot Tsebaot" userId="17b6d73d28cd6d8c" providerId="LiveId" clId="{20276244-AE06-4E75-A73B-3F213AFDA906}" dt="2023-01-31T01:21:27.428" v="761" actId="26606"/>
          <ac:cxnSpMkLst>
            <pc:docMk/>
            <pc:sldMk cId="213839683" sldId="263"/>
            <ac:cxnSpMk id="56" creationId="{E622A300-A12E-4C3D-A574-71AFFA8F2B51}"/>
          </ac:cxnSpMkLst>
        </pc:cxnChg>
        <pc:cxnChg chg="add del">
          <ac:chgData name="Tsebaot Tsebaot" userId="17b6d73d28cd6d8c" providerId="LiveId" clId="{20276244-AE06-4E75-A73B-3F213AFDA906}" dt="2023-01-31T01:21:46.024" v="771" actId="26606"/>
          <ac:cxnSpMkLst>
            <pc:docMk/>
            <pc:sldMk cId="213839683" sldId="263"/>
            <ac:cxnSpMk id="66" creationId="{D6E0AD8B-255F-4090-B0E4-668B3F32FCDD}"/>
          </ac:cxnSpMkLst>
        </pc:cxnChg>
        <pc:cxnChg chg="add del">
          <ac:chgData name="Tsebaot Tsebaot" userId="17b6d73d28cd6d8c" providerId="LiveId" clId="{20276244-AE06-4E75-A73B-3F213AFDA906}" dt="2023-01-31T01:22:06.291" v="779" actId="26606"/>
          <ac:cxnSpMkLst>
            <pc:docMk/>
            <pc:sldMk cId="213839683" sldId="263"/>
            <ac:cxnSpMk id="74" creationId="{D6E0AD8B-255F-4090-B0E4-668B3F32FCDD}"/>
          </ac:cxnSpMkLst>
        </pc:cxnChg>
        <pc:cxnChg chg="add del">
          <ac:chgData name="Tsebaot Tsebaot" userId="17b6d73d28cd6d8c" providerId="LiveId" clId="{20276244-AE06-4E75-A73B-3F213AFDA906}" dt="2023-01-31T01:22:15.765" v="788" actId="26606"/>
          <ac:cxnSpMkLst>
            <pc:docMk/>
            <pc:sldMk cId="213839683" sldId="263"/>
            <ac:cxnSpMk id="86" creationId="{E622A300-A12E-4C3D-A574-71AFFA8F2B51}"/>
          </ac:cxnSpMkLst>
        </pc:cxnChg>
        <pc:cxnChg chg="add del">
          <ac:chgData name="Tsebaot Tsebaot" userId="17b6d73d28cd6d8c" providerId="LiveId" clId="{20276244-AE06-4E75-A73B-3F213AFDA906}" dt="2023-01-31T01:22:15.155" v="785" actId="26606"/>
          <ac:cxnSpMkLst>
            <pc:docMk/>
            <pc:sldMk cId="213839683" sldId="263"/>
            <ac:cxnSpMk id="97" creationId="{79FCC9A9-2031-4283-9B27-34B62BB7F305}"/>
          </ac:cxnSpMkLst>
        </pc:cxnChg>
        <pc:cxnChg chg="add del">
          <ac:chgData name="Tsebaot Tsebaot" userId="17b6d73d28cd6d8c" providerId="LiveId" clId="{20276244-AE06-4E75-A73B-3F213AFDA906}" dt="2023-01-31T01:24:15.795" v="806" actId="26606"/>
          <ac:cxnSpMkLst>
            <pc:docMk/>
            <pc:sldMk cId="213839683" sldId="263"/>
            <ac:cxnSpMk id="116" creationId="{D6E0AD8B-255F-4090-B0E4-668B3F32FCDD}"/>
          </ac:cxnSpMkLst>
        </pc:cxnChg>
        <pc:cxnChg chg="add del">
          <ac:chgData name="Tsebaot Tsebaot" userId="17b6d73d28cd6d8c" providerId="LiveId" clId="{20276244-AE06-4E75-A73B-3F213AFDA906}" dt="2023-01-31T01:25:21.988" v="819"/>
          <ac:cxnSpMkLst>
            <pc:docMk/>
            <pc:sldMk cId="213839683" sldId="263"/>
            <ac:cxnSpMk id="129" creationId="{C2D93264-3FF9-4175-A7FA-F927F0F77AA0}"/>
          </ac:cxnSpMkLst>
        </pc:cxnChg>
      </pc:sldChg>
      <pc:sldChg chg="new del">
        <pc:chgData name="Tsebaot Tsebaot" userId="17b6d73d28cd6d8c" providerId="LiveId" clId="{20276244-AE06-4E75-A73B-3F213AFDA906}" dt="2023-01-31T01:17:26.514" v="719" actId="2696"/>
        <pc:sldMkLst>
          <pc:docMk/>
          <pc:sldMk cId="3958176965" sldId="264"/>
        </pc:sldMkLst>
      </pc:sldChg>
      <pc:sldChg chg="addSp modSp add del mod">
        <pc:chgData name="Tsebaot Tsebaot" userId="17b6d73d28cd6d8c" providerId="LiveId" clId="{20276244-AE06-4E75-A73B-3F213AFDA906}" dt="2023-01-31T01:58:42.982" v="1109" actId="2696"/>
        <pc:sldMkLst>
          <pc:docMk/>
          <pc:sldMk cId="4091874132" sldId="264"/>
        </pc:sldMkLst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4091874132" sldId="264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4091874132" sldId="264"/>
            <ac:spMk id="3" creationId="{7F4F417F-368D-407B-E3B2-1990807EE6E6}"/>
          </ac:spMkLst>
        </pc:spChg>
        <pc:picChg chg="add mod">
          <ac:chgData name="Tsebaot Tsebaot" userId="17b6d73d28cd6d8c" providerId="LiveId" clId="{20276244-AE06-4E75-A73B-3F213AFDA906}" dt="2023-01-31T01:18:16.115" v="725" actId="1076"/>
          <ac:picMkLst>
            <pc:docMk/>
            <pc:sldMk cId="4091874132" sldId="264"/>
            <ac:picMk id="5" creationId="{AC520D82-8C03-D2DC-6311-D7BE38DDA5C8}"/>
          </ac:picMkLst>
        </pc:picChg>
      </pc:sldChg>
      <pc:sldChg chg="addSp delSp modSp add del mod ord setBg setClrOvrMap">
        <pc:chgData name="Tsebaot Tsebaot" userId="17b6d73d28cd6d8c" providerId="LiveId" clId="{20276244-AE06-4E75-A73B-3F213AFDA906}" dt="2023-01-31T02:24:02.852" v="1520" actId="2696"/>
        <pc:sldMkLst>
          <pc:docMk/>
          <pc:sldMk cId="1442372711" sldId="265"/>
        </pc:sldMkLst>
        <pc:spChg chg="del mod">
          <ac:chgData name="Tsebaot Tsebaot" userId="17b6d73d28cd6d8c" providerId="LiveId" clId="{20276244-AE06-4E75-A73B-3F213AFDA906}" dt="2023-01-31T02:07:13.959" v="1212" actId="478"/>
          <ac:spMkLst>
            <pc:docMk/>
            <pc:sldMk cId="1442372711" sldId="265"/>
            <ac:spMk id="2" creationId="{0784CA52-46CD-B72E-D6C3-404437CF01EE}"/>
          </ac:spMkLst>
        </pc:spChg>
        <pc:spChg chg="del mod ord">
          <ac:chgData name="Tsebaot Tsebaot" userId="17b6d73d28cd6d8c" providerId="LiveId" clId="{20276244-AE06-4E75-A73B-3F213AFDA906}" dt="2023-01-31T02:07:16.936" v="1213" actId="478"/>
          <ac:spMkLst>
            <pc:docMk/>
            <pc:sldMk cId="1442372711" sldId="265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15" creationId="{151FCA92-37FC-419D-880C-DEE030371675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17" creationId="{49F734FC-80ED-4400-9FB7-5800EE74AE4C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19" creationId="{F54C209B-0440-412E-BEBF-D8694B5A0A76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3" creationId="{FDA25563-C462-4DA6-BB84-8243A6C7DF68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5" creationId="{64044755-AC7C-421A-B935-8BA9A23F876E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7" creationId="{82225A9B-20AD-4869-96C9-770E8E704594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9" creationId="{514D5E4E-F019-44AF-AF49-8FBBFBBE6B18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1" creationId="{0BA95580-1D63-49F5-8878-136B91CE3BF0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2" creationId="{72C68451-C4CB-4C4D-93E5-947CC9B0FC88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3" creationId="{E6CB3857-9381-42C9-810F-3DBD20581C9D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4" creationId="{6FE87080-9C7B-430B-8D46-C8E6AEE45CAE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5" creationId="{01CD223A-6BBA-417E-A1D0-E5C195A6C7F4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7" creationId="{3419974A-3967-488F-A5AD-DFAA45CA622E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8" creationId="{A37B7074-D65F-4811-A596-29202DC472C7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9" creationId="{6BE05B35-DAAF-4F54-B4CC-ED1C93F5760D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1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2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3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44" creationId="{9527FCEA-6143-4C5E-8C45-8AC9237ADE89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5" creationId="{01C7B46D-2FEF-4FAA-915B-8B21A66BB647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46" creationId="{1A9F23AD-7A55-49F3-A3EC-743F47F36B0E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47" creationId="{9527FCEA-6143-4C5E-8C45-8AC9237ADE89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48" creationId="{D7D9F91F-72C9-4DB9-ABD0-A8180D8262D5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49" creationId="{1A9F23AD-7A55-49F3-A3EC-743F47F36B0E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50" creationId="{BE016956-CE9F-4946-8834-A8BC3529D0F6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51" creationId="{D7D9F91F-72C9-4DB9-ABD0-A8180D8262D5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2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3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4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5" creationId="{7DD6C4F3-70FD-4F13-919C-702EE4886499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56" creationId="{BE016956-CE9F-4946-8834-A8BC3529D0F6}"/>
          </ac:spMkLst>
        </pc:spChg>
        <pc:spChg chg="add del">
          <ac:chgData name="Tsebaot Tsebaot" userId="17b6d73d28cd6d8c" providerId="LiveId" clId="{20276244-AE06-4E75-A73B-3F213AFDA906}" dt="2023-01-31T02:07:50.024" v="1230" actId="26606"/>
          <ac:spMkLst>
            <pc:docMk/>
            <pc:sldMk cId="1442372711" sldId="265"/>
            <ac:spMk id="61" creationId="{19E301E5-1206-47D0-9CDF-72583D739089}"/>
          </ac:spMkLst>
        </pc:spChg>
        <pc:spChg chg="add del">
          <ac:chgData name="Tsebaot Tsebaot" userId="17b6d73d28cd6d8c" providerId="LiveId" clId="{20276244-AE06-4E75-A73B-3F213AFDA906}" dt="2023-01-31T02:07:50.024" v="1230" actId="26606"/>
          <ac:spMkLst>
            <pc:docMk/>
            <pc:sldMk cId="1442372711" sldId="265"/>
            <ac:spMk id="62" creationId="{AFA31FBE-7948-4384-B68A-75DEFDC4955A}"/>
          </ac:spMkLst>
        </pc:spChg>
        <pc:spChg chg="add del">
          <ac:chgData name="Tsebaot Tsebaot" userId="17b6d73d28cd6d8c" providerId="LiveId" clId="{20276244-AE06-4E75-A73B-3F213AFDA906}" dt="2023-01-31T02:07:53.114" v="1232" actId="26606"/>
          <ac:spMkLst>
            <pc:docMk/>
            <pc:sldMk cId="1442372711" sldId="265"/>
            <ac:spMk id="64" creationId="{799448F2-0E5B-42DA-B2D1-11A14E947BD4}"/>
          </ac:spMkLst>
        </pc:spChg>
        <pc:spChg chg="add del">
          <ac:chgData name="Tsebaot Tsebaot" userId="17b6d73d28cd6d8c" providerId="LiveId" clId="{20276244-AE06-4E75-A73B-3F213AFDA906}" dt="2023-01-31T02:07:53.114" v="1232" actId="26606"/>
          <ac:spMkLst>
            <pc:docMk/>
            <pc:sldMk cId="1442372711" sldId="265"/>
            <ac:spMk id="65" creationId="{4E8A7552-20E1-4F34-ADAB-C1DB6634D47E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67" creationId="{19E301E5-1206-47D0-9CDF-72583D739089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68" creationId="{AFA31FBE-7948-4384-B68A-75DEFDC4955A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3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5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7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9" creationId="{7DD6C4F3-70FD-4F13-919C-702EE4886499}"/>
          </ac:spMkLst>
        </pc:spChg>
        <pc:picChg chg="del">
          <ac:chgData name="Tsebaot Tsebaot" userId="17b6d73d28cd6d8c" providerId="LiveId" clId="{20276244-AE06-4E75-A73B-3F213AFDA906}" dt="2023-01-31T01:26:05.389" v="821" actId="478"/>
          <ac:picMkLst>
            <pc:docMk/>
            <pc:sldMk cId="1442372711" sldId="265"/>
            <ac:picMk id="5" creationId="{AC520D82-8C03-D2DC-6311-D7BE38DDA5C8}"/>
          </ac:picMkLst>
        </pc:picChg>
        <pc:picChg chg="add del mod ord">
          <ac:chgData name="Tsebaot Tsebaot" userId="17b6d73d28cd6d8c" providerId="LiveId" clId="{20276244-AE06-4E75-A73B-3F213AFDA906}" dt="2023-01-31T02:13:07.173" v="1256" actId="478"/>
          <ac:picMkLst>
            <pc:docMk/>
            <pc:sldMk cId="1442372711" sldId="265"/>
            <ac:picMk id="6" creationId="{F7239C1E-C1D1-7D60-59CE-13D22C7AF936}"/>
          </ac:picMkLst>
        </pc:picChg>
        <pc:picChg chg="add del mod ord">
          <ac:chgData name="Tsebaot Tsebaot" userId="17b6d73d28cd6d8c" providerId="LiveId" clId="{20276244-AE06-4E75-A73B-3F213AFDA906}" dt="2023-01-31T02:13:15.778" v="1259" actId="478"/>
          <ac:picMkLst>
            <pc:docMk/>
            <pc:sldMk cId="1442372711" sldId="265"/>
            <ac:picMk id="8" creationId="{69AB383E-9193-DED7-8EB3-3003C6A42655}"/>
          </ac:picMkLst>
        </pc:picChg>
        <pc:picChg chg="add del mod ord">
          <ac:chgData name="Tsebaot Tsebaot" userId="17b6d73d28cd6d8c" providerId="LiveId" clId="{20276244-AE06-4E75-A73B-3F213AFDA906}" dt="2023-01-31T02:13:24.313" v="1262" actId="478"/>
          <ac:picMkLst>
            <pc:docMk/>
            <pc:sldMk cId="1442372711" sldId="265"/>
            <ac:picMk id="10" creationId="{9C68CE1C-B2D2-E0F4-D822-7110DB26766D}"/>
          </ac:picMkLst>
        </pc:picChg>
        <pc:picChg chg="add mod ord">
          <ac:chgData name="Tsebaot Tsebaot" userId="17b6d73d28cd6d8c" providerId="LiveId" clId="{20276244-AE06-4E75-A73B-3F213AFDA906}" dt="2023-01-31T02:14:10.437" v="1277" actId="26606"/>
          <ac:picMkLst>
            <pc:docMk/>
            <pc:sldMk cId="1442372711" sldId="265"/>
            <ac:picMk id="11" creationId="{B9A7B0BD-F748-8D45-E370-E80BDBE514E9}"/>
          </ac:picMkLst>
        </pc:picChg>
        <pc:picChg chg="add mod">
          <ac:chgData name="Tsebaot Tsebaot" userId="17b6d73d28cd6d8c" providerId="LiveId" clId="{20276244-AE06-4E75-A73B-3F213AFDA906}" dt="2023-01-31T02:23:49.079" v="1518" actId="14100"/>
          <ac:picMkLst>
            <pc:docMk/>
            <pc:sldMk cId="1442372711" sldId="265"/>
            <ac:picMk id="12" creationId="{CC798052-931F-0AC3-BC2B-CE3A99E93A8E}"/>
          </ac:picMkLst>
        </pc:picChg>
        <pc:picChg chg="add mod">
          <ac:chgData name="Tsebaot Tsebaot" userId="17b6d73d28cd6d8c" providerId="LiveId" clId="{20276244-AE06-4E75-A73B-3F213AFDA906}" dt="2023-01-31T02:23:54.589" v="1519" actId="1076"/>
          <ac:picMkLst>
            <pc:docMk/>
            <pc:sldMk cId="1442372711" sldId="265"/>
            <ac:picMk id="13" creationId="{08421E5F-5B66-C7D2-80A5-37B79E0F549F}"/>
          </ac:picMkLst>
        </pc:picChg>
        <pc:cxnChg chg="add del">
          <ac:chgData name="Tsebaot Tsebaot" userId="17b6d73d28cd6d8c" providerId="LiveId" clId="{20276244-AE06-4E75-A73B-3F213AFDA906}" dt="2023-01-31T01:39:24.305" v="951" actId="26606"/>
          <ac:cxnSpMkLst>
            <pc:docMk/>
            <pc:sldMk cId="1442372711" sldId="265"/>
            <ac:cxnSpMk id="21" creationId="{CBEEBACE-87BA-4CA1-BF49-0E9ABA508749}"/>
          </ac:cxnSpMkLst>
        </pc:cxnChg>
        <pc:cxnChg chg="add del">
          <ac:chgData name="Tsebaot Tsebaot" userId="17b6d73d28cd6d8c" providerId="LiveId" clId="{20276244-AE06-4E75-A73B-3F213AFDA906}" dt="2023-01-31T02:07:53.118" v="1233" actId="26606"/>
          <ac:cxnSpMkLst>
            <pc:docMk/>
            <pc:sldMk cId="1442372711" sldId="265"/>
            <ac:cxnSpMk id="36" creationId="{D5784AB5-E0AD-4674-98A4-25BFB8934C39}"/>
          </ac:cxnSpMkLst>
        </pc:cxnChg>
        <pc:cxnChg chg="add del">
          <ac:chgData name="Tsebaot Tsebaot" userId="17b6d73d28cd6d8c" providerId="LiveId" clId="{20276244-AE06-4E75-A73B-3F213AFDA906}" dt="2023-01-31T02:07:44.889" v="1228" actId="26606"/>
          <ac:cxnSpMkLst>
            <pc:docMk/>
            <pc:sldMk cId="1442372711" sldId="265"/>
            <ac:cxnSpMk id="58" creationId="{DCD67800-37AC-4E14-89B0-F79DCB3FB86D}"/>
          </ac:cxnSpMkLst>
        </pc:cxnChg>
        <pc:cxnChg chg="add del">
          <ac:chgData name="Tsebaot Tsebaot" userId="17b6d73d28cd6d8c" providerId="LiveId" clId="{20276244-AE06-4E75-A73B-3F213AFDA906}" dt="2023-01-31T02:07:44.889" v="1228" actId="26606"/>
          <ac:cxnSpMkLst>
            <pc:docMk/>
            <pc:sldMk cId="1442372711" sldId="265"/>
            <ac:cxnSpMk id="59" creationId="{20F1788F-A5AE-4188-8274-F7F2E3833ECD}"/>
          </ac:cxnSpMkLst>
        </pc:cxnChg>
      </pc:sldChg>
      <pc:sldChg chg="addSp delSp modSp add del mod delDesignElem">
        <pc:chgData name="Tsebaot Tsebaot" userId="17b6d73d28cd6d8c" providerId="LiveId" clId="{20276244-AE06-4E75-A73B-3F213AFDA906}" dt="2023-01-31T01:36:13.467" v="943" actId="2696"/>
        <pc:sldMkLst>
          <pc:docMk/>
          <pc:sldMk cId="1190999045" sldId="266"/>
        </pc:sldMkLst>
        <pc:spChg chg="mod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3" creationId="{7F4F417F-368D-407B-E3B2-1990807EE6E6}"/>
          </ac:spMkLst>
        </pc:spChg>
        <pc:spChg chg="del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127" creationId="{73B90B8B-F76B-4130-8370-38033EEACB93}"/>
          </ac:spMkLst>
        </pc:spChg>
        <pc:spChg chg="del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131" creationId="{91C67939-3FD0-4B45-8AA4-9FE55C7EE127}"/>
          </ac:spMkLst>
        </pc:spChg>
        <pc:spChg chg="del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133" creationId="{0981A96A-A87C-4F87-845A-3B0A6529F543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1190999045" sldId="266"/>
            <ac:spMk id="138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1190999045" sldId="266"/>
            <ac:spMk id="140" creationId="{59FAB3DA-E9ED-4574-ABCC-378BC0FF1BBC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1190999045" sldId="266"/>
            <ac:spMk id="142" creationId="{53B8D6B0-55D6-48DC-86D8-FD95D5F118AB}"/>
          </ac:spMkLst>
        </pc:spChg>
        <pc:picChg chg="del">
          <ac:chgData name="Tsebaot Tsebaot" userId="17b6d73d28cd6d8c" providerId="LiveId" clId="{20276244-AE06-4E75-A73B-3F213AFDA906}" dt="2023-01-31T01:24:29.718" v="808" actId="478"/>
          <ac:picMkLst>
            <pc:docMk/>
            <pc:sldMk cId="1190999045" sldId="266"/>
            <ac:picMk id="5" creationId="{5A155EDE-35D2-F941-9014-B502BE1AF14A}"/>
          </ac:picMkLst>
        </pc:picChg>
        <pc:picChg chg="add mod">
          <ac:chgData name="Tsebaot Tsebaot" userId="17b6d73d28cd6d8c" providerId="LiveId" clId="{20276244-AE06-4E75-A73B-3F213AFDA906}" dt="2023-01-31T01:30:11.587" v="895" actId="1076"/>
          <ac:picMkLst>
            <pc:docMk/>
            <pc:sldMk cId="1190999045" sldId="266"/>
            <ac:picMk id="6" creationId="{39306EE0-AE15-2E35-1401-1B0E7B450902}"/>
          </ac:picMkLst>
        </pc:picChg>
        <pc:picChg chg="del">
          <ac:chgData name="Tsebaot Tsebaot" userId="17b6d73d28cd6d8c" providerId="LiveId" clId="{20276244-AE06-4E75-A73B-3F213AFDA906}" dt="2023-01-31T01:24:30.430" v="809" actId="478"/>
          <ac:picMkLst>
            <pc:docMk/>
            <pc:sldMk cId="1190999045" sldId="266"/>
            <ac:picMk id="11" creationId="{992F2458-6546-645D-432F-A1E03059DA24}"/>
          </ac:picMkLst>
        </pc:picChg>
        <pc:cxnChg chg="del">
          <ac:chgData name="Tsebaot Tsebaot" userId="17b6d73d28cd6d8c" providerId="LiveId" clId="{20276244-AE06-4E75-A73B-3F213AFDA906}" dt="2023-01-31T01:24:40.043" v="814" actId="26606"/>
          <ac:cxnSpMkLst>
            <pc:docMk/>
            <pc:sldMk cId="1190999045" sldId="266"/>
            <ac:cxnSpMk id="129" creationId="{C2D93264-3FF9-4175-A7FA-F927F0F77AA0}"/>
          </ac:cxnSpMkLst>
        </pc:cxnChg>
      </pc:sldChg>
      <pc:sldChg chg="addSp delSp modSp new del mod ord setBg setClrOvrMap">
        <pc:chgData name="Tsebaot Tsebaot" userId="17b6d73d28cd6d8c" providerId="LiveId" clId="{20276244-AE06-4E75-A73B-3F213AFDA906}" dt="2023-02-01T02:19:55.017" v="2029" actId="2696"/>
        <pc:sldMkLst>
          <pc:docMk/>
          <pc:sldMk cId="2432725545" sldId="267"/>
        </pc:sldMkLst>
        <pc:spChg chg="add del mod">
          <ac:chgData name="Tsebaot Tsebaot" userId="17b6d73d28cd6d8c" providerId="LiveId" clId="{20276244-AE06-4E75-A73B-3F213AFDA906}" dt="2023-01-31T02:16:54.400" v="1294" actId="478"/>
          <ac:spMkLst>
            <pc:docMk/>
            <pc:sldMk cId="2432725545" sldId="267"/>
            <ac:spMk id="11" creationId="{04A9CE95-7D0A-BA28-4FCB-B5F05ED25937}"/>
          </ac:spMkLst>
        </pc:spChg>
        <pc:spChg chg="add mod">
          <ac:chgData name="Tsebaot Tsebaot" userId="17b6d73d28cd6d8c" providerId="LiveId" clId="{20276244-AE06-4E75-A73B-3F213AFDA906}" dt="2023-02-01T02:12:01.700" v="1967" actId="1076"/>
          <ac:spMkLst>
            <pc:docMk/>
            <pc:sldMk cId="2432725545" sldId="267"/>
            <ac:spMk id="12" creationId="{347973C2-D804-B506-8D57-3CE6BB807A64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3" creationId="{9527FCEA-6143-4C5E-8C45-8AC9237ADE89}"/>
          </ac:spMkLst>
        </pc:spChg>
        <pc:spChg chg="add del mod">
          <ac:chgData name="Tsebaot Tsebaot" userId="17b6d73d28cd6d8c" providerId="LiveId" clId="{20276244-AE06-4E75-A73B-3F213AFDA906}" dt="2023-01-31T02:21:20.063" v="1431" actId="478"/>
          <ac:spMkLst>
            <pc:docMk/>
            <pc:sldMk cId="2432725545" sldId="267"/>
            <ac:spMk id="14" creationId="{671F1E1E-A134-900F-8EA5-DDFBCE1008A4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5" creationId="{1A9F23AD-7A55-49F3-A3EC-743F47F36B0E}"/>
          </ac:spMkLst>
        </pc:spChg>
        <pc:spChg chg="add mod">
          <ac:chgData name="Tsebaot Tsebaot" userId="17b6d73d28cd6d8c" providerId="LiveId" clId="{20276244-AE06-4E75-A73B-3F213AFDA906}" dt="2023-02-01T02:12:04.731" v="1968" actId="1076"/>
          <ac:spMkLst>
            <pc:docMk/>
            <pc:sldMk cId="2432725545" sldId="267"/>
            <ac:spMk id="16" creationId="{85E56694-AA09-6B21-7097-BE4664CB0113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7" creationId="{D7D9F91F-72C9-4DB9-ABD0-A8180D8262D5}"/>
          </ac:spMkLst>
        </pc:spChg>
        <pc:spChg chg="add del mod">
          <ac:chgData name="Tsebaot Tsebaot" userId="17b6d73d28cd6d8c" providerId="LiveId" clId="{20276244-AE06-4E75-A73B-3F213AFDA906}" dt="2023-01-31T02:20:43.507" v="1425"/>
          <ac:spMkLst>
            <pc:docMk/>
            <pc:sldMk cId="2432725545" sldId="267"/>
            <ac:spMk id="18" creationId="{7CE07D06-A445-3703-0ED4-AF4D5490F4E6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9" creationId="{BE016956-CE9F-4946-8834-A8BC3529D0F6}"/>
          </ac:spMkLst>
        </pc:spChg>
        <pc:spChg chg="add mod ord">
          <ac:chgData name="Tsebaot Tsebaot" userId="17b6d73d28cd6d8c" providerId="LiveId" clId="{20276244-AE06-4E75-A73B-3F213AFDA906}" dt="2023-02-01T02:11:57.634" v="1966" actId="20577"/>
          <ac:spMkLst>
            <pc:docMk/>
            <pc:sldMk cId="2432725545" sldId="267"/>
            <ac:spMk id="20" creationId="{9DE5E7F0-7566-3FD0-DB6C-8693FEA04984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1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2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3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4" creationId="{01C7B46D-2FEF-4FAA-915B-8B21A66BB647}"/>
          </ac:spMkLst>
        </pc:spChg>
        <pc:spChg chg="add del mod">
          <ac:chgData name="Tsebaot Tsebaot" userId="17b6d73d28cd6d8c" providerId="LiveId" clId="{20276244-AE06-4E75-A73B-3F213AFDA906}" dt="2023-02-01T02:10:27.254" v="1943" actId="478"/>
          <ac:spMkLst>
            <pc:docMk/>
            <pc:sldMk cId="2432725545" sldId="267"/>
            <ac:spMk id="25" creationId="{A3731DEA-AEBA-296A-D9CA-67B20944AF99}"/>
          </ac:spMkLst>
        </pc:spChg>
        <pc:spChg chg="add del">
          <ac:chgData name="Tsebaot Tsebaot" userId="17b6d73d28cd6d8c" providerId="LiveId" clId="{20276244-AE06-4E75-A73B-3F213AFDA906}" dt="2023-01-31T02:10:44.299" v="1244" actId="26606"/>
          <ac:spMkLst>
            <pc:docMk/>
            <pc:sldMk cId="2432725545" sldId="267"/>
            <ac:spMk id="26" creationId="{799448F2-0E5B-42DA-B2D1-11A14E947BD4}"/>
          </ac:spMkLst>
        </pc:spChg>
        <pc:spChg chg="add del">
          <ac:chgData name="Tsebaot Tsebaot" userId="17b6d73d28cd6d8c" providerId="LiveId" clId="{20276244-AE06-4E75-A73B-3F213AFDA906}" dt="2023-01-31T02:10:44.299" v="1244" actId="26606"/>
          <ac:spMkLst>
            <pc:docMk/>
            <pc:sldMk cId="2432725545" sldId="267"/>
            <ac:spMk id="27" creationId="{4E8A7552-20E1-4F34-ADAB-C1DB6634D47E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29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30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31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09:46.224" v="1235" actId="26606"/>
          <ac:spMkLst>
            <pc:docMk/>
            <pc:sldMk cId="2432725545" sldId="267"/>
            <ac:spMk id="32" creationId="{19E301E5-1206-47D0-9CDF-72583D739089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33" creationId="{7DD6C4F3-70FD-4F13-919C-702EE4886499}"/>
          </ac:spMkLst>
        </pc:spChg>
        <pc:spChg chg="add del">
          <ac:chgData name="Tsebaot Tsebaot" userId="17b6d73d28cd6d8c" providerId="LiveId" clId="{20276244-AE06-4E75-A73B-3F213AFDA906}" dt="2023-01-31T02:09:46.224" v="1235" actId="26606"/>
          <ac:spMkLst>
            <pc:docMk/>
            <pc:sldMk cId="2432725545" sldId="267"/>
            <ac:spMk id="34" creationId="{AFA31FBE-7948-4384-B68A-75DEFDC4955A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35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6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7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8" creationId="{01C7B46D-2FEF-4FAA-915B-8B21A66BB647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9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40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1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2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3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4" creationId="{7DD6C4F3-70FD-4F13-919C-702EE4886499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45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2:10:16.988" v="1241" actId="26606"/>
          <ac:spMkLst>
            <pc:docMk/>
            <pc:sldMk cId="2432725545" sldId="267"/>
            <ac:spMk id="46" creationId="{CFE55B3F-4634-4A41-B146-E6251581E807}"/>
          </ac:spMkLst>
        </pc:spChg>
        <pc:spChg chg="add del">
          <ac:chgData name="Tsebaot Tsebaot" userId="17b6d73d28cd6d8c" providerId="LiveId" clId="{20276244-AE06-4E75-A73B-3F213AFDA906}" dt="2023-01-31T02:10:16.988" v="1241" actId="26606"/>
          <ac:spMkLst>
            <pc:docMk/>
            <pc:sldMk cId="2432725545" sldId="267"/>
            <ac:spMk id="47" creationId="{5CD271E5-55BF-4266-A3A7-CFCC30518840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48" creationId="{01C7B46D-2FEF-4FAA-915B-8B21A66BB647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3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5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7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9" creationId="{7DD6C4F3-70FD-4F13-919C-702EE4886499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1" creationId="{BFDC535F-AC0A-417D-96AB-6706BECACD95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2" creationId="{97AAAF8E-31DB-4148-8FCA-4D8233D691C6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3" creationId="{AA274328-4774-4DF9-BA53-452565122FBB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4" creationId="{01C7B46D-2FEF-4FAA-915B-8B21A66BB647}"/>
          </ac:spMkLst>
        </pc:spChg>
        <pc:picChg chg="add del mod ord">
          <ac:chgData name="Tsebaot Tsebaot" userId="17b6d73d28cd6d8c" providerId="LiveId" clId="{20276244-AE06-4E75-A73B-3F213AFDA906}" dt="2023-02-01T02:10:22.007" v="1941" actId="478"/>
          <ac:picMkLst>
            <pc:docMk/>
            <pc:sldMk cId="2432725545" sldId="267"/>
            <ac:picMk id="2" creationId="{75B30BF3-8C42-B820-A9D2-A1C46284D59E}"/>
          </ac:picMkLst>
        </pc:picChg>
        <pc:picChg chg="add mod ord">
          <ac:chgData name="Tsebaot Tsebaot" userId="17b6d73d28cd6d8c" providerId="LiveId" clId="{20276244-AE06-4E75-A73B-3F213AFDA906}" dt="2023-02-01T02:11:44.001" v="1960" actId="14100"/>
          <ac:picMkLst>
            <pc:docMk/>
            <pc:sldMk cId="2432725545" sldId="267"/>
            <ac:picMk id="4" creationId="{AEC1795E-5E3A-4476-DE3D-F51C5E84ADF1}"/>
          </ac:picMkLst>
        </pc:picChg>
        <pc:picChg chg="add del">
          <ac:chgData name="Tsebaot Tsebaot" userId="17b6d73d28cd6d8c" providerId="LiveId" clId="{20276244-AE06-4E75-A73B-3F213AFDA906}" dt="2023-01-31T01:31:42.381" v="904" actId="478"/>
          <ac:picMkLst>
            <pc:docMk/>
            <pc:sldMk cId="2432725545" sldId="267"/>
            <ac:picMk id="6" creationId="{FA4B7755-92BB-D1B7-33B4-56BEDE187E29}"/>
          </ac:picMkLst>
        </pc:picChg>
        <pc:picChg chg="add mod ord">
          <ac:chgData name="Tsebaot Tsebaot" userId="17b6d73d28cd6d8c" providerId="LiveId" clId="{20276244-AE06-4E75-A73B-3F213AFDA906}" dt="2023-02-01T02:11:47.207" v="1961" actId="1076"/>
          <ac:picMkLst>
            <pc:docMk/>
            <pc:sldMk cId="2432725545" sldId="267"/>
            <ac:picMk id="8" creationId="{8EA44DCB-3970-D761-D982-6B3F6363E9C5}"/>
          </ac:picMkLst>
        </pc:picChg>
        <pc:picChg chg="add del mod">
          <ac:chgData name="Tsebaot Tsebaot" userId="17b6d73d28cd6d8c" providerId="LiveId" clId="{20276244-AE06-4E75-A73B-3F213AFDA906}" dt="2023-01-31T02:15:32.248" v="1280" actId="478"/>
          <ac:picMkLst>
            <pc:docMk/>
            <pc:sldMk cId="2432725545" sldId="267"/>
            <ac:picMk id="10" creationId="{BB08E84B-4E5A-CB2F-1B19-FCE713B8D49C}"/>
          </ac:picMkLst>
        </pc:picChg>
      </pc:sldChg>
      <pc:sldChg chg="addSp delSp modSp add mod setBg setClrOvrMap">
        <pc:chgData name="Tsebaot Tsebaot" userId="17b6d73d28cd6d8c" providerId="LiveId" clId="{20276244-AE06-4E75-A73B-3F213AFDA906}" dt="2023-01-31T02:29:17.048" v="1605" actId="14100"/>
        <pc:sldMkLst>
          <pc:docMk/>
          <pc:sldMk cId="1529965546" sldId="268"/>
        </pc:sldMkLst>
        <pc:spChg chg="mod">
          <ac:chgData name="Tsebaot Tsebaot" userId="17b6d73d28cd6d8c" providerId="LiveId" clId="{20276244-AE06-4E75-A73B-3F213AFDA906}" dt="2023-01-31T02:29:11.880" v="1604" actId="20577"/>
          <ac:spMkLst>
            <pc:docMk/>
            <pc:sldMk cId="1529965546" sldId="268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2:29:17.048" v="1605" actId="14100"/>
          <ac:spMkLst>
            <pc:docMk/>
            <pc:sldMk cId="1529965546" sldId="268"/>
            <ac:spMk id="3" creationId="{7F4F417F-368D-407B-E3B2-1990807EE6E6}"/>
          </ac:spMkLst>
        </pc:spChg>
        <pc:spChg chg="add mod">
          <ac:chgData name="Tsebaot Tsebaot" userId="17b6d73d28cd6d8c" providerId="LiveId" clId="{20276244-AE06-4E75-A73B-3F213AFDA906}" dt="2023-01-31T02:26:46.396" v="1530" actId="14100"/>
          <ac:spMkLst>
            <pc:docMk/>
            <pc:sldMk cId="1529965546" sldId="268"/>
            <ac:spMk id="7" creationId="{702983A6-FE0F-4A81-0E0D-3FE0400AB794}"/>
          </ac:spMkLst>
        </pc:spChg>
        <pc:spChg chg="add del">
          <ac:chgData name="Tsebaot Tsebaot" userId="17b6d73d28cd6d8c" providerId="LiveId" clId="{20276244-AE06-4E75-A73B-3F213AFDA906}" dt="2023-01-31T02:03:34.482" v="1160" actId="26606"/>
          <ac:spMkLst>
            <pc:docMk/>
            <pc:sldMk cId="1529965546" sldId="268"/>
            <ac:spMk id="13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1-31T02:03:34.482" v="1160" actId="26606"/>
          <ac:spMkLst>
            <pc:docMk/>
            <pc:sldMk cId="1529965546" sldId="268"/>
            <ac:spMk id="15" creationId="{7737E529-E43B-4948-B3C4-7F6B806FCCFD}"/>
          </ac:spMkLst>
        </pc:spChg>
        <pc:picChg chg="del">
          <ac:chgData name="Tsebaot Tsebaot" userId="17b6d73d28cd6d8c" providerId="LiveId" clId="{20276244-AE06-4E75-A73B-3F213AFDA906}" dt="2023-01-31T01:42:42.740" v="968" actId="478"/>
          <ac:picMkLst>
            <pc:docMk/>
            <pc:sldMk cId="1529965546" sldId="268"/>
            <ac:picMk id="5" creationId="{AC520D82-8C03-D2DC-6311-D7BE38DDA5C8}"/>
          </ac:picMkLst>
        </pc:picChg>
        <pc:picChg chg="add mod ord">
          <ac:chgData name="Tsebaot Tsebaot" userId="17b6d73d28cd6d8c" providerId="LiveId" clId="{20276244-AE06-4E75-A73B-3F213AFDA906}" dt="2023-01-31T02:03:50.319" v="1167" actId="1076"/>
          <ac:picMkLst>
            <pc:docMk/>
            <pc:sldMk cId="1529965546" sldId="268"/>
            <ac:picMk id="6" creationId="{7D83916B-81D6-F5FE-6C4A-15B2DAEAC227}"/>
          </ac:picMkLst>
        </pc:picChg>
        <pc:cxnChg chg="add del">
          <ac:chgData name="Tsebaot Tsebaot" userId="17b6d73d28cd6d8c" providerId="LiveId" clId="{20276244-AE06-4E75-A73B-3F213AFDA906}" dt="2023-01-31T02:03:34.482" v="1160" actId="26606"/>
          <ac:cxnSpMkLst>
            <pc:docMk/>
            <pc:sldMk cId="1529965546" sldId="268"/>
            <ac:cxnSpMk id="11" creationId="{45549E29-E797-4A00-B030-3AB01640CFDC}"/>
          </ac:cxnSpMkLst>
        </pc:cxnChg>
      </pc:sldChg>
      <pc:sldChg chg="addSp delSp modSp add del mod">
        <pc:chgData name="Tsebaot Tsebaot" userId="17b6d73d28cd6d8c" providerId="LiveId" clId="{20276244-AE06-4E75-A73B-3F213AFDA906}" dt="2023-02-01T01:10:07.713" v="1619" actId="2696"/>
        <pc:sldMkLst>
          <pc:docMk/>
          <pc:sldMk cId="3709306025" sldId="269"/>
        </pc:sldMkLst>
        <pc:spChg chg="mod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2" creationId="{0784CA52-46CD-B72E-D6C3-404437CF01EE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27" creationId="{311973C2-EB8B-452A-A698-4A252FD3AE28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28" creationId="{10162E77-11AD-44A7-84EC-40C59EEFBD2E}"/>
          </ac:spMkLst>
        </pc:spChg>
        <pc:spChg chg="mod ord">
          <ac:chgData name="Tsebaot Tsebaot" userId="17b6d73d28cd6d8c" providerId="LiveId" clId="{20276244-AE06-4E75-A73B-3F213AFDA906}" dt="2023-02-01T01:08:47.715" v="1617" actId="14100"/>
          <ac:spMkLst>
            <pc:docMk/>
            <pc:sldMk cId="3709306025" sldId="269"/>
            <ac:spMk id="31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36" creationId="{52ABB703-2B0E-4C3B-B4A2-F3973548E561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40" creationId="{E95DA498-D9A2-4DA9-B9DA-B3776E08CF7E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42" creationId="{82A73093-4B9D-420D-B17E-52293703A1D4}"/>
          </ac:spMkLst>
        </pc:spChg>
        <pc:picChg chg="add del mod">
          <ac:chgData name="Tsebaot Tsebaot" userId="17b6d73d28cd6d8c" providerId="LiveId" clId="{20276244-AE06-4E75-A73B-3F213AFDA906}" dt="2023-01-31T01:50:37.052" v="1016" actId="478"/>
          <ac:picMkLst>
            <pc:docMk/>
            <pc:sldMk cId="3709306025" sldId="269"/>
            <ac:picMk id="4" creationId="{EC4AF70F-20C1-85C4-905D-D0D7A1DF5EE7}"/>
          </ac:picMkLst>
        </pc:picChg>
        <pc:picChg chg="add mod">
          <ac:chgData name="Tsebaot Tsebaot" userId="17b6d73d28cd6d8c" providerId="LiveId" clId="{20276244-AE06-4E75-A73B-3F213AFDA906}" dt="2023-01-31T01:51:33.427" v="1032" actId="1076"/>
          <ac:picMkLst>
            <pc:docMk/>
            <pc:sldMk cId="3709306025" sldId="269"/>
            <ac:picMk id="6" creationId="{B7727151-9913-8A16-E177-26DC8223BF2F}"/>
          </ac:picMkLst>
        </pc:picChg>
        <pc:picChg chg="del">
          <ac:chgData name="Tsebaot Tsebaot" userId="17b6d73d28cd6d8c" providerId="LiveId" clId="{20276244-AE06-4E75-A73B-3F213AFDA906}" dt="2023-01-31T01:49:33.916" v="1004" actId="478"/>
          <ac:picMkLst>
            <pc:docMk/>
            <pc:sldMk cId="3709306025" sldId="269"/>
            <ac:picMk id="29" creationId="{70E755C5-0973-E326-EC19-E2F25FD280D8}"/>
          </ac:picMkLst>
        </pc:picChg>
        <pc:cxnChg chg="add del">
          <ac:chgData name="Tsebaot Tsebaot" userId="17b6d73d28cd6d8c" providerId="LiveId" clId="{20276244-AE06-4E75-A73B-3F213AFDA906}" dt="2023-01-31T01:50:08.430" v="1015" actId="26606"/>
          <ac:cxnSpMkLst>
            <pc:docMk/>
            <pc:sldMk cId="3709306025" sldId="269"/>
            <ac:cxnSpMk id="30" creationId="{5AB158E9-1B40-4CD6-95F0-95CA11DF7B7A}"/>
          </ac:cxnSpMkLst>
        </pc:cxnChg>
        <pc:cxnChg chg="add del">
          <ac:chgData name="Tsebaot Tsebaot" userId="17b6d73d28cd6d8c" providerId="LiveId" clId="{20276244-AE06-4E75-A73B-3F213AFDA906}" dt="2023-01-31T01:50:08.430" v="1015" actId="26606"/>
          <ac:cxnSpMkLst>
            <pc:docMk/>
            <pc:sldMk cId="3709306025" sldId="269"/>
            <ac:cxnSpMk id="38" creationId="{9C21570E-E159-49A6-9891-FA397B7A92D3}"/>
          </ac:cxnSpMkLst>
        </pc:cxnChg>
      </pc:sldChg>
      <pc:sldChg chg="addSp delSp modSp add mod setBg setClrOvrMap">
        <pc:chgData name="Tsebaot Tsebaot" userId="17b6d73d28cd6d8c" providerId="LiveId" clId="{20276244-AE06-4E75-A73B-3F213AFDA906}" dt="2023-01-31T02:01:48.290" v="1149" actId="26606"/>
        <pc:sldMkLst>
          <pc:docMk/>
          <pc:sldMk cId="560946863" sldId="270"/>
        </pc:sldMkLst>
        <pc:spChg chg="mod or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2" creationId="{0784CA52-46CD-B72E-D6C3-404437CF01EE}"/>
          </ac:spMkLst>
        </pc:spChg>
        <pc:spChg chg="add del mo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1" creationId="{0BA95580-1D63-49F5-8878-136B91CE3BF0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2" creationId="{72C68451-C4CB-4C4D-93E5-947CC9B0FC88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3" creationId="{E6CB3857-9381-42C9-810F-3DBD20581C9D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4" creationId="{6FE87080-9C7B-430B-8D46-C8E6AEE45CAE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5" creationId="{01CD223A-6BBA-417E-A1D0-E5C195A6C7F4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7" creationId="{3419974A-3967-488F-A5AD-DFAA45CA622E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8" creationId="{A37B7074-D65F-4811-A596-29202DC472C7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9" creationId="{6BE05B35-DAAF-4F54-B4CC-ED1C93F5760D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41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42" creationId="{39CB82C2-DF65-4EC1-8280-F201D50F570B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43" creationId="{25C8D2C1-DA83-420D-9635-D52CE066B5DA}"/>
          </ac:spMkLst>
        </pc:spChg>
        <pc:spChg chg="add del">
          <ac:chgData name="Tsebaot Tsebaot" userId="17b6d73d28cd6d8c" providerId="LiveId" clId="{20276244-AE06-4E75-A73B-3F213AFDA906}" dt="2023-01-31T02:00:38.859" v="1130" actId="26606"/>
          <ac:spMkLst>
            <pc:docMk/>
            <pc:sldMk cId="560946863" sldId="270"/>
            <ac:spMk id="44" creationId="{990D0034-F768-41E7-85D4-F38C4DE85770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45" creationId="{434F74C9-6A0B-409E-AD1C-45B58BE91BB8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49" creationId="{BE268116-E2A7-4F98-8812-192B4975E49B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50" creationId="{C4AAA502-5435-489E-9538-3A40E6C71461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53" creationId="{FBEFFA83-BC6D-4CD2-A2BA-98AD67423BF2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54" creationId="{DE42378B-2E28-4810-8421-7A473A40E376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55" creationId="{AB5696BF-D495-4CAC-AA8A-4EBFF2C32A55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56" creationId="{0D91DD17-237F-4811-BC0E-128EB1BD7CFE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58" creationId="{25C8D2C1-DA83-420D-9635-D52CE066B5DA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59" creationId="{434F74C9-6A0B-409E-AD1C-45B58BE91BB8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61" creationId="{BE268116-E2A7-4F98-8812-192B4975E49B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63" creationId="{FBEFFA83-BC6D-4CD2-A2BA-98AD67423BF2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64" creationId="{AB5696BF-D495-4CAC-AA8A-4EBFF2C32A55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66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67" creationId="{39CB82C2-DF65-4EC1-8280-F201D50F570B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69" creationId="{C4AAA502-5435-489E-9538-3A40E6C71461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71" creationId="{DE42378B-2E28-4810-8421-7A473A40E376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72" creationId="{0D91DD17-237F-4811-BC0E-128EB1BD7CFE}"/>
          </ac:spMkLst>
        </pc:spChg>
        <pc:spChg chg="add del mod">
          <ac:chgData name="Tsebaot Tsebaot" userId="17b6d73d28cd6d8c" providerId="LiveId" clId="{20276244-AE06-4E75-A73B-3F213AFDA906}" dt="2023-01-31T02:01:27.607" v="1148" actId="26606"/>
          <ac:spMkLst>
            <pc:docMk/>
            <pc:sldMk cId="560946863" sldId="270"/>
            <ac:spMk id="75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2:01:27.607" v="1148" actId="26606"/>
          <ac:spMkLst>
            <pc:docMk/>
            <pc:sldMk cId="560946863" sldId="270"/>
            <ac:spMk id="76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1-31T02:01:27.607" v="1148" actId="26606"/>
          <ac:spMkLst>
            <pc:docMk/>
            <pc:sldMk cId="560946863" sldId="270"/>
            <ac:spMk id="77" creationId="{7737E529-E43B-4948-B3C4-7F6B806FCCFD}"/>
          </ac:spMkLst>
        </pc:spChg>
        <pc:spChg chg="add del">
          <ac:chgData name="Tsebaot Tsebaot" userId="17b6d73d28cd6d8c" providerId="LiveId" clId="{20276244-AE06-4E75-A73B-3F213AFDA906}" dt="2023-01-31T02:01:09.552" v="1140" actId="26606"/>
          <ac:spMkLst>
            <pc:docMk/>
            <pc:sldMk cId="560946863" sldId="270"/>
            <ac:spMk id="82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87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88" creationId="{FA4CD5CB-D209-4D70-8CA4-629731C59219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89" creationId="{39CB82C2-DF65-4EC1-8280-F201D50F570B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92" creationId="{B4C27B90-DF2B-4D00-BA07-18ED774CD2F1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94" creationId="{593ACC25-C262-417A-8AA9-0641C772BDB6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96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97" creationId="{39CB82C2-DF65-4EC1-8280-F201D50F570B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99" creationId="{C4AAA502-5435-489E-9538-3A40E6C71461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101" creationId="{DE42378B-2E28-4810-8421-7A473A40E376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102" creationId="{0D91DD17-237F-4811-BC0E-128EB1BD7CFE}"/>
          </ac:spMkLst>
        </pc:spChg>
        <pc:spChg chg="add del">
          <ac:chgData name="Tsebaot Tsebaot" userId="17b6d73d28cd6d8c" providerId="LiveId" clId="{20276244-AE06-4E75-A73B-3F213AFDA906}" dt="2023-01-31T02:01:26.156" v="1146" actId="26606"/>
          <ac:spMkLst>
            <pc:docMk/>
            <pc:sldMk cId="560946863" sldId="270"/>
            <ac:spMk id="104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2:01:26.156" v="1146" actId="26606"/>
          <ac:spMkLst>
            <pc:docMk/>
            <pc:sldMk cId="560946863" sldId="270"/>
            <ac:spMk id="106" creationId="{7F4F417F-368D-407B-E3B2-1990807EE6E6}"/>
          </ac:spMkLst>
        </pc:spChg>
        <pc:picChg chg="add mod ord">
          <ac:chgData name="Tsebaot Tsebaot" userId="17b6d73d28cd6d8c" providerId="LiveId" clId="{20276244-AE06-4E75-A73B-3F213AFDA906}" dt="2023-01-31T02:01:48.290" v="1149" actId="26606"/>
          <ac:picMkLst>
            <pc:docMk/>
            <pc:sldMk cId="560946863" sldId="270"/>
            <ac:picMk id="5" creationId="{0C28B660-48E3-F86F-C2ED-9C4F989C4EF2}"/>
          </ac:picMkLst>
        </pc:picChg>
        <pc:picChg chg="del">
          <ac:chgData name="Tsebaot Tsebaot" userId="17b6d73d28cd6d8c" providerId="LiveId" clId="{20276244-AE06-4E75-A73B-3F213AFDA906}" dt="2023-01-31T02:00:27.326" v="1125" actId="478"/>
          <ac:picMkLst>
            <pc:docMk/>
            <pc:sldMk cId="560946863" sldId="270"/>
            <ac:picMk id="6" creationId="{F7239C1E-C1D1-7D60-59CE-13D22C7AF936}"/>
          </ac:picMkLst>
        </pc:picChg>
        <pc:picChg chg="del">
          <ac:chgData name="Tsebaot Tsebaot" userId="17b6d73d28cd6d8c" providerId="LiveId" clId="{20276244-AE06-4E75-A73B-3F213AFDA906}" dt="2023-01-31T02:00:27.791" v="1126" actId="478"/>
          <ac:picMkLst>
            <pc:docMk/>
            <pc:sldMk cId="560946863" sldId="270"/>
            <ac:picMk id="8" creationId="{69AB383E-9193-DED7-8EB3-3003C6A42655}"/>
          </ac:picMkLst>
        </pc:picChg>
        <pc:picChg chg="del">
          <ac:chgData name="Tsebaot Tsebaot" userId="17b6d73d28cd6d8c" providerId="LiveId" clId="{20276244-AE06-4E75-A73B-3F213AFDA906}" dt="2023-01-31T02:00:26.033" v="1124" actId="478"/>
          <ac:picMkLst>
            <pc:docMk/>
            <pc:sldMk cId="560946863" sldId="270"/>
            <ac:picMk id="10" creationId="{9C68CE1C-B2D2-E0F4-D822-7110DB26766D}"/>
          </ac:picMkLst>
        </pc:picChg>
        <pc:cxnChg chg="add del">
          <ac:chgData name="Tsebaot Tsebaot" userId="17b6d73d28cd6d8c" providerId="LiveId" clId="{20276244-AE06-4E75-A73B-3F213AFDA906}" dt="2023-01-31T02:01:48.290" v="1149" actId="26606"/>
          <ac:cxnSpMkLst>
            <pc:docMk/>
            <pc:sldMk cId="560946863" sldId="270"/>
            <ac:cxnSpMk id="36" creationId="{D5784AB5-E0AD-4674-98A4-25BFB8934C39}"/>
          </ac:cxnSpMkLst>
        </pc:cxnChg>
        <pc:cxnChg chg="add del">
          <ac:chgData name="Tsebaot Tsebaot" userId="17b6d73d28cd6d8c" providerId="LiveId" clId="{20276244-AE06-4E75-A73B-3F213AFDA906}" dt="2023-01-31T02:00:38.859" v="1130" actId="26606"/>
          <ac:cxnSpMkLst>
            <pc:docMk/>
            <pc:sldMk cId="560946863" sldId="270"/>
            <ac:cxnSpMk id="46" creationId="{5A0A5CF6-407C-4691-8122-49DF69D0020D}"/>
          </ac:cxnSpMkLst>
        </pc:cxnChg>
        <pc:cxnChg chg="add">
          <ac:chgData name="Tsebaot Tsebaot" userId="17b6d73d28cd6d8c" providerId="LiveId" clId="{20276244-AE06-4E75-A73B-3F213AFDA906}" dt="2023-01-31T02:01:48.290" v="1149" actId="26606"/>
          <ac:cxnSpMkLst>
            <pc:docMk/>
            <pc:sldMk cId="560946863" sldId="270"/>
            <ac:cxnSpMk id="47" creationId="{F5486A9D-1265-4B57-91E6-68E666B978BC}"/>
          </ac:cxnSpMkLst>
        </pc:cxnChg>
        <pc:cxnChg chg="add del">
          <ac:chgData name="Tsebaot Tsebaot" userId="17b6d73d28cd6d8c" providerId="LiveId" clId="{20276244-AE06-4E75-A73B-3F213AFDA906}" dt="2023-01-31T02:00:55.181" v="1132" actId="26606"/>
          <ac:cxnSpMkLst>
            <pc:docMk/>
            <pc:sldMk cId="560946863" sldId="270"/>
            <ac:cxnSpMk id="48" creationId="{7E1D4427-852B-4B37-8E76-0E9F1810BA2A}"/>
          </ac:cxnSpMkLst>
        </pc:cxnChg>
        <pc:cxnChg chg="add">
          <ac:chgData name="Tsebaot Tsebaot" userId="17b6d73d28cd6d8c" providerId="LiveId" clId="{20276244-AE06-4E75-A73B-3F213AFDA906}" dt="2023-01-31T02:01:48.290" v="1149" actId="26606"/>
          <ac:cxnSpMkLst>
            <pc:docMk/>
            <pc:sldMk cId="560946863" sldId="270"/>
            <ac:cxnSpMk id="51" creationId="{73D8893D-DEBE-4F67-901F-166F75E9C6E7}"/>
          </ac:cxnSpMkLst>
        </pc:cxnChg>
        <pc:cxnChg chg="add del">
          <ac:chgData name="Tsebaot Tsebaot" userId="17b6d73d28cd6d8c" providerId="LiveId" clId="{20276244-AE06-4E75-A73B-3F213AFDA906}" dt="2023-01-31T02:00:55.181" v="1132" actId="26606"/>
          <ac:cxnSpMkLst>
            <pc:docMk/>
            <pc:sldMk cId="560946863" sldId="270"/>
            <ac:cxnSpMk id="52" creationId="{C9AC0290-4702-4519-B0F4-C2A46880997B}"/>
          </ac:cxnSpMkLst>
        </pc:cxnChg>
        <pc:cxnChg chg="add del">
          <ac:chgData name="Tsebaot Tsebaot" userId="17b6d73d28cd6d8c" providerId="LiveId" clId="{20276244-AE06-4E75-A73B-3F213AFDA906}" dt="2023-01-31T02:00:56.951" v="1134" actId="26606"/>
          <ac:cxnSpMkLst>
            <pc:docMk/>
            <pc:sldMk cId="560946863" sldId="270"/>
            <ac:cxnSpMk id="60" creationId="{F5486A9D-1265-4B57-91E6-68E666B978BC}"/>
          </ac:cxnSpMkLst>
        </pc:cxnChg>
        <pc:cxnChg chg="add del">
          <ac:chgData name="Tsebaot Tsebaot" userId="17b6d73d28cd6d8c" providerId="LiveId" clId="{20276244-AE06-4E75-A73B-3F213AFDA906}" dt="2023-01-31T02:00:56.951" v="1134" actId="26606"/>
          <ac:cxnSpMkLst>
            <pc:docMk/>
            <pc:sldMk cId="560946863" sldId="270"/>
            <ac:cxnSpMk id="62" creationId="{73D8893D-DEBE-4F67-901F-166F75E9C6E7}"/>
          </ac:cxnSpMkLst>
        </pc:cxnChg>
        <pc:cxnChg chg="add del">
          <ac:chgData name="Tsebaot Tsebaot" userId="17b6d73d28cd6d8c" providerId="LiveId" clId="{20276244-AE06-4E75-A73B-3F213AFDA906}" dt="2023-01-31T02:01:01.619" v="1136" actId="26606"/>
          <ac:cxnSpMkLst>
            <pc:docMk/>
            <pc:sldMk cId="560946863" sldId="270"/>
            <ac:cxnSpMk id="68" creationId="{7E1D4427-852B-4B37-8E76-0E9F1810BA2A}"/>
          </ac:cxnSpMkLst>
        </pc:cxnChg>
        <pc:cxnChg chg="add del">
          <ac:chgData name="Tsebaot Tsebaot" userId="17b6d73d28cd6d8c" providerId="LiveId" clId="{20276244-AE06-4E75-A73B-3F213AFDA906}" dt="2023-01-31T02:01:01.619" v="1136" actId="26606"/>
          <ac:cxnSpMkLst>
            <pc:docMk/>
            <pc:sldMk cId="560946863" sldId="270"/>
            <ac:cxnSpMk id="70" creationId="{C9AC0290-4702-4519-B0F4-C2A46880997B}"/>
          </ac:cxnSpMkLst>
        </pc:cxnChg>
        <pc:cxnChg chg="add del">
          <ac:chgData name="Tsebaot Tsebaot" userId="17b6d73d28cd6d8c" providerId="LiveId" clId="{20276244-AE06-4E75-A73B-3F213AFDA906}" dt="2023-01-31T02:01:27.607" v="1148" actId="26606"/>
          <ac:cxnSpMkLst>
            <pc:docMk/>
            <pc:sldMk cId="560946863" sldId="270"/>
            <ac:cxnSpMk id="74" creationId="{45549E29-E797-4A00-B030-3AB01640CFDC}"/>
          </ac:cxnSpMkLst>
        </pc:cxnChg>
        <pc:cxnChg chg="add del">
          <ac:chgData name="Tsebaot Tsebaot" userId="17b6d73d28cd6d8c" providerId="LiveId" clId="{20276244-AE06-4E75-A73B-3F213AFDA906}" dt="2023-01-31T02:01:09.552" v="1140" actId="26606"/>
          <ac:cxnSpMkLst>
            <pc:docMk/>
            <pc:sldMk cId="560946863" sldId="270"/>
            <ac:cxnSpMk id="84" creationId="{5A0A5CF6-407C-4691-8122-49DF69D0020D}"/>
          </ac:cxnSpMkLst>
        </pc:cxnChg>
        <pc:cxnChg chg="add del">
          <ac:chgData name="Tsebaot Tsebaot" userId="17b6d73d28cd6d8c" providerId="LiveId" clId="{20276244-AE06-4E75-A73B-3F213AFDA906}" dt="2023-01-31T02:01:15.566" v="1142" actId="26606"/>
          <ac:cxnSpMkLst>
            <pc:docMk/>
            <pc:sldMk cId="560946863" sldId="270"/>
            <ac:cxnSpMk id="86" creationId="{7E1D4427-852B-4B37-8E76-0E9F1810BA2A}"/>
          </ac:cxnSpMkLst>
        </pc:cxnChg>
        <pc:cxnChg chg="add del">
          <ac:chgData name="Tsebaot Tsebaot" userId="17b6d73d28cd6d8c" providerId="LiveId" clId="{20276244-AE06-4E75-A73B-3F213AFDA906}" dt="2023-01-31T02:01:15.566" v="1142" actId="26606"/>
          <ac:cxnSpMkLst>
            <pc:docMk/>
            <pc:sldMk cId="560946863" sldId="270"/>
            <ac:cxnSpMk id="90" creationId="{5C6A2BAE-B461-4B55-8E1F-0722ABDD1393}"/>
          </ac:cxnSpMkLst>
        </pc:cxnChg>
        <pc:cxnChg chg="add del">
          <ac:chgData name="Tsebaot Tsebaot" userId="17b6d73d28cd6d8c" providerId="LiveId" clId="{20276244-AE06-4E75-A73B-3F213AFDA906}" dt="2023-01-31T02:01:23.460" v="1144" actId="26606"/>
          <ac:cxnSpMkLst>
            <pc:docMk/>
            <pc:sldMk cId="560946863" sldId="270"/>
            <ac:cxnSpMk id="98" creationId="{7E1D4427-852B-4B37-8E76-0E9F1810BA2A}"/>
          </ac:cxnSpMkLst>
        </pc:cxnChg>
        <pc:cxnChg chg="add del">
          <ac:chgData name="Tsebaot Tsebaot" userId="17b6d73d28cd6d8c" providerId="LiveId" clId="{20276244-AE06-4E75-A73B-3F213AFDA906}" dt="2023-01-31T02:01:23.460" v="1144" actId="26606"/>
          <ac:cxnSpMkLst>
            <pc:docMk/>
            <pc:sldMk cId="560946863" sldId="270"/>
            <ac:cxnSpMk id="100" creationId="{C9AC0290-4702-4519-B0F4-C2A46880997B}"/>
          </ac:cxnSpMkLst>
        </pc:cxnChg>
        <pc:cxnChg chg="add del">
          <ac:chgData name="Tsebaot Tsebaot" userId="17b6d73d28cd6d8c" providerId="LiveId" clId="{20276244-AE06-4E75-A73B-3F213AFDA906}" dt="2023-01-31T02:01:26.156" v="1146" actId="26606"/>
          <ac:cxnSpMkLst>
            <pc:docMk/>
            <pc:sldMk cId="560946863" sldId="270"/>
            <ac:cxnSpMk id="105" creationId="{5A0A5CF6-407C-4691-8122-49DF69D0020D}"/>
          </ac:cxnSpMkLst>
        </pc:cxnChg>
      </pc:sldChg>
      <pc:sldChg chg="addSp delSp modSp add del mod setBg setClrOvrMap">
        <pc:chgData name="Tsebaot Tsebaot" userId="17b6d73d28cd6d8c" providerId="LiveId" clId="{20276244-AE06-4E75-A73B-3F213AFDA906}" dt="2023-02-01T02:16:26.716" v="1997" actId="2696"/>
        <pc:sldMkLst>
          <pc:docMk/>
          <pc:sldMk cId="823257066" sldId="271"/>
        </pc:sldMkLst>
        <pc:spChg chg="del">
          <ac:chgData name="Tsebaot Tsebaot" userId="17b6d73d28cd6d8c" providerId="LiveId" clId="{20276244-AE06-4E75-A73B-3F213AFDA906}" dt="2023-02-01T02:15:45.512" v="1995" actId="26606"/>
          <ac:spMkLst>
            <pc:docMk/>
            <pc:sldMk cId="823257066" sldId="271"/>
            <ac:spMk id="67" creationId="{19E301E5-1206-47D0-9CDF-72583D739089}"/>
          </ac:spMkLst>
        </pc:spChg>
        <pc:spChg chg="del">
          <ac:chgData name="Tsebaot Tsebaot" userId="17b6d73d28cd6d8c" providerId="LiveId" clId="{20276244-AE06-4E75-A73B-3F213AFDA906}" dt="2023-02-01T02:15:45.512" v="1995" actId="26606"/>
          <ac:spMkLst>
            <pc:docMk/>
            <pc:sldMk cId="823257066" sldId="271"/>
            <ac:spMk id="68" creationId="{AFA31FBE-7948-4384-B68A-75DEFDC4955A}"/>
          </ac:spMkLst>
        </pc:spChg>
        <pc:spChg chg="add">
          <ac:chgData name="Tsebaot Tsebaot" userId="17b6d73d28cd6d8c" providerId="LiveId" clId="{20276244-AE06-4E75-A73B-3F213AFDA906}" dt="2023-02-01T02:15:45.512" v="1995" actId="26606"/>
          <ac:spMkLst>
            <pc:docMk/>
            <pc:sldMk cId="823257066" sldId="271"/>
            <ac:spMk id="73" creationId="{799448F2-0E5B-42DA-B2D1-11A14E947BD4}"/>
          </ac:spMkLst>
        </pc:spChg>
        <pc:spChg chg="add">
          <ac:chgData name="Tsebaot Tsebaot" userId="17b6d73d28cd6d8c" providerId="LiveId" clId="{20276244-AE06-4E75-A73B-3F213AFDA906}" dt="2023-02-01T02:15:45.512" v="1995" actId="26606"/>
          <ac:spMkLst>
            <pc:docMk/>
            <pc:sldMk cId="823257066" sldId="271"/>
            <ac:spMk id="75" creationId="{4E8A7552-20E1-4F34-ADAB-C1DB6634D47E}"/>
          </ac:spMkLst>
        </pc:spChg>
        <pc:picChg chg="mod">
          <ac:chgData name="Tsebaot Tsebaot" userId="17b6d73d28cd6d8c" providerId="LiveId" clId="{20276244-AE06-4E75-A73B-3F213AFDA906}" dt="2023-02-01T02:15:45.512" v="1995" actId="26606"/>
          <ac:picMkLst>
            <pc:docMk/>
            <pc:sldMk cId="823257066" sldId="271"/>
            <ac:picMk id="6" creationId="{F7239C1E-C1D1-7D60-59CE-13D22C7AF936}"/>
          </ac:picMkLst>
        </pc:picChg>
        <pc:picChg chg="mod ord">
          <ac:chgData name="Tsebaot Tsebaot" userId="17b6d73d28cd6d8c" providerId="LiveId" clId="{20276244-AE06-4E75-A73B-3F213AFDA906}" dt="2023-02-01T02:15:45.512" v="1995" actId="26606"/>
          <ac:picMkLst>
            <pc:docMk/>
            <pc:sldMk cId="823257066" sldId="271"/>
            <ac:picMk id="8" creationId="{69AB383E-9193-DED7-8EB3-3003C6A42655}"/>
          </ac:picMkLst>
        </pc:picChg>
        <pc:picChg chg="mod">
          <ac:chgData name="Tsebaot Tsebaot" userId="17b6d73d28cd6d8c" providerId="LiveId" clId="{20276244-AE06-4E75-A73B-3F213AFDA906}" dt="2023-02-01T02:15:45.512" v="1995" actId="26606"/>
          <ac:picMkLst>
            <pc:docMk/>
            <pc:sldMk cId="823257066" sldId="271"/>
            <ac:picMk id="10" creationId="{9C68CE1C-B2D2-E0F4-D822-7110DB26766D}"/>
          </ac:picMkLst>
        </pc:picChg>
      </pc:sldChg>
      <pc:sldChg chg="addSp delSp modSp add del mod ord">
        <pc:chgData name="Tsebaot Tsebaot" userId="17b6d73d28cd6d8c" providerId="LiveId" clId="{20276244-AE06-4E75-A73B-3F213AFDA906}" dt="2023-02-01T02:17:44.527" v="2014" actId="2696"/>
        <pc:sldMkLst>
          <pc:docMk/>
          <pc:sldMk cId="3171856271" sldId="272"/>
        </pc:sldMkLst>
        <pc:spChg chg="add mod">
          <ac:chgData name="Tsebaot Tsebaot" userId="17b6d73d28cd6d8c" providerId="LiveId" clId="{20276244-AE06-4E75-A73B-3F213AFDA906}" dt="2023-02-01T02:16:47.486" v="2004"/>
          <ac:spMkLst>
            <pc:docMk/>
            <pc:sldMk cId="3171856271" sldId="272"/>
            <ac:spMk id="3" creationId="{97A3B328-E137-3759-F0B3-920B07BF8366}"/>
          </ac:spMkLst>
        </pc:spChg>
        <pc:spChg chg="add mod">
          <ac:chgData name="Tsebaot Tsebaot" userId="17b6d73d28cd6d8c" providerId="LiveId" clId="{20276244-AE06-4E75-A73B-3F213AFDA906}" dt="2023-02-01T02:16:47.486" v="2004"/>
          <ac:spMkLst>
            <pc:docMk/>
            <pc:sldMk cId="3171856271" sldId="272"/>
            <ac:spMk id="4" creationId="{483B31E1-8FD8-BDD3-1353-3E74A55BAA08}"/>
          </ac:spMkLst>
        </pc:spChg>
        <pc:spChg chg="add mod">
          <ac:chgData name="Tsebaot Tsebaot" userId="17b6d73d28cd6d8c" providerId="LiveId" clId="{20276244-AE06-4E75-A73B-3F213AFDA906}" dt="2023-02-01T02:16:55.372" v="2005"/>
          <ac:spMkLst>
            <pc:docMk/>
            <pc:sldMk cId="3171856271" sldId="272"/>
            <ac:spMk id="7" creationId="{C0C6B253-E27E-1E3D-0D1D-FFFCD7EF03F2}"/>
          </ac:spMkLst>
        </pc:spChg>
        <pc:picChg chg="add mod">
          <ac:chgData name="Tsebaot Tsebaot" userId="17b6d73d28cd6d8c" providerId="LiveId" clId="{20276244-AE06-4E75-A73B-3F213AFDA906}" dt="2023-02-01T02:16:47.486" v="2004"/>
          <ac:picMkLst>
            <pc:docMk/>
            <pc:sldMk cId="3171856271" sldId="272"/>
            <ac:picMk id="2" creationId="{B7CC1D23-BE05-905D-1FFF-E8FDD8F495BD}"/>
          </ac:picMkLst>
        </pc:picChg>
        <pc:picChg chg="add mod">
          <ac:chgData name="Tsebaot Tsebaot" userId="17b6d73d28cd6d8c" providerId="LiveId" clId="{20276244-AE06-4E75-A73B-3F213AFDA906}" dt="2023-02-01T02:16:55.372" v="2005"/>
          <ac:picMkLst>
            <pc:docMk/>
            <pc:sldMk cId="3171856271" sldId="272"/>
            <ac:picMk id="5" creationId="{813EB12C-A640-496C-00F8-EF82E2CF22C8}"/>
          </ac:picMkLst>
        </pc:picChg>
        <pc:picChg chg="del">
          <ac:chgData name="Tsebaot Tsebaot" userId="17b6d73d28cd6d8c" providerId="LiveId" clId="{20276244-AE06-4E75-A73B-3F213AFDA906}" dt="2023-02-01T02:16:38.021" v="2001" actId="478"/>
          <ac:picMkLst>
            <pc:docMk/>
            <pc:sldMk cId="3171856271" sldId="272"/>
            <ac:picMk id="6" creationId="{F7239C1E-C1D1-7D60-59CE-13D22C7AF936}"/>
          </ac:picMkLst>
        </pc:picChg>
        <pc:picChg chg="del">
          <ac:chgData name="Tsebaot Tsebaot" userId="17b6d73d28cd6d8c" providerId="LiveId" clId="{20276244-AE06-4E75-A73B-3F213AFDA906}" dt="2023-02-01T02:16:39.990" v="2003" actId="478"/>
          <ac:picMkLst>
            <pc:docMk/>
            <pc:sldMk cId="3171856271" sldId="272"/>
            <ac:picMk id="8" creationId="{69AB383E-9193-DED7-8EB3-3003C6A42655}"/>
          </ac:picMkLst>
        </pc:picChg>
        <pc:picChg chg="del">
          <ac:chgData name="Tsebaot Tsebaot" userId="17b6d73d28cd6d8c" providerId="LiveId" clId="{20276244-AE06-4E75-A73B-3F213AFDA906}" dt="2023-02-01T02:16:39.435" v="2002" actId="478"/>
          <ac:picMkLst>
            <pc:docMk/>
            <pc:sldMk cId="3171856271" sldId="272"/>
            <ac:picMk id="10" creationId="{9C68CE1C-B2D2-E0F4-D822-7110DB26766D}"/>
          </ac:picMkLst>
        </pc:picChg>
      </pc:sldChg>
      <pc:sldChg chg="addSp delSp modSp new mod setBg">
        <pc:chgData name="Tsebaot Tsebaot" userId="17b6d73d28cd6d8c" providerId="LiveId" clId="{20276244-AE06-4E75-A73B-3F213AFDA906}" dt="2023-02-01T02:19:43.376" v="2028" actId="6549"/>
        <pc:sldMkLst>
          <pc:docMk/>
          <pc:sldMk cId="48883070" sldId="273"/>
        </pc:sldMkLst>
        <pc:spChg chg="mo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2" creationId="{04017A31-7469-BBE5-8ADF-F1DE6E4D7CB0}"/>
          </ac:spMkLst>
        </pc:spChg>
        <pc:spChg chg="del">
          <ac:chgData name="Tsebaot Tsebaot" userId="17b6d73d28cd6d8c" providerId="LiveId" clId="{20276244-AE06-4E75-A73B-3F213AFDA906}" dt="2023-02-01T02:17:10.384" v="2007" actId="26606"/>
          <ac:spMkLst>
            <pc:docMk/>
            <pc:sldMk cId="48883070" sldId="273"/>
            <ac:spMk id="3" creationId="{E82C5210-15EA-A0FC-9638-079FA473C2AB}"/>
          </ac:spMkLst>
        </pc:spChg>
        <pc:spChg chg="add del mod">
          <ac:chgData name="Tsebaot Tsebaot" userId="17b6d73d28cd6d8c" providerId="LiveId" clId="{20276244-AE06-4E75-A73B-3F213AFDA906}" dt="2023-02-01T02:17:34.152" v="2013" actId="478"/>
          <ac:spMkLst>
            <pc:docMk/>
            <pc:sldMk cId="48883070" sldId="273"/>
            <ac:spMk id="5" creationId="{F438B0D9-D581-84D4-A19A-5297543B3514}"/>
          </ac:spMkLst>
        </pc:spChg>
        <pc:spChg chg="add del mod">
          <ac:chgData name="Tsebaot Tsebaot" userId="17b6d73d28cd6d8c" providerId="LiveId" clId="{20276244-AE06-4E75-A73B-3F213AFDA906}" dt="2023-02-01T02:17:30.822" v="2011" actId="478"/>
          <ac:spMkLst>
            <pc:docMk/>
            <pc:sldMk cId="48883070" sldId="273"/>
            <ac:spMk id="7" creationId="{FEA865DA-74F2-7DEB-9132-9C597A660C8C}"/>
          </ac:spMkLst>
        </pc:spChg>
        <pc:spChg chg="add del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8" creationId="{52C0B2E1-0268-42EC-ABD3-94F81A05BCBD}"/>
          </ac:spMkLst>
        </pc:spChg>
        <pc:spChg chg="add del mod">
          <ac:chgData name="Tsebaot Tsebaot" userId="17b6d73d28cd6d8c" providerId="LiveId" clId="{20276244-AE06-4E75-A73B-3F213AFDA906}" dt="2023-02-01T02:17:32.290" v="2012" actId="478"/>
          <ac:spMkLst>
            <pc:docMk/>
            <pc:sldMk cId="48883070" sldId="273"/>
            <ac:spMk id="9" creationId="{52BC7ED5-735D-29C4-814C-994280485A17}"/>
          </ac:spMkLst>
        </pc:spChg>
        <pc:spChg chg="add del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10" creationId="{7D2256B4-48EA-40FC-BBC0-AA1EE6E0080C}"/>
          </ac:spMkLst>
        </pc:spChg>
        <pc:spChg chg="add mod">
          <ac:chgData name="Tsebaot Tsebaot" userId="17b6d73d28cd6d8c" providerId="LiveId" clId="{20276244-AE06-4E75-A73B-3F213AFDA906}" dt="2023-02-01T02:19:29.446" v="2025" actId="1076"/>
          <ac:spMkLst>
            <pc:docMk/>
            <pc:sldMk cId="48883070" sldId="273"/>
            <ac:spMk id="11" creationId="{501350B6-FF51-5DC4-5434-01CD9B04B327}"/>
          </ac:spMkLst>
        </pc:spChg>
        <pc:spChg chg="add mod">
          <ac:chgData name="Tsebaot Tsebaot" userId="17b6d73d28cd6d8c" providerId="LiveId" clId="{20276244-AE06-4E75-A73B-3F213AFDA906}" dt="2023-02-01T02:19:29.446" v="2025" actId="1076"/>
          <ac:spMkLst>
            <pc:docMk/>
            <pc:sldMk cId="48883070" sldId="273"/>
            <ac:spMk id="13" creationId="{5B33FCA5-2502-0DEE-8B8B-354903ABC5F5}"/>
          </ac:spMkLst>
        </pc:spChg>
        <pc:spChg chg="add del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14" creationId="{FBDCECDC-EEE3-4128-AA5E-82A8C08796E8}"/>
          </ac:spMkLst>
        </pc:spChg>
        <pc:spChg chg="add mod">
          <ac:chgData name="Tsebaot Tsebaot" userId="17b6d73d28cd6d8c" providerId="LiveId" clId="{20276244-AE06-4E75-A73B-3F213AFDA906}" dt="2023-02-01T02:19:43.376" v="2028" actId="6549"/>
          <ac:spMkLst>
            <pc:docMk/>
            <pc:sldMk cId="48883070" sldId="273"/>
            <ac:spMk id="15" creationId="{87696312-D151-40E4-14B5-9481F9328FA0}"/>
          </ac:spMkLst>
        </pc:spChg>
        <pc:spChg chg="add del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16" creationId="{4260EDE0-989C-4E16-AF94-F652294D828E}"/>
          </ac:spMkLst>
        </pc:spChg>
        <pc:spChg chg="add del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18" creationId="{1F3985C0-E548-44D2-B30E-F3E42DADE133}"/>
          </ac:spMkLst>
        </pc:spChg>
        <pc:spChg chg="add del">
          <ac:chgData name="Tsebaot Tsebaot" userId="17b6d73d28cd6d8c" providerId="LiveId" clId="{20276244-AE06-4E75-A73B-3F213AFDA906}" dt="2023-02-01T02:18:38.452" v="2016" actId="26606"/>
          <ac:spMkLst>
            <pc:docMk/>
            <pc:sldMk cId="48883070" sldId="273"/>
            <ac:spMk id="23" creationId="{BB2B8762-61F0-4F1B-9364-D633EE9D6AF5}"/>
          </ac:spMkLst>
        </pc:spChg>
        <pc:spChg chg="add del">
          <ac:chgData name="Tsebaot Tsebaot" userId="17b6d73d28cd6d8c" providerId="LiveId" clId="{20276244-AE06-4E75-A73B-3F213AFDA906}" dt="2023-02-01T02:18:38.452" v="2016" actId="26606"/>
          <ac:spMkLst>
            <pc:docMk/>
            <pc:sldMk cId="48883070" sldId="273"/>
            <ac:spMk id="25" creationId="{E97675C8-1328-460C-9EBF-6B446B67EAD3}"/>
          </ac:spMkLst>
        </pc:spChg>
        <pc:spChg chg="add del">
          <ac:chgData name="Tsebaot Tsebaot" userId="17b6d73d28cd6d8c" providerId="LiveId" clId="{20276244-AE06-4E75-A73B-3F213AFDA906}" dt="2023-02-01T02:18:38.452" v="2016" actId="26606"/>
          <ac:spMkLst>
            <pc:docMk/>
            <pc:sldMk cId="48883070" sldId="273"/>
            <ac:spMk id="29" creationId="{2AD83CFE-1CA3-4832-A4B9-C48CD1347C03}"/>
          </ac:spMkLst>
        </pc:spChg>
        <pc:spChg chg="add del">
          <ac:chgData name="Tsebaot Tsebaot" userId="17b6d73d28cd6d8c" providerId="LiveId" clId="{20276244-AE06-4E75-A73B-3F213AFDA906}" dt="2023-02-01T02:18:38.452" v="2016" actId="26606"/>
          <ac:spMkLst>
            <pc:docMk/>
            <pc:sldMk cId="48883070" sldId="273"/>
            <ac:spMk id="31" creationId="{BC98641C-7F74-435D-996F-A4387A3C3C26}"/>
          </ac:spMkLst>
        </pc:spChg>
        <pc:spChg chg="add del">
          <ac:chgData name="Tsebaot Tsebaot" userId="17b6d73d28cd6d8c" providerId="LiveId" clId="{20276244-AE06-4E75-A73B-3F213AFDA906}" dt="2023-02-01T02:18:38.452" v="2016" actId="26606"/>
          <ac:spMkLst>
            <pc:docMk/>
            <pc:sldMk cId="48883070" sldId="273"/>
            <ac:spMk id="33" creationId="{F530C0F6-C8DF-4539-B30C-8105DB618C20}"/>
          </ac:spMkLst>
        </pc:spChg>
        <pc:spChg chg="add del">
          <ac:chgData name="Tsebaot Tsebaot" userId="17b6d73d28cd6d8c" providerId="LiveId" clId="{20276244-AE06-4E75-A73B-3F213AFDA906}" dt="2023-02-01T02:18:38.452" v="2016" actId="26606"/>
          <ac:spMkLst>
            <pc:docMk/>
            <pc:sldMk cId="48883070" sldId="273"/>
            <ac:spMk id="35" creationId="{BAE51241-AA8B-4B82-9C59-6738DB85674C}"/>
          </ac:spMkLst>
        </pc:spChg>
        <pc:spChg chg="ad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37" creationId="{07BDDC51-8BB2-42BE-8EA8-39B3E9AC1EF6}"/>
          </ac:spMkLst>
        </pc:spChg>
        <pc:spChg chg="ad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38" creationId="{BB2B8762-61F0-4F1B-9364-D633EE9D6AF5}"/>
          </ac:spMkLst>
        </pc:spChg>
        <pc:spChg chg="ad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39" creationId="{E97675C8-1328-460C-9EBF-6B446B67EAD3}"/>
          </ac:spMkLst>
        </pc:spChg>
        <pc:spChg chg="ad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41" creationId="{C6417104-D4C1-4710-9982-2154A7F48492}"/>
          </ac:spMkLst>
        </pc:spChg>
        <pc:spChg chg="ad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42" creationId="{626F1402-2DEC-4071-84AF-350C7BF00D43}"/>
          </ac:spMkLst>
        </pc:spChg>
        <pc:spChg chg="add">
          <ac:chgData name="Tsebaot Tsebaot" userId="17b6d73d28cd6d8c" providerId="LiveId" clId="{20276244-AE06-4E75-A73B-3F213AFDA906}" dt="2023-02-01T02:18:38.471" v="2017" actId="26606"/>
          <ac:spMkLst>
            <pc:docMk/>
            <pc:sldMk cId="48883070" sldId="273"/>
            <ac:spMk id="44" creationId="{DA52A394-10F4-4AA5-90E4-634D1E919DBA}"/>
          </ac:spMkLst>
        </pc:spChg>
        <pc:picChg chg="add mod">
          <ac:chgData name="Tsebaot Tsebaot" userId="17b6d73d28cd6d8c" providerId="LiveId" clId="{20276244-AE06-4E75-A73B-3F213AFDA906}" dt="2023-02-01T02:19:07.446" v="2020" actId="14100"/>
          <ac:picMkLst>
            <pc:docMk/>
            <pc:sldMk cId="48883070" sldId="273"/>
            <ac:picMk id="4" creationId="{7A4E4FC4-0D0F-184A-46B4-38B024C6A981}"/>
          </ac:picMkLst>
        </pc:picChg>
        <pc:picChg chg="add mod">
          <ac:chgData name="Tsebaot Tsebaot" userId="17b6d73d28cd6d8c" providerId="LiveId" clId="{20276244-AE06-4E75-A73B-3F213AFDA906}" dt="2023-02-01T02:19:11.317" v="2023" actId="14100"/>
          <ac:picMkLst>
            <pc:docMk/>
            <pc:sldMk cId="48883070" sldId="273"/>
            <ac:picMk id="6" creationId="{9CAFA04C-7052-98AE-E8BD-71EF6C9D8054}"/>
          </ac:picMkLst>
        </pc:picChg>
        <pc:cxnChg chg="add del">
          <ac:chgData name="Tsebaot Tsebaot" userId="17b6d73d28cd6d8c" providerId="LiveId" clId="{20276244-AE06-4E75-A73B-3F213AFDA906}" dt="2023-02-01T02:18:38.471" v="2017" actId="26606"/>
          <ac:cxnSpMkLst>
            <pc:docMk/>
            <pc:sldMk cId="48883070" sldId="273"/>
            <ac:cxnSpMk id="12" creationId="{3D44BCCA-102D-4A9D-B1E4-2450CAF0B05E}"/>
          </ac:cxnSpMkLst>
        </pc:cxnChg>
        <pc:cxnChg chg="add del">
          <ac:chgData name="Tsebaot Tsebaot" userId="17b6d73d28cd6d8c" providerId="LiveId" clId="{20276244-AE06-4E75-A73B-3F213AFDA906}" dt="2023-02-01T02:18:38.452" v="2016" actId="26606"/>
          <ac:cxnSpMkLst>
            <pc:docMk/>
            <pc:sldMk cId="48883070" sldId="273"/>
            <ac:cxnSpMk id="27" creationId="{514EE78B-AF71-4195-A01B-F1165D9233BF}"/>
          </ac:cxnSpMkLst>
        </pc:cxnChg>
        <pc:cxnChg chg="add">
          <ac:chgData name="Tsebaot Tsebaot" userId="17b6d73d28cd6d8c" providerId="LiveId" clId="{20276244-AE06-4E75-A73B-3F213AFDA906}" dt="2023-02-01T02:18:38.471" v="2017" actId="26606"/>
          <ac:cxnSpMkLst>
            <pc:docMk/>
            <pc:sldMk cId="48883070" sldId="273"/>
            <ac:cxnSpMk id="40" creationId="{514EE78B-AF71-4195-A01B-F1165D9233BF}"/>
          </ac:cxnSpMkLst>
        </pc:cxnChg>
        <pc:cxnChg chg="add">
          <ac:chgData name="Tsebaot Tsebaot" userId="17b6d73d28cd6d8c" providerId="LiveId" clId="{20276244-AE06-4E75-A73B-3F213AFDA906}" dt="2023-02-01T02:18:38.471" v="2017" actId="26606"/>
          <ac:cxnSpMkLst>
            <pc:docMk/>
            <pc:sldMk cId="48883070" sldId="273"/>
            <ac:cxnSpMk id="43" creationId="{04733B62-1719-4677-A612-CA0AC0AD74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2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4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8E6657-5098-4E0B-B990-7F1C39A280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8E6657-5098-4E0B-B990-7F1C39A280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2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314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3" name="Rectangle 316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4" name="Straight Connector 318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erial view of skyscrapers">
            <a:extLst>
              <a:ext uri="{FF2B5EF4-FFF2-40B4-BE49-F238E27FC236}">
                <a16:creationId xmlns:a16="http://schemas.microsoft.com/office/drawing/2014/main" id="{13AD7D60-737E-BB3E-8958-8B18A03D5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7" r="27715" b="-1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316" name="Rectangle 320">
            <a:extLst>
              <a:ext uri="{FF2B5EF4-FFF2-40B4-BE49-F238E27FC236}">
                <a16:creationId xmlns:a16="http://schemas.microsoft.com/office/drawing/2014/main" id="{F4C359F3-25B2-4E2B-8713-5583EAF4C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AC146-FAD7-923D-30E4-943FB0C7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4206" y="529043"/>
            <a:ext cx="6339840" cy="2183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2 : THE DATA NINJAS</a:t>
            </a:r>
            <a:br>
              <a:rPr lang="en-US" sz="25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EVALUATING COST OF LIVING IN THE US CITIES</a:t>
            </a:r>
            <a:br>
              <a:rPr lang="en-US" sz="25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8" name="Rectangle 322">
            <a:extLst>
              <a:ext uri="{FF2B5EF4-FFF2-40B4-BE49-F238E27FC236}">
                <a16:creationId xmlns:a16="http://schemas.microsoft.com/office/drawing/2014/main" id="{B026EB53-A064-438C-B0CD-AC150363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E6AD3-058F-9686-4BB2-15A6C94A1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381" y="3687442"/>
            <a:ext cx="5667619" cy="2975295"/>
          </a:xfrm>
        </p:spPr>
        <p:txBody>
          <a:bodyPr vert="horz" lIns="0" tIns="45720" rIns="0" bIns="45720" rtlCol="0">
            <a:normAutofit/>
          </a:bodyPr>
          <a:lstStyle/>
          <a:p>
            <a:pPr algn="just"/>
            <a:r>
              <a:rPr lang="en-US" sz="1800" b="0" i="0" dirty="0" err="1">
                <a:solidFill>
                  <a:srgbClr val="FFFFFF"/>
                </a:solidFill>
                <a:effectLst/>
                <a:latin typeface="+mn-lt"/>
              </a:rPr>
              <a:t>Cynethia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+mn-lt"/>
              </a:rPr>
              <a:t> Martinez,</a:t>
            </a:r>
          </a:p>
          <a:p>
            <a:pPr algn="just"/>
            <a:r>
              <a:rPr lang="en-US" sz="1800" b="0" i="0" dirty="0">
                <a:solidFill>
                  <a:srgbClr val="FFFFFF"/>
                </a:solidFill>
                <a:effectLst/>
                <a:latin typeface="+mn-lt"/>
              </a:rPr>
              <a:t>Faiza Ahmad, </a:t>
            </a:r>
          </a:p>
          <a:p>
            <a:pPr algn="just"/>
            <a:r>
              <a:rPr lang="en-US" sz="1800" b="0" i="0" dirty="0">
                <a:solidFill>
                  <a:srgbClr val="FFFFFF"/>
                </a:solidFill>
                <a:effectLst/>
                <a:latin typeface="+mn-lt"/>
              </a:rPr>
              <a:t>Libby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+mn-lt"/>
              </a:rPr>
              <a:t>Berter</a:t>
            </a:r>
            <a:endParaRPr lang="en-US" sz="1800" b="0" i="0" dirty="0">
              <a:solidFill>
                <a:srgbClr val="FFFFFF"/>
              </a:solidFill>
              <a:effectLst/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FFFFFF"/>
                </a:solidFill>
                <a:effectLst/>
                <a:latin typeface="+mn-lt"/>
              </a:rPr>
              <a:t>Nicole Harris, </a:t>
            </a:r>
          </a:p>
          <a:p>
            <a:pPr algn="just"/>
            <a:r>
              <a:rPr lang="en-US" sz="1800" b="0" i="0" dirty="0">
                <a:solidFill>
                  <a:srgbClr val="FFFFFF"/>
                </a:solidFill>
                <a:effectLst/>
                <a:latin typeface="+mn-lt"/>
              </a:rPr>
              <a:t>Tsebaot Kebede, </a:t>
            </a:r>
          </a:p>
          <a:p>
            <a:pPr algn="just"/>
            <a:endParaRPr lang="en-US" sz="1800" b="0" i="0" dirty="0">
              <a:solidFill>
                <a:srgbClr val="FFFFFF"/>
              </a:solidFill>
              <a:effectLst/>
              <a:latin typeface="+mn-lt"/>
            </a:endParaRPr>
          </a:p>
          <a:p>
            <a:pPr algn="ctr"/>
            <a:r>
              <a:rPr lang="en-US" sz="1800" dirty="0">
                <a:solidFill>
                  <a:srgbClr val="FFFFFF"/>
                </a:solidFill>
                <a:latin typeface="+mn-lt"/>
              </a:rPr>
              <a:t>February 2023</a:t>
            </a:r>
          </a:p>
        </p:txBody>
      </p:sp>
    </p:spTree>
    <p:extLst>
      <p:ext uri="{BB962C8B-B14F-4D97-AF65-F5344CB8AC3E}">
        <p14:creationId xmlns:p14="http://schemas.microsoft.com/office/powerpoint/2010/main" val="1677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Importance of considering public transportation.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Checking multiple cities and reformatting data can improve accuracy.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California noted to be above national cost of living and may not ideal for computer data programmers.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endParaRPr lang="en-US" dirty="0"/>
          </a:p>
          <a:p>
            <a:pPr marL="341313" indent="-341313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Limitation: </a:t>
            </a:r>
          </a:p>
          <a:p>
            <a:pPr marL="633921" lvl="1" indent="-341313">
              <a:buSzPct val="80000"/>
              <a:buFont typeface="Wingdings" panose="05000000000000000000" pitchFamily="2" charset="2"/>
              <a:buChar char="v"/>
            </a:pPr>
            <a:r>
              <a:rPr lang="en-US" sz="2000" dirty="0"/>
              <a:t>no State information from the Primary Data source.</a:t>
            </a:r>
          </a:p>
          <a:p>
            <a:pPr marL="341313" indent="-341313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Open Weather API used to add State information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2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814" y="389975"/>
            <a:ext cx="6368142" cy="767041"/>
          </a:xfrm>
        </p:spPr>
        <p:txBody>
          <a:bodyPr>
            <a:normAutofit/>
          </a:bodyPr>
          <a:lstStyle/>
          <a:p>
            <a:r>
              <a:rPr lang="en-US" dirty="0"/>
              <a:t>Cost of Living in US Cities</a:t>
            </a:r>
          </a:p>
        </p:txBody>
      </p:sp>
      <p:pic>
        <p:nvPicPr>
          <p:cNvPr id="29" name="Picture 4" descr="Aerial view of skyscrapers">
            <a:extLst>
              <a:ext uri="{FF2B5EF4-FFF2-40B4-BE49-F238E27FC236}">
                <a16:creationId xmlns:a16="http://schemas.microsoft.com/office/drawing/2014/main" id="{70E755C5-0973-E326-EC19-E2F25FD28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3" r="32126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64" y="2119871"/>
            <a:ext cx="6368142" cy="4604419"/>
          </a:xfrm>
        </p:spPr>
        <p:txBody>
          <a:bodyPr>
            <a:noAutofit/>
          </a:bodyPr>
          <a:lstStyle/>
          <a:p>
            <a:r>
              <a:rPr lang="en-US" dirty="0"/>
              <a:t>Introduction: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Welcome to this presentation on the cost of living in US cities.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Importance of considering cost of living when relocating for job opportunities.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Determine the lowest cost of living cities (or states) in the US </a:t>
            </a:r>
            <a:br>
              <a:rPr lang="en-US" dirty="0"/>
            </a:br>
            <a:r>
              <a:rPr lang="en-US" dirty="0"/>
              <a:t>based on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sz="2000" dirty="0"/>
              <a:t>transportation 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sz="2000" dirty="0"/>
              <a:t>food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sz="2000" dirty="0"/>
              <a:t>housing expenses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Goal: understand cost of living and make informed decision on relocation.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3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E32D3FD4-6F71-43DF-93B9-87279519C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" y="243508"/>
            <a:ext cx="6963355" cy="605293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collection: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Sources: 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"Global Cost of Living" dataset on Kaggle.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Open Weather API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Initial Steps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FF"/>
                </a:solidFill>
              </a:rPr>
              <a:t>Read data from the source files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FF"/>
                </a:solidFill>
              </a:rPr>
              <a:t>Extracted the US data, dropping the data from 4,956 rows to 1073 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FF"/>
                </a:solidFill>
              </a:rPr>
              <a:t>Cleaned the data dropping the empty rows, and decreased the number of rows from 1073 to 313.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Data Analysis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Using Python, Pandas, JSON, and Matplotlib.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Merged Columns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Added relevant columns 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Renamed columns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Sorted &amp; Plotted the data</a:t>
            </a:r>
          </a:p>
          <a:p>
            <a:pPr marL="341313" indent="-341313">
              <a:buSzPct val="80000"/>
              <a:buFont typeface="Wingdings" panose="05000000000000000000" pitchFamily="2" charset="2"/>
              <a:buChar char="q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42">
            <a:extLst>
              <a:ext uri="{FF2B5EF4-FFF2-40B4-BE49-F238E27FC236}">
                <a16:creationId xmlns:a16="http://schemas.microsoft.com/office/drawing/2014/main" id="{36F207B4-66C3-4A76-8D54-C2871CF80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C4AAE12-C8EB-99DB-5AF9-66C442CB0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3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4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48" y="336453"/>
            <a:ext cx="3084844" cy="108833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Cost of Living Comparison: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75" y="1507793"/>
            <a:ext cx="3890003" cy="5350207"/>
          </a:xfrm>
        </p:spPr>
        <p:txBody>
          <a:bodyPr>
            <a:noAutofit/>
          </a:bodyPr>
          <a:lstStyle/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Most expensive states: Hawaii, DC, California, Massachusetts, Florida, Connecticut.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Most expensive cities: Key West, Boca Raton, Red Wood City, New York, Mountain View.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Top 50 most expensive cities primarily in California and Florida.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FFFF"/>
                </a:solidFill>
              </a:rPr>
              <a:t>Least </a:t>
            </a:r>
            <a:r>
              <a:rPr lang="en-US" dirty="0">
                <a:solidFill>
                  <a:srgbClr val="FFFFFF"/>
                </a:solidFill>
              </a:rPr>
              <a:t>expensive states: West Virginia, Mississippi, Arkansas, North Dakota, Missouri.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Least expensive cities: Shreveport, Dubuque, Sumter, Suffolk, Russellville.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0E6EA3FD-D8C4-551D-8480-D6D3440C3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33" y="2187817"/>
            <a:ext cx="7757374" cy="362657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5018D1-2787-5A06-A3B7-69ED3ADED5D8}"/>
              </a:ext>
            </a:extLst>
          </p:cNvPr>
          <p:cNvSpPr/>
          <p:nvPr/>
        </p:nvSpPr>
        <p:spPr>
          <a:xfrm>
            <a:off x="8596395" y="2533218"/>
            <a:ext cx="2750860" cy="839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Trending expense by state. Hawaii being the most expensive</a:t>
            </a:r>
          </a:p>
        </p:txBody>
      </p:sp>
    </p:spTree>
    <p:extLst>
      <p:ext uri="{BB962C8B-B14F-4D97-AF65-F5344CB8AC3E}">
        <p14:creationId xmlns:p14="http://schemas.microsoft.com/office/powerpoint/2010/main" val="96144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2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2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17A31-7469-BBE5-8ADF-F1DE6E4D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A4E4FC4-0D0F-184A-46B4-38B024C6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640080"/>
            <a:ext cx="5394960" cy="5314035"/>
          </a:xfrm>
          <a:prstGeom prst="rect">
            <a:avLst/>
          </a:prstGeom>
        </p:spPr>
      </p:pic>
      <p:sp>
        <p:nvSpPr>
          <p:cNvPr id="42" name="Rectangle 3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9CAFA04C-7052-98AE-E8BD-71EF6C9D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79"/>
            <a:ext cx="5394960" cy="5505063"/>
          </a:xfrm>
          <a:prstGeom prst="rect">
            <a:avLst/>
          </a:prstGeom>
        </p:spPr>
      </p:pic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01350B6-FF51-5DC4-5434-01CD9B04B327}"/>
              </a:ext>
            </a:extLst>
          </p:cNvPr>
          <p:cNvSpPr/>
          <p:nvPr/>
        </p:nvSpPr>
        <p:spPr>
          <a:xfrm>
            <a:off x="8134175" y="1140807"/>
            <a:ext cx="2713703" cy="825910"/>
          </a:xfrm>
          <a:prstGeom prst="wedgeRoundRectCallout">
            <a:avLst>
              <a:gd name="adj1" fmla="val -76928"/>
              <a:gd name="adj2" fmla="val 201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23 of the most expensive cities are in California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B33FCA5-2502-0DEE-8B8B-354903ABC5F5}"/>
              </a:ext>
            </a:extLst>
          </p:cNvPr>
          <p:cNvSpPr/>
          <p:nvPr/>
        </p:nvSpPr>
        <p:spPr>
          <a:xfrm>
            <a:off x="8405606" y="2450785"/>
            <a:ext cx="2713703" cy="825910"/>
          </a:xfrm>
          <a:prstGeom prst="wedgeRoundRectCallout">
            <a:avLst>
              <a:gd name="adj1" fmla="val -78581"/>
              <a:gd name="adj2" fmla="val 687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8 of the most expensive cities are in Florida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696312-D151-40E4-14B5-9481F9328FA0}"/>
              </a:ext>
            </a:extLst>
          </p:cNvPr>
          <p:cNvSpPr/>
          <p:nvPr/>
        </p:nvSpPr>
        <p:spPr>
          <a:xfrm>
            <a:off x="2868398" y="1165379"/>
            <a:ext cx="2584520" cy="6708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50 least expensive cities and their state</a:t>
            </a:r>
          </a:p>
        </p:txBody>
      </p:sp>
    </p:spTree>
    <p:extLst>
      <p:ext uri="{BB962C8B-B14F-4D97-AF65-F5344CB8AC3E}">
        <p14:creationId xmlns:p14="http://schemas.microsoft.com/office/powerpoint/2010/main" val="4888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C68CE1C-B2D2-E0F4-D822-7110DB267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14393"/>
          <a:stretch/>
        </p:blipFill>
        <p:spPr>
          <a:xfrm>
            <a:off x="1016853" y="321734"/>
            <a:ext cx="4307461" cy="2905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B383E-9193-DED7-8EB3-3003C6A42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0361"/>
          <a:stretch/>
        </p:blipFill>
        <p:spPr>
          <a:xfrm>
            <a:off x="1121004" y="3631096"/>
            <a:ext cx="4099158" cy="276056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39C1E-C1D1-7D60-59CE-13D22C7AF9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8"/>
          <a:stretch/>
        </p:blipFill>
        <p:spPr>
          <a:xfrm>
            <a:off x="6308034" y="1112543"/>
            <a:ext cx="5426764" cy="44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5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the City Center living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1260"/>
          </a:xfrm>
        </p:spPr>
        <p:txBody>
          <a:bodyPr/>
          <a:lstStyle/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Utilities and internet costs consistent across cities.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Housing drives cost of living.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3916B-81D6-F5FE-6C4A-15B2DAEA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8" y="3274787"/>
            <a:ext cx="11657820" cy="283464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02983A6-FE0F-4A81-0E0D-3FE0400AB794}"/>
              </a:ext>
            </a:extLst>
          </p:cNvPr>
          <p:cNvSpPr/>
          <p:nvPr/>
        </p:nvSpPr>
        <p:spPr>
          <a:xfrm>
            <a:off x="5319252" y="3618272"/>
            <a:ext cx="2073394" cy="580103"/>
          </a:xfrm>
          <a:prstGeom prst="wedgeRoundRectCallout">
            <a:avLst>
              <a:gd name="adj1" fmla="val 94410"/>
              <a:gd name="adj2" fmla="val 382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Housing drives cost of living</a:t>
            </a:r>
          </a:p>
        </p:txBody>
      </p:sp>
    </p:spTree>
    <p:extLst>
      <p:ext uri="{BB962C8B-B14F-4D97-AF65-F5344CB8AC3E}">
        <p14:creationId xmlns:p14="http://schemas.microsoft.com/office/powerpoint/2010/main" val="152996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71F34-F923-7AC9-6110-B9837054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811738"/>
            <a:ext cx="6798082" cy="523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3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9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Cost of Living in US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8B660-48E3-F86F-C2ED-9C4F989C4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14" r="-1" b="-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51" name="Straight Connector 51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3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94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</TotalTime>
  <Words>389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GROUP 2 : THE DATA NINJAS  EVALUATING COST OF LIVING IN THE US CITIES </vt:lpstr>
      <vt:lpstr>Cost of Living in US Cities</vt:lpstr>
      <vt:lpstr>PowerPoint Presentation</vt:lpstr>
      <vt:lpstr>Cost of Living Comparison:</vt:lpstr>
      <vt:lpstr>PowerPoint Presentation</vt:lpstr>
      <vt:lpstr>PowerPoint Presentation</vt:lpstr>
      <vt:lpstr>Outside the City Center living expensive</vt:lpstr>
      <vt:lpstr>Data Analysis:</vt:lpstr>
      <vt:lpstr>Cost of Living in US Cities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: THE DATA NINJAS EVALUATING COST OF LIVING IN THE US </dc:title>
  <dc:creator>Tsebaot Tsebaot</dc:creator>
  <cp:lastModifiedBy>Tsebaot Tsebaot</cp:lastModifiedBy>
  <cp:revision>1</cp:revision>
  <dcterms:created xsi:type="dcterms:W3CDTF">2023-01-31T00:25:52Z</dcterms:created>
  <dcterms:modified xsi:type="dcterms:W3CDTF">2023-02-01T02:40:55Z</dcterms:modified>
</cp:coreProperties>
</file>