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4866"/>
  </p:normalViewPr>
  <p:slideViewPr>
    <p:cSldViewPr snapToGrid="0" snapToObjects="1">
      <p:cViewPr varScale="1">
        <p:scale>
          <a:sx n="136" d="100"/>
          <a:sy n="136" d="100"/>
        </p:scale>
        <p:origin x="4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F9B3C-BB91-7645-8032-4E985511B80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72271-61B7-2647-9C75-4DF92CE1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72271-61B7-2647-9C75-4DF92CE158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8056-96A1-C354-EF20-CCE5E000E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C6839-08A9-5632-88F5-0D9827CCF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E853-7054-A273-7CA4-E60A8166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8F61-81C1-0FB9-46B5-6D6A7873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50FB-89E1-CB08-6125-C75A33E6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A6F5-4059-067C-2729-C4BB2EDC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1BA2-8DAE-5BA0-6434-D75956BE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D62C-78DA-7088-31EC-3F679B55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AB6B-0480-95AD-EAEA-D175EF6A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BD39-555F-1346-BD3C-4A95E925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CE9DE-F9ED-F011-8AD0-82AF78C9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D5821-B953-1DEE-1102-7A169EF7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5597-7342-2C30-C8F6-FE4C9881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12ED-0EB1-2C86-CF2F-E2710CA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4F9C-35E1-7DFE-D3AA-C6A8C0DB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154F-4813-4B4C-E31A-D38E0791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F6EA-B2F5-F53C-BC91-E4C8171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1D9E-C3DE-237D-EB87-99F065C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9E50-AADC-20AF-3B19-12B817E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DEE3-61E7-B25D-B4BD-31964F2E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CBDE-14EE-3508-F253-3454EBEC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C603-2C65-B480-592D-96F4551D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94B9-CA96-E452-4216-08345738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F48A-2D8C-A811-1533-554DC0C7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59FF-A426-C4CD-1452-C76C0C86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6FE6-FABD-7146-EAA9-8B87B1D8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6BBC-141D-6A65-AA2C-4EC6F5538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BBBE-F0FF-B30B-5E7E-9AD7C017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3086-0A17-C1E9-202B-C5C42B8C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A9F5-2561-781D-B578-427F9A58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304E-3E88-5419-06BA-564A984A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E275-3244-81C9-B5ED-927D61A0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BFAC-413F-D8B0-DC4C-06410DE5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691F-A609-48BA-FD3A-DD109ABA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0EF41-8064-F306-2B9E-F1AD8007C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C38F0-DFB5-C6C8-EA55-5A025BB1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DD057-54AA-8CA2-E927-ADBCDDBA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546A8-32E7-55BC-8D00-9DD2718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59791-150F-5DF3-02B3-5C578EBB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8DB2-F9FD-43B9-C5D6-F8F45896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86888-2F6B-B7DB-00E5-9C160C32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C1BBD-A664-5966-04E6-05135FC9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63F5-DF84-9BEF-1025-EB8218AC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019BE-7F96-5E83-A75E-F41AA910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3D01C-3211-4854-FEA8-D182F439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927E-60B4-6A9C-6CC1-DD9E5804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788F-A314-16BA-D6E3-6C149CA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7174-2063-B61D-9578-EA5E7E69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7A37-5BCC-727A-79F8-789AC4A4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9468-7B69-5AB3-DF3D-734A3E4E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09C5-71C2-126E-39D9-C2AEA988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2B01-FA08-74FD-F9F6-28AD126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D71E-16BB-BC5E-1331-5C11626B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95B81-79E2-577A-CF86-2C34DE70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62573-F51B-891E-A214-3341F62CE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DFF5-3CB5-4435-5EDD-1B3C4AD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07A1-5505-1C1C-ABEB-D3C599BC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F0C2-D441-DCAB-AADB-864A12A1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DE491-5AA8-0E46-478D-82C2751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125A-9C17-87D2-52EE-C442F926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C1E5-8390-2DCA-50CE-680A5137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D205-AF19-384D-9AE6-59E176BC57C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5F23-5BDE-574F-E5DE-431C5073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4638-7965-DDBF-E575-10FC484D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2_16552370212850/Dashboard1?:language=en-US&amp;publish=yes&amp;:display_count=n&amp;:origin=viz_share_link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935-9F59-7891-D3A1-38803E55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8451"/>
            <a:ext cx="7665396" cy="1230549"/>
          </a:xfrm>
        </p:spPr>
        <p:txBody>
          <a:bodyPr/>
          <a:lstStyle/>
          <a:p>
            <a:pPr algn="l"/>
            <a:r>
              <a:rPr lang="en-US" dirty="0"/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All About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2CE6C-34FA-F6F2-9880-D1C8AC5F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02056"/>
            <a:ext cx="5663381" cy="89671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Presented by: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Adejayan Ebunoluwa</a:t>
            </a:r>
          </a:p>
          <a:p>
            <a:pPr algn="l"/>
            <a:r>
              <a:rPr lang="en-US" sz="1800" dirty="0"/>
              <a:t>       Last Updated: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15</a:t>
            </a: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2022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86F93AA-EF6F-AD0A-1FC9-6348EBF82965}"/>
              </a:ext>
            </a:extLst>
          </p:cNvPr>
          <p:cNvSpPr/>
          <p:nvPr/>
        </p:nvSpPr>
        <p:spPr>
          <a:xfrm>
            <a:off x="6096000" y="0"/>
            <a:ext cx="6096000" cy="219845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D9B0A3C-5286-851B-FAA6-F5459B6346F9}"/>
              </a:ext>
            </a:extLst>
          </p:cNvPr>
          <p:cNvSpPr/>
          <p:nvPr/>
        </p:nvSpPr>
        <p:spPr>
          <a:xfrm>
            <a:off x="198491" y="1502596"/>
            <a:ext cx="3883632" cy="38528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0ABC2-A633-27C5-D6ED-DAF602FC4EFC}"/>
              </a:ext>
            </a:extLst>
          </p:cNvPr>
          <p:cNvSpPr txBox="1"/>
          <p:nvPr/>
        </p:nvSpPr>
        <p:spPr>
          <a:xfrm>
            <a:off x="4652491" y="1028343"/>
            <a:ext cx="67697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Buzz top five(5) content categories are; </a:t>
            </a:r>
            <a:r>
              <a:rPr lang="en-US" dirty="0">
                <a:solidFill>
                  <a:schemeClr val="accent1"/>
                </a:solidFill>
              </a:rPr>
              <a:t>Animals, Science, Healthy Eating, Technology and Food</a:t>
            </a:r>
            <a:r>
              <a:rPr lang="en-US" dirty="0"/>
              <a:t>. So you can drive your focus to these categories. More like running campaigns to boost engagements in these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neither a huge positive nor negative change in the reaction with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 fact is, from the previous slide, </a:t>
            </a:r>
            <a:r>
              <a:rPr lang="en-US" dirty="0">
                <a:solidFill>
                  <a:schemeClr val="accent1"/>
                </a:solidFill>
              </a:rPr>
              <a:t>the more the users post </a:t>
            </a:r>
            <a:r>
              <a:rPr lang="en-US" dirty="0"/>
              <a:t>on these top 5 content categories, </a:t>
            </a:r>
            <a:r>
              <a:rPr lang="en-US" dirty="0">
                <a:solidFill>
                  <a:schemeClr val="accent1"/>
                </a:solidFill>
              </a:rPr>
              <a:t>the more reactions </a:t>
            </a:r>
            <a:r>
              <a:rPr lang="en-US" dirty="0"/>
              <a:t>that will be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month of </a:t>
            </a:r>
            <a:r>
              <a:rPr lang="en-US" dirty="0">
                <a:solidFill>
                  <a:schemeClr val="accent1"/>
                </a:solidFill>
              </a:rPr>
              <a:t>June</a:t>
            </a:r>
            <a:r>
              <a:rPr lang="en-US" dirty="0"/>
              <a:t> recorded the lowest engagement twice. A more detailed analysis should be carried out to as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categories are not just popular with negative thoughts around them but with more of positive thoughts.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interact with the visuals, you can visit here: </a:t>
            </a:r>
            <a:r>
              <a:rPr lang="en-US" dirty="0">
                <a:hlinkClick r:id="rId2"/>
              </a:rPr>
              <a:t>Social Buzz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6956-0B7F-19B8-9271-B8C8D6DE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76" y="2670242"/>
            <a:ext cx="4910847" cy="1517516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br>
              <a:rPr lang="en-US" sz="6000" dirty="0"/>
            </a:br>
            <a:r>
              <a:rPr lang="en-US" sz="3200" dirty="0"/>
              <a:t>Any Questions?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65FD42D-62C6-621D-7B37-05797B8ECFE2}"/>
              </a:ext>
            </a:extLst>
          </p:cNvPr>
          <p:cNvSpPr/>
          <p:nvPr/>
        </p:nvSpPr>
        <p:spPr>
          <a:xfrm>
            <a:off x="6096000" y="0"/>
            <a:ext cx="6096000" cy="219845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94BF-DEE2-227D-A2AD-7EB1576D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Today’s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6A7B-E4B6-8996-804C-26F7D1FD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524"/>
            <a:ext cx="10515600" cy="3624765"/>
          </a:xfrm>
        </p:spPr>
        <p:txBody>
          <a:bodyPr>
            <a:noAutofit/>
          </a:bodyPr>
          <a:lstStyle/>
          <a:p>
            <a:r>
              <a:rPr lang="en-US" sz="1800" dirty="0"/>
              <a:t>Project Recap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Problem</a:t>
            </a:r>
          </a:p>
          <a:p>
            <a:endParaRPr lang="en-US" sz="1800" dirty="0"/>
          </a:p>
          <a:p>
            <a:r>
              <a:rPr lang="en-US" sz="1800" dirty="0"/>
              <a:t>Objective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Insights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Conclusion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AECF11D-DB6D-929C-CD30-A2D8FE4184A6}"/>
              </a:ext>
            </a:extLst>
          </p:cNvPr>
          <p:cNvSpPr/>
          <p:nvPr/>
        </p:nvSpPr>
        <p:spPr>
          <a:xfrm>
            <a:off x="6625244" y="0"/>
            <a:ext cx="5566756" cy="1895302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7F068B-0A00-8231-6F4F-1489BAE7076F}"/>
              </a:ext>
            </a:extLst>
          </p:cNvPr>
          <p:cNvSpPr/>
          <p:nvPr/>
        </p:nvSpPr>
        <p:spPr>
          <a:xfrm>
            <a:off x="243154" y="1709074"/>
            <a:ext cx="3883632" cy="38528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Project 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4D6B8-49AC-8739-E310-B01684CC0A3A}"/>
              </a:ext>
            </a:extLst>
          </p:cNvPr>
          <p:cNvSpPr txBox="1"/>
          <p:nvPr/>
        </p:nvSpPr>
        <p:spPr>
          <a:xfrm>
            <a:off x="4330559" y="2145562"/>
            <a:ext cx="7469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Firstly, we appreciate you for trusting us with this project and knowing that you want the best team on this project which we are capable of. We therefore agreed to;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Carrying out an audit of your big data practice and sharing the best practices in the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Guiding you through a successful IPO of which we have a deep understanding of because we have the best within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finally, we the data analytic team will be running a</a:t>
            </a:r>
            <a:r>
              <a:rPr lang="en-US" dirty="0">
                <a:effectLst/>
              </a:rPr>
              <a:t>n analysis of your top five(5) content categories with the largest popularity. </a:t>
            </a:r>
            <a:endParaRPr lang="en-US" dirty="0"/>
          </a:p>
          <a:p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691C717F-5844-7BFF-8502-BE0E993EC498}"/>
              </a:ext>
            </a:extLst>
          </p:cNvPr>
          <p:cNvSpPr/>
          <p:nvPr/>
        </p:nvSpPr>
        <p:spPr>
          <a:xfrm>
            <a:off x="6625244" y="0"/>
            <a:ext cx="5566756" cy="1895302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FA55FC-F502-067B-F196-C820EFBE5DAA}"/>
              </a:ext>
            </a:extLst>
          </p:cNvPr>
          <p:cNvSpPr/>
          <p:nvPr/>
        </p:nvSpPr>
        <p:spPr>
          <a:xfrm>
            <a:off x="104327" y="1895303"/>
            <a:ext cx="3883632" cy="38528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279B7-6BF8-9679-510D-F1039D21A3D7}"/>
              </a:ext>
            </a:extLst>
          </p:cNvPr>
          <p:cNvSpPr txBox="1"/>
          <p:nvPr/>
        </p:nvSpPr>
        <p:spPr>
          <a:xfrm>
            <a:off x="4180119" y="2067236"/>
            <a:ext cx="78297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your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user’s growth, you made it known that;</a:t>
            </a:r>
          </a:p>
          <a:p>
            <a:endParaRPr lang="en-US" dirty="0"/>
          </a:p>
          <a:p>
            <a:r>
              <a:rPr lang="en-US" dirty="0"/>
              <a:t> 1. The management, </a:t>
            </a:r>
          </a:p>
          <a:p>
            <a:endParaRPr lang="en-US" dirty="0"/>
          </a:p>
          <a:p>
            <a:r>
              <a:rPr lang="en-US" dirty="0"/>
              <a:t> 2. Extraction and</a:t>
            </a:r>
          </a:p>
          <a:p>
            <a:endParaRPr lang="en-US" dirty="0"/>
          </a:p>
          <a:p>
            <a:r>
              <a:rPr lang="en-US" dirty="0"/>
              <a:t> 3. Analysis of big data is fast proving difficult for you to handle </a:t>
            </a:r>
          </a:p>
          <a:p>
            <a:endParaRPr lang="en-US" dirty="0"/>
          </a:p>
          <a:p>
            <a:r>
              <a:rPr lang="en-US" dirty="0"/>
              <a:t>And we understand it’s not just about the user’s growth, but providing to </a:t>
            </a:r>
          </a:p>
          <a:p>
            <a:endParaRPr lang="en-US" dirty="0"/>
          </a:p>
          <a:p>
            <a:r>
              <a:rPr lang="en-US" dirty="0"/>
              <a:t>your audience a more personalized and enjoyable experience. This is where </a:t>
            </a:r>
          </a:p>
          <a:p>
            <a:endParaRPr lang="en-US" dirty="0"/>
          </a:p>
          <a:p>
            <a:r>
              <a:rPr lang="en-US" dirty="0"/>
              <a:t>our expertise comes in with the insights we have uncovered from this project.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3C3726C-9A9F-5C67-B452-B811DDA45AB7}"/>
              </a:ext>
            </a:extLst>
          </p:cNvPr>
          <p:cNvSpPr/>
          <p:nvPr/>
        </p:nvSpPr>
        <p:spPr>
          <a:xfrm>
            <a:off x="6625244" y="1"/>
            <a:ext cx="5566756" cy="1895302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4B9BE65-F625-D759-0529-6805F7BC4B57}"/>
              </a:ext>
            </a:extLst>
          </p:cNvPr>
          <p:cNvSpPr/>
          <p:nvPr/>
        </p:nvSpPr>
        <p:spPr>
          <a:xfrm>
            <a:off x="358370" y="1241735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5F21C-D211-F95A-9115-F3A7960B80F1}"/>
              </a:ext>
            </a:extLst>
          </p:cNvPr>
          <p:cNvSpPr/>
          <p:nvPr/>
        </p:nvSpPr>
        <p:spPr>
          <a:xfrm>
            <a:off x="358371" y="2895669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199D08-6C4F-8D67-916D-4DCCA5FFDBB3}"/>
              </a:ext>
            </a:extLst>
          </p:cNvPr>
          <p:cNvSpPr/>
          <p:nvPr/>
        </p:nvSpPr>
        <p:spPr>
          <a:xfrm>
            <a:off x="358371" y="4926101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5A0A5-15F8-EEAC-AF56-4DC5285A27BE}"/>
              </a:ext>
            </a:extLst>
          </p:cNvPr>
          <p:cNvSpPr/>
          <p:nvPr/>
        </p:nvSpPr>
        <p:spPr>
          <a:xfrm>
            <a:off x="7160490" y="1754700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8B4C70-C640-BB55-9D40-7006B9ECD7BA}"/>
              </a:ext>
            </a:extLst>
          </p:cNvPr>
          <p:cNvSpPr/>
          <p:nvPr/>
        </p:nvSpPr>
        <p:spPr>
          <a:xfrm>
            <a:off x="7160489" y="4741435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34B47-3544-7F80-F7B2-3690ECDC5990}"/>
              </a:ext>
            </a:extLst>
          </p:cNvPr>
          <p:cNvSpPr txBox="1"/>
          <p:nvPr/>
        </p:nvSpPr>
        <p:spPr>
          <a:xfrm>
            <a:off x="1579010" y="1570034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3AFB4-7D15-660B-50C6-651EB9989D60}"/>
              </a:ext>
            </a:extLst>
          </p:cNvPr>
          <p:cNvSpPr txBox="1"/>
          <p:nvPr/>
        </p:nvSpPr>
        <p:spPr>
          <a:xfrm>
            <a:off x="1579010" y="3244333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E9F-39CC-A6C9-FCCD-ED259881DAC5}"/>
              </a:ext>
            </a:extLst>
          </p:cNvPr>
          <p:cNvSpPr txBox="1"/>
          <p:nvPr/>
        </p:nvSpPr>
        <p:spPr>
          <a:xfrm>
            <a:off x="1439025" y="5246933"/>
            <a:ext cx="383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 and Cleaning of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B93F4-A07D-4E51-B70C-99344C677BF7}"/>
              </a:ext>
            </a:extLst>
          </p:cNvPr>
          <p:cNvSpPr txBox="1"/>
          <p:nvPr/>
        </p:nvSpPr>
        <p:spPr>
          <a:xfrm>
            <a:off x="8259619" y="1846731"/>
            <a:ext cx="38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the data and uncovered necessary insights and made it easy to understand by creating visuals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AF0FE-082A-CAEF-3F72-24F8EC89DEFB}"/>
              </a:ext>
            </a:extLst>
          </p:cNvPr>
          <p:cNvSpPr txBox="1"/>
          <p:nvPr/>
        </p:nvSpPr>
        <p:spPr>
          <a:xfrm>
            <a:off x="8259619" y="5090099"/>
            <a:ext cx="19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0EE6A-7AB7-0CAF-156D-CC5EA16A69D4}"/>
              </a:ext>
            </a:extLst>
          </p:cNvPr>
          <p:cNvSpPr txBox="1"/>
          <p:nvPr/>
        </p:nvSpPr>
        <p:spPr>
          <a:xfrm>
            <a:off x="4479636" y="193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4EEA5-A2CF-E6F8-CEEA-BD90DE68B88E}"/>
              </a:ext>
            </a:extLst>
          </p:cNvPr>
          <p:cNvSpPr/>
          <p:nvPr/>
        </p:nvSpPr>
        <p:spPr>
          <a:xfrm>
            <a:off x="3634509" y="0"/>
            <a:ext cx="4922981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0224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65078-133F-4B38-26B2-4B3B1A39D089}"/>
              </a:ext>
            </a:extLst>
          </p:cNvPr>
          <p:cNvSpPr txBox="1"/>
          <p:nvPr/>
        </p:nvSpPr>
        <p:spPr>
          <a:xfrm>
            <a:off x="492271" y="1682439"/>
            <a:ext cx="67421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past one year, </a:t>
            </a:r>
            <a:r>
              <a:rPr lang="en-US" dirty="0">
                <a:solidFill>
                  <a:srgbClr val="002060"/>
                </a:solidFill>
              </a:rPr>
              <a:t>Social Buzz </a:t>
            </a:r>
            <a:r>
              <a:rPr lang="en-US" dirty="0"/>
              <a:t>has released </a:t>
            </a:r>
            <a:r>
              <a:rPr lang="en-US" dirty="0">
                <a:solidFill>
                  <a:schemeClr val="accent1"/>
                </a:solidFill>
              </a:rPr>
              <a:t>1000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contents</a:t>
            </a:r>
            <a:r>
              <a:rPr lang="en-US" dirty="0"/>
              <a:t> cutting</a:t>
            </a:r>
          </a:p>
          <a:p>
            <a:endParaRPr lang="en-US" dirty="0"/>
          </a:p>
          <a:p>
            <a:r>
              <a:rPr lang="en-US" dirty="0"/>
              <a:t>across </a:t>
            </a:r>
            <a:r>
              <a:rPr lang="en-US" dirty="0">
                <a:solidFill>
                  <a:schemeClr val="accent1"/>
                </a:solidFill>
              </a:rPr>
              <a:t>16 categories </a:t>
            </a:r>
            <a:r>
              <a:rPr lang="en-US" dirty="0"/>
              <a:t>and has grew up users by </a:t>
            </a:r>
            <a:r>
              <a:rPr lang="en-US" dirty="0">
                <a:solidFill>
                  <a:schemeClr val="accent1"/>
                </a:solidFill>
              </a:rPr>
              <a:t>500</a:t>
            </a:r>
            <a:r>
              <a:rPr lang="en-US" dirty="0"/>
              <a:t>. Out of the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1000 contents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962 contents </a:t>
            </a:r>
            <a:r>
              <a:rPr lang="en-US" dirty="0"/>
              <a:t>was posted by </a:t>
            </a:r>
            <a:r>
              <a:rPr lang="en-US" dirty="0">
                <a:solidFill>
                  <a:schemeClr val="accent1"/>
                </a:solidFill>
              </a:rPr>
              <a:t>438 users </a:t>
            </a:r>
            <a:r>
              <a:rPr lang="en-US" dirty="0"/>
              <a:t>giving a total of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24,573 reactions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Such a number isn’t it? That is over a </a:t>
            </a:r>
            <a:r>
              <a:rPr lang="en-US" dirty="0">
                <a:solidFill>
                  <a:schemeClr val="accent1"/>
                </a:solidFill>
              </a:rPr>
              <a:t>90%</a:t>
            </a:r>
            <a:r>
              <a:rPr lang="en-US" dirty="0"/>
              <a:t> of your users giving out </a:t>
            </a:r>
          </a:p>
          <a:p>
            <a:endParaRPr lang="en-US" dirty="0"/>
          </a:p>
          <a:p>
            <a:r>
              <a:rPr lang="en-US" dirty="0"/>
              <a:t>wonderful contents. This really proves that you are having a real time </a:t>
            </a:r>
          </a:p>
          <a:p>
            <a:endParaRPr lang="en-US" dirty="0"/>
          </a:p>
          <a:p>
            <a:r>
              <a:rPr lang="en-US" dirty="0"/>
              <a:t>users engagement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13EE0-C256-CC9D-8EBD-55CA26B0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48" y="1482242"/>
            <a:ext cx="4700832" cy="38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01029A-A112-8A3C-0EF4-75600A866211}"/>
              </a:ext>
            </a:extLst>
          </p:cNvPr>
          <p:cNvSpPr txBox="1"/>
          <p:nvPr/>
        </p:nvSpPr>
        <p:spPr>
          <a:xfrm>
            <a:off x="2231923" y="2340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3B217-FC50-8DED-7D07-F206E649ABED}"/>
              </a:ext>
            </a:extLst>
          </p:cNvPr>
          <p:cNvSpPr txBox="1"/>
          <p:nvPr/>
        </p:nvSpPr>
        <p:spPr>
          <a:xfrm>
            <a:off x="69573" y="1554772"/>
            <a:ext cx="4442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Answering the main question, by comparison, all categories are doing well. </a:t>
            </a:r>
          </a:p>
          <a:p>
            <a:endParaRPr lang="en-US" dirty="0"/>
          </a:p>
          <a:p>
            <a:r>
              <a:rPr lang="en-US" dirty="0"/>
              <a:t>But here are the top five(5) popular categories </a:t>
            </a:r>
            <a:r>
              <a:rPr lang="en-US" dirty="0">
                <a:solidFill>
                  <a:srgbClr val="002060"/>
                </a:solidFill>
              </a:rPr>
              <a:t>Social Buzz </a:t>
            </a:r>
            <a:r>
              <a:rPr lang="en-US" dirty="0"/>
              <a:t>has seen more of positive reactions on.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>
                <a:solidFill>
                  <a:schemeClr val="accent1"/>
                </a:solidFill>
              </a:rPr>
              <a:t>Animal content</a:t>
            </a:r>
            <a:r>
              <a:rPr lang="en-US" dirty="0"/>
              <a:t>”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was the highest with a total reaction of </a:t>
            </a:r>
            <a:r>
              <a:rPr lang="en-US" dirty="0">
                <a:solidFill>
                  <a:schemeClr val="accent1"/>
                </a:solidFill>
              </a:rPr>
              <a:t>1897</a:t>
            </a:r>
            <a:r>
              <a:rPr lang="en-US" dirty="0"/>
              <a:t> which means people reacted more to animal related posts. Specifically a photo type as we can look to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also more of a positive vibes around these content than negative vibes which is a good thing right?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EF3B05-D791-39AC-A23D-7F2FE5F6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04" y="1554773"/>
            <a:ext cx="7543423" cy="3970317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DD70D724-8419-AFD5-ACD6-00137C0E4A47}"/>
              </a:ext>
            </a:extLst>
          </p:cNvPr>
          <p:cNvSpPr/>
          <p:nvPr/>
        </p:nvSpPr>
        <p:spPr>
          <a:xfrm rot="19898156">
            <a:off x="7635711" y="626975"/>
            <a:ext cx="362083" cy="895546"/>
          </a:xfrm>
          <a:prstGeom prst="downArrow">
            <a:avLst>
              <a:gd name="adj1" fmla="val 29172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EBCB-8106-3FD9-18B6-3BFA894EF6BA}"/>
              </a:ext>
            </a:extLst>
          </p:cNvPr>
          <p:cNvSpPr txBox="1"/>
          <p:nvPr/>
        </p:nvSpPr>
        <p:spPr>
          <a:xfrm>
            <a:off x="603504" y="1951672"/>
            <a:ext cx="426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most widely used reaction type by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as there are 16 categories, there are also 16 different types of reaction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5E1C4-0005-4F21-6DFF-067A0B89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18" y="0"/>
            <a:ext cx="6198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C699D8-3B48-986B-19E4-7D3161F6533A}"/>
              </a:ext>
            </a:extLst>
          </p:cNvPr>
          <p:cNvSpPr txBox="1"/>
          <p:nvPr/>
        </p:nvSpPr>
        <p:spPr>
          <a:xfrm>
            <a:off x="254747" y="1720840"/>
            <a:ext cx="488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overview of the Social Buzz contents between June 2020 and June 2021.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that contents(posts) increases because users posts increased 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that the more users made a post, the more the reaction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 2021 had the highest number of contents reacted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June 2020 and 2021 had a low record compared to other months.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E588CD-5E36-A0E0-00D2-0374C7B5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28" y="1720840"/>
            <a:ext cx="6966419" cy="40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656</Words>
  <Application>Microsoft Macintosh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All About Content</vt:lpstr>
      <vt:lpstr>Today’s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Media Content</dc:title>
  <dc:creator>ADEJAYAN EBUNOLUWA</dc:creator>
  <cp:lastModifiedBy>ADEJAYAN EBUNOLUWA</cp:lastModifiedBy>
  <cp:revision>10</cp:revision>
  <dcterms:created xsi:type="dcterms:W3CDTF">2022-06-13T21:29:34Z</dcterms:created>
  <dcterms:modified xsi:type="dcterms:W3CDTF">2022-07-12T21:58:39Z</dcterms:modified>
</cp:coreProperties>
</file>