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9" r:id="rId10"/>
    <p:sldId id="260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/>
    <p:restoredTop sz="94539"/>
  </p:normalViewPr>
  <p:slideViewPr>
    <p:cSldViewPr snapToGrid="0">
      <p:cViewPr varScale="1">
        <p:scale>
          <a:sx n="168" d="100"/>
          <a:sy n="168" d="100"/>
        </p:scale>
        <p:origin x="200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3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5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4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2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8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procketCentralCustomerAnalysis/Dashboard1?:language=en-US&amp;:display_count=n&amp;:origin=viz_share_lin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+mn-lt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899" y="3254310"/>
            <a:ext cx="2932323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latin typeface="+mn-lt"/>
              </a:rP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614100" y="3746720"/>
            <a:ext cx="218244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>
                <a:latin typeface="+mn-lt"/>
              </a:rPr>
              <a:t>ADEJAYAN EBUNOLUWA </a:t>
            </a:r>
            <a:endParaRPr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928290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</a:rPr>
              <a:t>RFM Analysis and Customer Classification.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97961-CF38-5053-3EA1-019E827C0427}"/>
              </a:ext>
            </a:extLst>
          </p:cNvPr>
          <p:cNvSpPr txBox="1"/>
          <p:nvPr/>
        </p:nvSpPr>
        <p:spPr>
          <a:xfrm>
            <a:off x="205025" y="1559423"/>
            <a:ext cx="8565600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These are the high valued customers that should be targeted from the new list;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the high-value clients will be the Mass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are women in comparison to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Aged between 40 and 54 years and below 39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Employed in the Manufacturing, Financial, or Health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purchases from WeareA2B and Solex Brands more frequently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presently reside in New South Gates and Victoria.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1022716"/>
            <a:ext cx="7450241" cy="476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0" dirty="0">
                <a:latin typeface="+mn-lt"/>
              </a:rPr>
              <a:t>Summary table of the Most Valuable Clients</a:t>
            </a:r>
            <a:endParaRPr sz="1800" b="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0051-43D2-5453-A450-FCB2DEA19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7" r="28617" b="5697"/>
          <a:stretch/>
        </p:blipFill>
        <p:spPr>
          <a:xfrm>
            <a:off x="205023" y="1806551"/>
            <a:ext cx="8565600" cy="2734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43175-3C28-395B-E369-8E9942E0D7C7}"/>
              </a:ext>
            </a:extLst>
          </p:cNvPr>
          <p:cNvSpPr txBox="1"/>
          <p:nvPr/>
        </p:nvSpPr>
        <p:spPr>
          <a:xfrm>
            <a:off x="205023" y="1498776"/>
            <a:ext cx="71054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a list of a few customers who fall under the category of high value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12D1E-6B7F-568D-0DF2-6882D65BBE2F}"/>
              </a:ext>
            </a:extLst>
          </p:cNvPr>
          <p:cNvSpPr txBox="1"/>
          <p:nvPr/>
        </p:nvSpPr>
        <p:spPr>
          <a:xfrm>
            <a:off x="205022" y="4633307"/>
            <a:ext cx="87179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Additionally, customers who are male, under 39 years old, and work in the Financial services sector made greater purchases of Bike related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Fore more insights you can interact with the dashboard here </a:t>
            </a:r>
            <a:r>
              <a:rPr lang="en-US" sz="900" dirty="0">
                <a:hlinkClick r:id="rId3"/>
              </a:rPr>
              <a:t>Sprocket Central Dashboard</a:t>
            </a:r>
            <a:endParaRPr lang="en-US" sz="9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394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Introduction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800" dirty="0"/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Data Exploration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800" dirty="0"/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Model Development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800" dirty="0"/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8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2" y="1100476"/>
            <a:ext cx="8666749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</a:rPr>
              <a:t>Project's objective is to identify and suggest the Top 1000 Customers</a:t>
            </a:r>
            <a:endParaRPr sz="1800" dirty="0">
              <a:latin typeface="+mn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2" y="1738769"/>
            <a:ext cx="4134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>
                <a:latin typeface="+mn-lt"/>
              </a:rPr>
              <a:t>Outline of the issue</a:t>
            </a:r>
            <a:endParaRPr sz="1400" b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96A49-412B-4A55-BA3A-07B3C95B5306}"/>
              </a:ext>
            </a:extLst>
          </p:cNvPr>
          <p:cNvSpPr txBox="1"/>
          <p:nvPr/>
        </p:nvSpPr>
        <p:spPr>
          <a:xfrm>
            <a:off x="205023" y="2312238"/>
            <a:ext cx="8666749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Sprocket Central Pty Ltd is a medium size bikes &amp; cycling accessories company.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company has a sizable dataset about its clients, but the team needs help on how to use it to optimize its marketing plan.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Which, on the other hand, support or encourage sales and boost revenue.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DA61E-63F4-7559-9EB5-FAE5BD4B8419}"/>
              </a:ext>
            </a:extLst>
          </p:cNvPr>
          <p:cNvSpPr txBox="1"/>
          <p:nvPr/>
        </p:nvSpPr>
        <p:spPr>
          <a:xfrm>
            <a:off x="5263036" y="1789803"/>
            <a:ext cx="1420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B4B14-A2BA-98B0-9A2E-5CDD12CF4553}"/>
              </a:ext>
            </a:extLst>
          </p:cNvPr>
          <p:cNvSpPr txBox="1"/>
          <p:nvPr/>
        </p:nvSpPr>
        <p:spPr>
          <a:xfrm>
            <a:off x="205023" y="4542379"/>
            <a:ext cx="685534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/>
              <a:t>Noting that this analysis will be carried out with the 3 phases of Data Exploration,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Model Development and </a:t>
            </a:r>
            <a:r>
              <a:rPr lang="en-US" sz="1000" dirty="0"/>
              <a:t>Interpretation.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46485"/>
            <a:ext cx="3344087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</a:rPr>
              <a:t>Data Quality Assessment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72B15-CA02-BF51-8442-1875534786F3}"/>
              </a:ext>
            </a:extLst>
          </p:cNvPr>
          <p:cNvSpPr txBox="1"/>
          <p:nvPr/>
        </p:nvSpPr>
        <p:spPr>
          <a:xfrm>
            <a:off x="205025" y="1522609"/>
            <a:ext cx="3423700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following was used to check for data quality: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Accuracy: Check for correct values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Completeness: Data fields with no value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Consistency: Values not contradicting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Currency: Values are up to date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Relevancy: Value Meta Data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Validity: Data containing allowable value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Uniqueness: Records that are duplicate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66325-5C05-9E11-6ABA-705ED05C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725" y="2164724"/>
            <a:ext cx="5515275" cy="20452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98453"/>
            <a:ext cx="6702668" cy="481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</a:rPr>
              <a:t>Recent Bike Purchase Based On Gender And Job Industry</a:t>
            </a:r>
            <a:endParaRPr sz="18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67989-D2A8-1E03-632C-DAABC7060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7646" y="1521769"/>
            <a:ext cx="4950462" cy="3363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D2A4CE-FECB-3F09-24FC-7774D28FB9F5}"/>
              </a:ext>
            </a:extLst>
          </p:cNvPr>
          <p:cNvSpPr txBox="1"/>
          <p:nvPr/>
        </p:nvSpPr>
        <p:spPr>
          <a:xfrm>
            <a:off x="205025" y="1480156"/>
            <a:ext cx="3692799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In the past one year,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data, women have spent more money on bicycle-related items than men.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women have purchased 2% more bikes than men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Manufacturing, Financial services, and Health are the top three industries in terms of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these sectors generated profits of at least $1,000,000.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656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8A774E-FDFE-7E9A-89F2-C240D66C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143999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D52338-8B2F-0E1E-6451-207CE3DEE25C}"/>
              </a:ext>
            </a:extLst>
          </p:cNvPr>
          <p:cNvSpPr txBox="1"/>
          <p:nvPr/>
        </p:nvSpPr>
        <p:spPr>
          <a:xfrm>
            <a:off x="4734732" y="2571751"/>
            <a:ext cx="407605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the top 3 industry sectors are located in cities, so it may be clear that consumers choose biking for commuting.</a:t>
            </a:r>
          </a:p>
        </p:txBody>
      </p:sp>
    </p:spTree>
    <p:extLst>
      <p:ext uri="{BB962C8B-B14F-4D97-AF65-F5344CB8AC3E}">
        <p14:creationId xmlns:p14="http://schemas.microsoft.com/office/powerpoint/2010/main" val="16662619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2A4CE-FECB-3F09-24FC-7774D28FB9F5}"/>
              </a:ext>
            </a:extLst>
          </p:cNvPr>
          <p:cNvSpPr txBox="1"/>
          <p:nvPr/>
        </p:nvSpPr>
        <p:spPr>
          <a:xfrm>
            <a:off x="0" y="1986975"/>
            <a:ext cx="3674443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South Wales has the most potential since there is a chance to locate valuable clients there because the number of car owners there is almost equal to the number of non-owners.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B7BB8-6369-0D4E-9E5E-699516E7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9461" y="959720"/>
            <a:ext cx="5439521" cy="371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A1342-CA7C-00B0-D440-027AB59CB20A}"/>
              </a:ext>
            </a:extLst>
          </p:cNvPr>
          <p:cNvSpPr txBox="1"/>
          <p:nvPr/>
        </p:nvSpPr>
        <p:spPr>
          <a:xfrm>
            <a:off x="96536" y="364821"/>
            <a:ext cx="41346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Number of Cars Owned in each State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255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2A4CE-FECB-3F09-24FC-7774D28FB9F5}"/>
              </a:ext>
            </a:extLst>
          </p:cNvPr>
          <p:cNvSpPr txBox="1"/>
          <p:nvPr/>
        </p:nvSpPr>
        <p:spPr>
          <a:xfrm>
            <a:off x="0" y="1771532"/>
            <a:ext cx="3551867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across all age groups, the mass customer segmentation generates the most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others, mass consumers between the ages of 40 and 45 are likely to bring in more money.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A1342-CA7C-00B0-D440-027AB59CB20A}"/>
              </a:ext>
            </a:extLst>
          </p:cNvPr>
          <p:cNvSpPr txBox="1"/>
          <p:nvPr/>
        </p:nvSpPr>
        <p:spPr>
          <a:xfrm>
            <a:off x="0" y="415169"/>
            <a:ext cx="49039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Profit of Wealth Segment By Age Bracket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323B8-3296-DF40-9470-258043FA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9303" y="845459"/>
            <a:ext cx="5557260" cy="37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05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D2A4CE-FECB-3F09-24FC-7774D28FB9F5}"/>
              </a:ext>
            </a:extLst>
          </p:cNvPr>
          <p:cNvSpPr txBox="1"/>
          <p:nvPr/>
        </p:nvSpPr>
        <p:spPr>
          <a:xfrm>
            <a:off x="0" y="1663810"/>
            <a:ext cx="355092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Solex generated the greatest sales out of all the brands. Therefore, appears to be the most popular brands of all followed by WeareA2B.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that based on profit generated, WeareA2B generated more profit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wealth segmentation as well as across all brands, mass consumers made the most profit.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A1342-CA7C-00B0-D440-027AB59CB20A}"/>
              </a:ext>
            </a:extLst>
          </p:cNvPr>
          <p:cNvSpPr txBox="1"/>
          <p:nvPr/>
        </p:nvSpPr>
        <p:spPr>
          <a:xfrm>
            <a:off x="96536" y="415169"/>
            <a:ext cx="49039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Most Popular Brand By Category of Wealth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323B8-3296-DF40-9470-258043FA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920" y="865917"/>
            <a:ext cx="5543639" cy="38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40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13740</TotalTime>
  <Words>568</Words>
  <Application>Microsoft Macintosh PowerPoint</Application>
  <PresentationFormat>On-screen Show (16:9)</PresentationFormat>
  <Paragraphs>77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Open Sans Extrabold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ADEJAYAN EBUNOLUWA</cp:lastModifiedBy>
  <cp:revision>7</cp:revision>
  <dcterms:modified xsi:type="dcterms:W3CDTF">2022-08-20T12:10:43Z</dcterms:modified>
</cp:coreProperties>
</file>