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AB48-AC2E-4196-892C-2AC5609615B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C911-E652-4785-801F-517C0D9D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66699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92D050"/>
                </a:solidFill>
              </a:rPr>
              <a:t>MEKELLE INSTITUTE </a:t>
            </a:r>
            <a:r>
              <a:rPr lang="en-US" u="sng" dirty="0" smtClean="0">
                <a:solidFill>
                  <a:srgbClr val="92D050"/>
                </a:solidFill>
              </a:rPr>
              <a:t>Of</a:t>
            </a:r>
            <a:br>
              <a:rPr lang="en-US" u="sng" dirty="0" smtClean="0">
                <a:solidFill>
                  <a:srgbClr val="92D050"/>
                </a:solidFill>
              </a:rPr>
            </a:br>
            <a:r>
              <a:rPr lang="en-US" u="sng" dirty="0" smtClean="0">
                <a:solidFill>
                  <a:srgbClr val="92D050"/>
                </a:solidFill>
              </a:rPr>
              <a:t> TECHNOLOGY </a:t>
            </a:r>
            <a:r>
              <a:rPr lang="en-US" u="sng" dirty="0">
                <a:solidFill>
                  <a:srgbClr val="92D050"/>
                </a:solidFill>
              </a:rPr>
              <a:t>(MIT)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uilding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aterial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anagement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ystem Assignment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xplanation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772400" cy="2895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Name                            ID</a:t>
            </a:r>
          </a:p>
          <a:p>
            <a:r>
              <a:rPr lang="en-US" dirty="0">
                <a:solidFill>
                  <a:srgbClr val="00B0F0"/>
                </a:solidFill>
              </a:rPr>
              <a:t>1. Tsegay Welu            </a:t>
            </a:r>
            <a:r>
              <a:rPr lang="en-US" dirty="0" smtClean="0">
                <a:solidFill>
                  <a:srgbClr val="00B0F0"/>
                </a:solidFill>
              </a:rPr>
              <a:t>mit/</a:t>
            </a:r>
            <a:r>
              <a:rPr lang="en-US" dirty="0" err="1" smtClean="0">
                <a:solidFill>
                  <a:srgbClr val="00B0F0"/>
                </a:solidFill>
              </a:rPr>
              <a:t>ur</a:t>
            </a:r>
            <a:r>
              <a:rPr lang="en-US" dirty="0" smtClean="0">
                <a:solidFill>
                  <a:srgbClr val="00B0F0"/>
                </a:solidFill>
              </a:rPr>
              <a:t>/207/09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2. Tswa     Teklu           mit/</a:t>
            </a:r>
            <a:r>
              <a:rPr lang="en-US" dirty="0" err="1">
                <a:solidFill>
                  <a:srgbClr val="00B0F0"/>
                </a:solidFill>
              </a:rPr>
              <a:t>ur</a:t>
            </a:r>
            <a:r>
              <a:rPr lang="en-US" dirty="0">
                <a:solidFill>
                  <a:srgbClr val="00B0F0"/>
                </a:solidFill>
              </a:rPr>
              <a:t>/068/09</a:t>
            </a:r>
          </a:p>
        </p:txBody>
      </p:sp>
    </p:spTree>
    <p:extLst>
      <p:ext uri="{BB962C8B-B14F-4D97-AF65-F5344CB8AC3E}">
        <p14:creationId xmlns:p14="http://schemas.microsoft.com/office/powerpoint/2010/main" val="362790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administrator </a:t>
            </a:r>
            <a:r>
              <a:rPr lang="en-US" dirty="0" smtClean="0">
                <a:solidFill>
                  <a:srgbClr val="92D050"/>
                </a:solidFill>
              </a:rPr>
              <a:t>reading</a:t>
            </a:r>
            <a:r>
              <a:rPr lang="en-US" dirty="0" smtClean="0"/>
              <a:t> </a:t>
            </a:r>
            <a:r>
              <a:rPr lang="en-US" dirty="0" err="1" smtClean="0"/>
              <a:t>selled</a:t>
            </a:r>
            <a:r>
              <a:rPr lang="en-US" dirty="0" smtClean="0"/>
              <a:t> </a:t>
            </a:r>
            <a:r>
              <a:rPr lang="en-US" dirty="0"/>
              <a:t>material </a:t>
            </a:r>
            <a:r>
              <a:rPr lang="en-US" dirty="0" smtClean="0"/>
              <a:t>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45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administrator </a:t>
            </a:r>
            <a:r>
              <a:rPr lang="en-US" dirty="0" smtClean="0">
                <a:solidFill>
                  <a:srgbClr val="92D050"/>
                </a:solidFill>
              </a:rPr>
              <a:t>reading users massage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Building Material Management System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user can </a:t>
            </a:r>
            <a:r>
              <a:rPr lang="en-US" dirty="0">
                <a:solidFill>
                  <a:srgbClr val="00B0F0"/>
                </a:solidFill>
              </a:rPr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1,read advertisement of admin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2,write any compliant to admin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3,buy material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4,read material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5,log out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0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User reading </a:t>
            </a:r>
            <a:r>
              <a:rPr lang="en-US" dirty="0">
                <a:solidFill>
                  <a:srgbClr val="92D050"/>
                </a:solidFill>
              </a:rPr>
              <a:t>advertisement of admin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219200"/>
            <a:ext cx="8543925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70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User reading </a:t>
            </a:r>
            <a:r>
              <a:rPr lang="en-US" dirty="0" smtClean="0">
                <a:solidFill>
                  <a:srgbClr val="92D050"/>
                </a:solidFill>
              </a:rPr>
              <a:t>list of materials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4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User writing complaint to admin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1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6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Building Material Management System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supplier  </a:t>
            </a:r>
            <a:r>
              <a:rPr lang="en-US" dirty="0">
                <a:solidFill>
                  <a:srgbClr val="00B0F0"/>
                </a:solidFill>
              </a:rPr>
              <a:t>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1,supply materials</a:t>
            </a:r>
          </a:p>
          <a:p>
            <a:r>
              <a:rPr lang="en-US" dirty="0" smtClean="0"/>
              <a:t>2,write massage to specific users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3,read advertisement of admin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5,read material list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6,logout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Supplier supplying materials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57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8000" dirty="0" smtClean="0">
                <a:solidFill>
                  <a:srgbClr val="00B0F0"/>
                </a:solidFill>
              </a:rPr>
              <a:t>10Q   THE END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Building Material Management System Assignment 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how we done ?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our assignment we made many efforts to understand the possible requirements and to now how the system works. </a:t>
            </a:r>
            <a:r>
              <a:rPr lang="en-US" dirty="0" smtClean="0">
                <a:solidFill>
                  <a:srgbClr val="7030A0"/>
                </a:solidFill>
              </a:rPr>
              <a:t>We made interview </a:t>
            </a:r>
            <a:r>
              <a:rPr lang="en-US" dirty="0" smtClean="0"/>
              <a:t>with the following building materials sellers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1,seyfu building material seller </a:t>
            </a:r>
            <a:r>
              <a:rPr lang="en-US" dirty="0" smtClean="0"/>
              <a:t>at </a:t>
            </a:r>
            <a:r>
              <a:rPr lang="en-US" dirty="0" err="1" smtClean="0"/>
              <a:t>romanat</a:t>
            </a:r>
            <a:r>
              <a:rPr lang="en-US" dirty="0" smtClean="0"/>
              <a:t>    </a:t>
            </a:r>
            <a:r>
              <a:rPr lang="en-US" dirty="0" err="1" smtClean="0"/>
              <a:t>adebabay</a:t>
            </a:r>
            <a:r>
              <a:rPr lang="en-US" dirty="0" smtClean="0"/>
              <a:t> </a:t>
            </a:r>
            <a:r>
              <a:rPr lang="en-US" dirty="0" err="1" smtClean="0"/>
              <a:t>mekelle</a:t>
            </a:r>
            <a:r>
              <a:rPr lang="en-US" dirty="0" smtClean="0"/>
              <a:t> city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2,yohannes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building material seller </a:t>
            </a:r>
            <a:r>
              <a:rPr lang="en-US" dirty="0" smtClean="0">
                <a:solidFill>
                  <a:srgbClr val="00B0F0"/>
                </a:solidFill>
              </a:rPr>
              <a:t>at </a:t>
            </a:r>
            <a:r>
              <a:rPr lang="en-US" dirty="0" err="1" smtClean="0">
                <a:solidFill>
                  <a:srgbClr val="00B0F0"/>
                </a:solidFill>
              </a:rPr>
              <a:t>endaselasie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3,tigabu </a:t>
            </a:r>
            <a:r>
              <a:rPr lang="en-US" dirty="0">
                <a:solidFill>
                  <a:srgbClr val="92D050"/>
                </a:solidFill>
              </a:rPr>
              <a:t>building material seller </a:t>
            </a:r>
            <a:r>
              <a:rPr lang="en-US" dirty="0">
                <a:solidFill>
                  <a:srgbClr val="00B0F0"/>
                </a:solidFill>
              </a:rPr>
              <a:t>at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aynalem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But it was difficult to us to understand  how   the system works because in our country   there is poor  technology  </a:t>
            </a:r>
            <a:r>
              <a:rPr lang="en-US" dirty="0" err="1" smtClean="0"/>
              <a:t>dovelopment</a:t>
            </a:r>
            <a:r>
              <a:rPr lang="en-US" dirty="0" smtClean="0"/>
              <a:t>  and  users did not know what they want.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Building Material Management System </a:t>
            </a:r>
            <a:r>
              <a:rPr lang="en-US" sz="3600" dirty="0" smtClean="0">
                <a:solidFill>
                  <a:srgbClr val="0070C0"/>
                </a:solidFill>
              </a:rPr>
              <a:t>what is the user types?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our assignment we have four type of users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1,administrators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           2,custemers 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3,suppliers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C000"/>
                </a:solidFill>
              </a:rPr>
              <a:t>4,tax preparers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And each of the user types have their own work.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5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Building Material Management System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registration form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686799" cy="5486400"/>
          </a:xfrm>
        </p:spPr>
      </p:pic>
    </p:spTree>
    <p:extLst>
      <p:ext uri="{BB962C8B-B14F-4D97-AF65-F5344CB8AC3E}">
        <p14:creationId xmlns:p14="http://schemas.microsoft.com/office/powerpoint/2010/main" val="26471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Building Material Management System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registration 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191000" cy="4800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As we have seen the system registers customer and supplier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And then their data will be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Inserted to the database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Build  and Table name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Is register.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1600"/>
            <a:ext cx="4648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29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Building Material Management System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login page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" y="1295400"/>
            <a:ext cx="813484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55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Building Material Management System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 this  how the system work is it </a:t>
            </a:r>
            <a:r>
              <a:rPr lang="en-US" dirty="0" smtClean="0">
                <a:solidFill>
                  <a:srgbClr val="00B050"/>
                </a:solidFill>
              </a:rPr>
              <a:t>fetches  username, password and email </a:t>
            </a:r>
            <a:r>
              <a:rPr lang="en-US" dirty="0" smtClean="0"/>
              <a:t>from table register and checks with the inserted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C000"/>
                </a:solidFill>
              </a:rPr>
              <a:t>username, </a:t>
            </a:r>
            <a:r>
              <a:rPr lang="en-US" dirty="0">
                <a:solidFill>
                  <a:srgbClr val="FFC000"/>
                </a:solidFill>
              </a:rPr>
              <a:t>password and </a:t>
            </a:r>
            <a:r>
              <a:rPr lang="en-US" dirty="0" smtClean="0">
                <a:solidFill>
                  <a:srgbClr val="FFC000"/>
                </a:solidFill>
              </a:rPr>
              <a:t>email </a:t>
            </a:r>
            <a:r>
              <a:rPr lang="en-US" dirty="0" smtClean="0"/>
              <a:t>by the user</a:t>
            </a:r>
          </a:p>
          <a:p>
            <a:pPr marL="0" indent="0">
              <a:buNone/>
            </a:pPr>
            <a:r>
              <a:rPr lang="en-US" dirty="0" smtClean="0"/>
              <a:t>And then if they match user can login to home.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Building Material Management System 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administrator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the system </a:t>
            </a:r>
            <a:r>
              <a:rPr lang="en-US" dirty="0" smtClean="0">
                <a:solidFill>
                  <a:srgbClr val="92D050"/>
                </a:solidFill>
              </a:rPr>
              <a:t>administrator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do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1,see customer 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2,delet account of customer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3, block account of customer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953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5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Building Material Management System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administrator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4,post </a:t>
            </a:r>
            <a:r>
              <a:rPr lang="en-US" dirty="0" smtClean="0">
                <a:solidFill>
                  <a:srgbClr val="92D050"/>
                </a:solidFill>
              </a:rPr>
              <a:t>advertisement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5,update </a:t>
            </a:r>
            <a:r>
              <a:rPr lang="en-US" dirty="0" smtClean="0">
                <a:solidFill>
                  <a:srgbClr val="92D050"/>
                </a:solidFill>
              </a:rPr>
              <a:t>advertisement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6,see </a:t>
            </a:r>
            <a:r>
              <a:rPr lang="en-US" dirty="0">
                <a:solidFill>
                  <a:srgbClr val="92D050"/>
                </a:solidFill>
              </a:rPr>
              <a:t>material </a:t>
            </a:r>
            <a:r>
              <a:rPr lang="en-US" dirty="0" smtClean="0">
                <a:solidFill>
                  <a:srgbClr val="92D050"/>
                </a:solidFill>
              </a:rPr>
              <a:t>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7,see </a:t>
            </a:r>
            <a:r>
              <a:rPr lang="en-US" dirty="0" err="1" smtClean="0">
                <a:solidFill>
                  <a:srgbClr val="00B0F0"/>
                </a:solidFill>
              </a:rPr>
              <a:t>seled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material </a:t>
            </a:r>
            <a:r>
              <a:rPr lang="en-US" dirty="0" smtClean="0">
                <a:solidFill>
                  <a:srgbClr val="00B0F0"/>
                </a:solidFill>
              </a:rPr>
              <a:t>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8,read massage from user.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9,send message for each customer through their email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10,calculate its profit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11,reads supplier      advertisement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95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3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351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MEKELLE INSTITUTE Of  TECHNOLOGY (MIT) Building Material Management System Assignment  Explanation</vt:lpstr>
      <vt:lpstr>Building Material Management System Assignment  how we done ? </vt:lpstr>
      <vt:lpstr>Building Material Management System what is the user types?</vt:lpstr>
      <vt:lpstr>Building Material Management System  registration form</vt:lpstr>
      <vt:lpstr>Building Material Management System  registration form</vt:lpstr>
      <vt:lpstr>Building Material Management System  login page</vt:lpstr>
      <vt:lpstr>Building Material Management System  login page</vt:lpstr>
      <vt:lpstr>Building Material Management System  administrator can do</vt:lpstr>
      <vt:lpstr>Building Material Management System  administrator can do</vt:lpstr>
      <vt:lpstr> administrator reading selled material lists </vt:lpstr>
      <vt:lpstr>administrator reading users massage </vt:lpstr>
      <vt:lpstr>Building Material Management System  user can do</vt:lpstr>
      <vt:lpstr>User reading advertisement of admin</vt:lpstr>
      <vt:lpstr>User reading list of materials</vt:lpstr>
      <vt:lpstr>User writing complaint to admin</vt:lpstr>
      <vt:lpstr>Building Material Management System  supplier  can do</vt:lpstr>
      <vt:lpstr>Supplier supplying materials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MEKELLE INSTITUTE OF TECHNOLOGY (MIT) Data base group Assingment  report</dc:title>
  <dc:creator>tsegay</dc:creator>
  <cp:lastModifiedBy>tsegay</cp:lastModifiedBy>
  <cp:revision>16</cp:revision>
  <dcterms:created xsi:type="dcterms:W3CDTF">2019-02-27T21:42:20Z</dcterms:created>
  <dcterms:modified xsi:type="dcterms:W3CDTF">2019-03-01T21:48:16Z</dcterms:modified>
</cp:coreProperties>
</file>