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6912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Sarcasm detection in Multimodal Data using Self-matching Network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769040"/>
            <a:ext cx="9069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6912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Problem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04000" y="1769040"/>
            <a:ext cx="9069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Sarcasm detection is the problem of identifying natural langauge expression whose intended meaning is different from what is implied by surface meaning.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finds applications in many NLP taks such as opinion mining, sentiment analysis etc.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Social media has given rise to abundent amount of multi-modal data such as opinions expressed using text and images.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Question: How can we leverage multi-modal data so as to improve the peformance of exisiting system for sarcasm detection?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301320"/>
            <a:ext cx="906912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Solution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769040"/>
            <a:ext cx="9069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focus on the problem of joint embedding of text and image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First image is passed through resnet for visual feature extraction and image attribute extraction  as done in multi-modal fusion paper.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Next we pass the text through biLSTM for compositional semantic understanding as well as through self-matching netwrok (same as self-matching paper) for </a:t>
            </a:r>
            <a:r>
              <a:rPr b="1" i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incongruity understanding.</a:t>
            </a:r>
            <a:r>
              <a:rPr b="0" i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301320"/>
            <a:ext cx="906912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>
            <a:off x="504000" y="1769040"/>
            <a:ext cx="9069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"/>
          <p:cNvSpPr/>
          <p:nvPr/>
        </p:nvSpPr>
        <p:spPr>
          <a:xfrm>
            <a:off x="504000" y="126000"/>
            <a:ext cx="9069120" cy="62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Multi-Modal sarcasm with self-matching 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6121080" y="6481080"/>
            <a:ext cx="1005840" cy="285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2016000" y="1152000"/>
            <a:ext cx="933840" cy="285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Fused vec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540360" y="2088000"/>
            <a:ext cx="1005840" cy="285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Reconsturcted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 vec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7"/>
          <p:cNvSpPr/>
          <p:nvPr/>
        </p:nvSpPr>
        <p:spPr>
          <a:xfrm>
            <a:off x="2340360" y="5184000"/>
            <a:ext cx="2301840" cy="285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Glove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8"/>
          <p:cNvSpPr/>
          <p:nvPr/>
        </p:nvSpPr>
        <p:spPr>
          <a:xfrm>
            <a:off x="540360" y="2808000"/>
            <a:ext cx="1005840" cy="285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Guidance vec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9"/>
          <p:cNvSpPr/>
          <p:nvPr/>
        </p:nvSpPr>
        <p:spPr>
          <a:xfrm>
            <a:off x="540360" y="3528000"/>
            <a:ext cx="1005840" cy="285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Raw vector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0"/>
          <p:cNvSpPr/>
          <p:nvPr/>
        </p:nvSpPr>
        <p:spPr>
          <a:xfrm>
            <a:off x="540360" y="5863320"/>
            <a:ext cx="1005840" cy="285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CNN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1"/>
          <p:cNvSpPr/>
          <p:nvPr/>
        </p:nvSpPr>
        <p:spPr>
          <a:xfrm>
            <a:off x="1728000" y="6552000"/>
            <a:ext cx="1005840" cy="285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Line 12"/>
          <p:cNvSpPr/>
          <p:nvPr/>
        </p:nvSpPr>
        <p:spPr>
          <a:xfrm flipH="1" flipV="1">
            <a:off x="972720" y="6151320"/>
            <a:ext cx="971280" cy="400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13"/>
          <p:cNvSpPr/>
          <p:nvPr/>
        </p:nvSpPr>
        <p:spPr>
          <a:xfrm flipV="1">
            <a:off x="972360" y="3816000"/>
            <a:ext cx="360" cy="2047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14"/>
          <p:cNvSpPr/>
          <p:nvPr/>
        </p:nvSpPr>
        <p:spPr>
          <a:xfrm flipV="1">
            <a:off x="972360" y="3096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15"/>
          <p:cNvSpPr/>
          <p:nvPr/>
        </p:nvSpPr>
        <p:spPr>
          <a:xfrm flipV="1">
            <a:off x="972360" y="2376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6"/>
          <p:cNvSpPr/>
          <p:nvPr/>
        </p:nvSpPr>
        <p:spPr>
          <a:xfrm flipV="1">
            <a:off x="540360" y="2229840"/>
            <a:ext cx="360" cy="143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7"/>
          <p:cNvSpPr/>
          <p:nvPr/>
        </p:nvSpPr>
        <p:spPr>
          <a:xfrm>
            <a:off x="2988360" y="3312000"/>
            <a:ext cx="1005840" cy="285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Raw vec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Line 18"/>
          <p:cNvSpPr/>
          <p:nvPr/>
        </p:nvSpPr>
        <p:spPr>
          <a:xfrm flipV="1">
            <a:off x="2772360" y="5472000"/>
            <a:ext cx="36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19"/>
          <p:cNvSpPr/>
          <p:nvPr/>
        </p:nvSpPr>
        <p:spPr>
          <a:xfrm flipV="1">
            <a:off x="3996360" y="5472000"/>
            <a:ext cx="36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20"/>
          <p:cNvSpPr/>
          <p:nvPr/>
        </p:nvSpPr>
        <p:spPr>
          <a:xfrm flipV="1">
            <a:off x="2717280" y="4680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Line 21"/>
          <p:cNvSpPr/>
          <p:nvPr/>
        </p:nvSpPr>
        <p:spPr>
          <a:xfrm flipV="1">
            <a:off x="2717280" y="468036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22"/>
          <p:cNvSpPr/>
          <p:nvPr/>
        </p:nvSpPr>
        <p:spPr>
          <a:xfrm flipV="1">
            <a:off x="3492360" y="4680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23"/>
          <p:cNvSpPr/>
          <p:nvPr/>
        </p:nvSpPr>
        <p:spPr>
          <a:xfrm flipV="1">
            <a:off x="4356360" y="4680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4"/>
          <p:cNvSpPr/>
          <p:nvPr/>
        </p:nvSpPr>
        <p:spPr>
          <a:xfrm>
            <a:off x="2412360" y="4320000"/>
            <a:ext cx="645840" cy="357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5"/>
          <p:cNvSpPr/>
          <p:nvPr/>
        </p:nvSpPr>
        <p:spPr>
          <a:xfrm>
            <a:off x="4140360" y="3816000"/>
            <a:ext cx="645840" cy="357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6"/>
          <p:cNvSpPr/>
          <p:nvPr/>
        </p:nvSpPr>
        <p:spPr>
          <a:xfrm>
            <a:off x="3276360" y="3816000"/>
            <a:ext cx="645840" cy="357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7"/>
          <p:cNvSpPr/>
          <p:nvPr/>
        </p:nvSpPr>
        <p:spPr>
          <a:xfrm>
            <a:off x="4140360" y="4320000"/>
            <a:ext cx="645840" cy="357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8"/>
          <p:cNvSpPr/>
          <p:nvPr/>
        </p:nvSpPr>
        <p:spPr>
          <a:xfrm>
            <a:off x="3276360" y="4320000"/>
            <a:ext cx="645840" cy="357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9"/>
          <p:cNvSpPr/>
          <p:nvPr/>
        </p:nvSpPr>
        <p:spPr>
          <a:xfrm>
            <a:off x="2412360" y="3816000"/>
            <a:ext cx="645840" cy="357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30"/>
          <p:cNvSpPr/>
          <p:nvPr/>
        </p:nvSpPr>
        <p:spPr>
          <a:xfrm>
            <a:off x="3060360" y="4536000"/>
            <a:ext cx="21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31"/>
          <p:cNvSpPr/>
          <p:nvPr/>
        </p:nvSpPr>
        <p:spPr>
          <a:xfrm>
            <a:off x="3924360" y="4536000"/>
            <a:ext cx="21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32"/>
          <p:cNvSpPr/>
          <p:nvPr/>
        </p:nvSpPr>
        <p:spPr>
          <a:xfrm flipH="1">
            <a:off x="3060360" y="4032000"/>
            <a:ext cx="21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33"/>
          <p:cNvSpPr/>
          <p:nvPr/>
        </p:nvSpPr>
        <p:spPr>
          <a:xfrm flipH="1">
            <a:off x="3924360" y="4032000"/>
            <a:ext cx="21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34"/>
          <p:cNvSpPr/>
          <p:nvPr/>
        </p:nvSpPr>
        <p:spPr>
          <a:xfrm flipV="1">
            <a:off x="2556360" y="4176000"/>
            <a:ext cx="36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35"/>
          <p:cNvSpPr/>
          <p:nvPr/>
        </p:nvSpPr>
        <p:spPr>
          <a:xfrm flipV="1">
            <a:off x="3636360" y="4176000"/>
            <a:ext cx="36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36"/>
          <p:cNvSpPr/>
          <p:nvPr/>
        </p:nvSpPr>
        <p:spPr>
          <a:xfrm flipV="1">
            <a:off x="4500360" y="4176000"/>
            <a:ext cx="36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7"/>
          <p:cNvSpPr/>
          <p:nvPr/>
        </p:nvSpPr>
        <p:spPr>
          <a:xfrm>
            <a:off x="1620360" y="4248000"/>
            <a:ext cx="71784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biLSTM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Line 38"/>
          <p:cNvSpPr/>
          <p:nvPr/>
        </p:nvSpPr>
        <p:spPr>
          <a:xfrm flipV="1">
            <a:off x="2700360" y="3672000"/>
            <a:ext cx="360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39"/>
          <p:cNvSpPr/>
          <p:nvPr/>
        </p:nvSpPr>
        <p:spPr>
          <a:xfrm flipV="1">
            <a:off x="3564360" y="3600000"/>
            <a:ext cx="36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40"/>
          <p:cNvSpPr/>
          <p:nvPr/>
        </p:nvSpPr>
        <p:spPr>
          <a:xfrm flipH="1" flipV="1">
            <a:off x="3924360" y="3672000"/>
            <a:ext cx="432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41"/>
          <p:cNvSpPr/>
          <p:nvPr/>
        </p:nvSpPr>
        <p:spPr>
          <a:xfrm>
            <a:off x="2988360" y="2808000"/>
            <a:ext cx="1005840" cy="285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Guidance vec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Line 42"/>
          <p:cNvSpPr/>
          <p:nvPr/>
        </p:nvSpPr>
        <p:spPr>
          <a:xfrm flipV="1">
            <a:off x="3492360" y="3096000"/>
            <a:ext cx="36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43"/>
          <p:cNvSpPr/>
          <p:nvPr/>
        </p:nvSpPr>
        <p:spPr>
          <a:xfrm>
            <a:off x="2988360" y="2088000"/>
            <a:ext cx="1005840" cy="285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Reconsturcted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 vec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4"/>
          <p:cNvSpPr/>
          <p:nvPr/>
        </p:nvSpPr>
        <p:spPr>
          <a:xfrm flipV="1">
            <a:off x="2988360" y="2229840"/>
            <a:ext cx="360" cy="122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45"/>
          <p:cNvSpPr/>
          <p:nvPr/>
        </p:nvSpPr>
        <p:spPr>
          <a:xfrm flipV="1">
            <a:off x="3420360" y="2448000"/>
            <a:ext cx="36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46"/>
          <p:cNvSpPr/>
          <p:nvPr/>
        </p:nvSpPr>
        <p:spPr>
          <a:xfrm flipH="1" flipV="1">
            <a:off x="2448000" y="1440000"/>
            <a:ext cx="108000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47"/>
          <p:cNvSpPr/>
          <p:nvPr/>
        </p:nvSpPr>
        <p:spPr>
          <a:xfrm flipV="1">
            <a:off x="1080000" y="1440360"/>
            <a:ext cx="1368360" cy="575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48"/>
          <p:cNvSpPr/>
          <p:nvPr/>
        </p:nvSpPr>
        <p:spPr>
          <a:xfrm>
            <a:off x="864000" y="1368000"/>
            <a:ext cx="86184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Modality fusion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49"/>
          <p:cNvSpPr/>
          <p:nvPr/>
        </p:nvSpPr>
        <p:spPr>
          <a:xfrm>
            <a:off x="4176000" y="1944000"/>
            <a:ext cx="501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50"/>
          <p:cNvSpPr/>
          <p:nvPr/>
        </p:nvSpPr>
        <p:spPr>
          <a:xfrm>
            <a:off x="7198920" y="5491800"/>
            <a:ext cx="645840" cy="357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51"/>
          <p:cNvSpPr/>
          <p:nvPr/>
        </p:nvSpPr>
        <p:spPr>
          <a:xfrm>
            <a:off x="8926920" y="4987800"/>
            <a:ext cx="645840" cy="357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52"/>
          <p:cNvSpPr/>
          <p:nvPr/>
        </p:nvSpPr>
        <p:spPr>
          <a:xfrm>
            <a:off x="8062920" y="4987800"/>
            <a:ext cx="645840" cy="357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53"/>
          <p:cNvSpPr/>
          <p:nvPr/>
        </p:nvSpPr>
        <p:spPr>
          <a:xfrm>
            <a:off x="8926920" y="5491800"/>
            <a:ext cx="645840" cy="357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54"/>
          <p:cNvSpPr/>
          <p:nvPr/>
        </p:nvSpPr>
        <p:spPr>
          <a:xfrm>
            <a:off x="8062920" y="5491800"/>
            <a:ext cx="645840" cy="357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55"/>
          <p:cNvSpPr/>
          <p:nvPr/>
        </p:nvSpPr>
        <p:spPr>
          <a:xfrm>
            <a:off x="7198920" y="4987800"/>
            <a:ext cx="645840" cy="357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56"/>
          <p:cNvSpPr/>
          <p:nvPr/>
        </p:nvSpPr>
        <p:spPr>
          <a:xfrm>
            <a:off x="7846920" y="5707800"/>
            <a:ext cx="21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57"/>
          <p:cNvSpPr/>
          <p:nvPr/>
        </p:nvSpPr>
        <p:spPr>
          <a:xfrm>
            <a:off x="8710920" y="5707800"/>
            <a:ext cx="21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58"/>
          <p:cNvSpPr/>
          <p:nvPr/>
        </p:nvSpPr>
        <p:spPr>
          <a:xfrm flipH="1">
            <a:off x="7846920" y="5203800"/>
            <a:ext cx="21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59"/>
          <p:cNvSpPr/>
          <p:nvPr/>
        </p:nvSpPr>
        <p:spPr>
          <a:xfrm flipH="1">
            <a:off x="8710920" y="5203800"/>
            <a:ext cx="21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60"/>
          <p:cNvSpPr/>
          <p:nvPr/>
        </p:nvSpPr>
        <p:spPr>
          <a:xfrm flipH="1" flipV="1">
            <a:off x="6624000" y="2304000"/>
            <a:ext cx="864000" cy="2683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61"/>
          <p:cNvSpPr/>
          <p:nvPr/>
        </p:nvSpPr>
        <p:spPr>
          <a:xfrm>
            <a:off x="7306560" y="3835800"/>
            <a:ext cx="42984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62"/>
          <p:cNvSpPr/>
          <p:nvPr/>
        </p:nvSpPr>
        <p:spPr>
          <a:xfrm>
            <a:off x="9610560" y="3862440"/>
            <a:ext cx="34920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63"/>
          <p:cNvSpPr/>
          <p:nvPr/>
        </p:nvSpPr>
        <p:spPr>
          <a:xfrm flipV="1">
            <a:off x="5616000" y="2304000"/>
            <a:ext cx="720000" cy="25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64"/>
          <p:cNvSpPr/>
          <p:nvPr/>
        </p:nvSpPr>
        <p:spPr>
          <a:xfrm>
            <a:off x="5544000" y="1872000"/>
            <a:ext cx="1438920" cy="430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Line 65"/>
          <p:cNvSpPr/>
          <p:nvPr/>
        </p:nvSpPr>
        <p:spPr>
          <a:xfrm flipH="1" flipV="1">
            <a:off x="2950920" y="1296000"/>
            <a:ext cx="324108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66"/>
          <p:cNvSpPr/>
          <p:nvPr/>
        </p:nvSpPr>
        <p:spPr>
          <a:xfrm>
            <a:off x="2376000" y="5904000"/>
            <a:ext cx="2014920" cy="358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 attribute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Line 67"/>
          <p:cNvSpPr/>
          <p:nvPr/>
        </p:nvSpPr>
        <p:spPr>
          <a:xfrm flipV="1">
            <a:off x="2232000" y="6264000"/>
            <a:ext cx="936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68"/>
          <p:cNvSpPr/>
          <p:nvPr/>
        </p:nvSpPr>
        <p:spPr>
          <a:xfrm>
            <a:off x="5256000" y="4896000"/>
            <a:ext cx="1006920" cy="934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Self-matching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Line 69"/>
          <p:cNvSpPr/>
          <p:nvPr/>
        </p:nvSpPr>
        <p:spPr>
          <a:xfrm flipV="1">
            <a:off x="6768000" y="5850720"/>
            <a:ext cx="720000" cy="630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70"/>
          <p:cNvSpPr/>
          <p:nvPr/>
        </p:nvSpPr>
        <p:spPr>
          <a:xfrm flipH="1" flipV="1">
            <a:off x="5688000" y="5832000"/>
            <a:ext cx="792000" cy="649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71"/>
          <p:cNvSpPr/>
          <p:nvPr/>
        </p:nvSpPr>
        <p:spPr>
          <a:xfrm flipV="1">
            <a:off x="2376000" y="750240"/>
            <a:ext cx="360" cy="401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72"/>
          <p:cNvSpPr/>
          <p:nvPr/>
        </p:nvSpPr>
        <p:spPr>
          <a:xfrm>
            <a:off x="2448000" y="805680"/>
            <a:ext cx="93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classify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73"/>
          <p:cNvSpPr/>
          <p:nvPr/>
        </p:nvSpPr>
        <p:spPr>
          <a:xfrm>
            <a:off x="8062920" y="5541840"/>
            <a:ext cx="108000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biLSTM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04000" y="301320"/>
            <a:ext cx="906912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Description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504000" y="1769040"/>
            <a:ext cx="9069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Raw vectors: output coming from resnet/CNN with pooling/lstm.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Guidance vectore: Avg of raw vectors.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Reconstructed vec: vec obtained from raw vec and guidance vec (see paper for calculation).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Fused vec: is the weighted avg of reconstructed vec.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Self-matching network is same as in the paper (pl see both multi-modal +self-matching paper throughly)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To-do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extracting visual cues from images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Combine visual cues+ image semantics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Include sentiment of images+text as features+caption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we detect all 4 types of sarcasm and how? (see auto detection of surcasm survey paper)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800000" y="2304000"/>
            <a:ext cx="503640" cy="1583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"/>
          <p:cNvSpPr/>
          <p:nvPr/>
        </p:nvSpPr>
        <p:spPr>
          <a:xfrm>
            <a:off x="4176000" y="2304000"/>
            <a:ext cx="503640" cy="1583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"/>
          <p:cNvSpPr/>
          <p:nvPr/>
        </p:nvSpPr>
        <p:spPr>
          <a:xfrm>
            <a:off x="1944000" y="2520000"/>
            <a:ext cx="215640" cy="28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4"/>
          <p:cNvSpPr/>
          <p:nvPr/>
        </p:nvSpPr>
        <p:spPr>
          <a:xfrm>
            <a:off x="1944000" y="3312000"/>
            <a:ext cx="215640" cy="28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"/>
          <p:cNvSpPr/>
          <p:nvPr/>
        </p:nvSpPr>
        <p:spPr>
          <a:xfrm>
            <a:off x="1944000" y="2880000"/>
            <a:ext cx="215640" cy="28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6"/>
          <p:cNvSpPr/>
          <p:nvPr/>
        </p:nvSpPr>
        <p:spPr>
          <a:xfrm>
            <a:off x="4248000" y="3312000"/>
            <a:ext cx="215640" cy="28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7"/>
          <p:cNvSpPr/>
          <p:nvPr/>
        </p:nvSpPr>
        <p:spPr>
          <a:xfrm>
            <a:off x="4286520" y="2880000"/>
            <a:ext cx="215640" cy="28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8"/>
          <p:cNvSpPr/>
          <p:nvPr/>
        </p:nvSpPr>
        <p:spPr>
          <a:xfrm>
            <a:off x="4248000" y="2448000"/>
            <a:ext cx="215640" cy="28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9"/>
          <p:cNvSpPr/>
          <p:nvPr/>
        </p:nvSpPr>
        <p:spPr>
          <a:xfrm flipV="1">
            <a:off x="2160000" y="2664000"/>
            <a:ext cx="2088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10"/>
          <p:cNvSpPr/>
          <p:nvPr/>
        </p:nvSpPr>
        <p:spPr>
          <a:xfrm flipV="1">
            <a:off x="2160000" y="2664000"/>
            <a:ext cx="2088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11"/>
          <p:cNvSpPr/>
          <p:nvPr/>
        </p:nvSpPr>
        <p:spPr>
          <a:xfrm>
            <a:off x="2160000" y="2664000"/>
            <a:ext cx="2088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12"/>
          <p:cNvSpPr/>
          <p:nvPr/>
        </p:nvSpPr>
        <p:spPr>
          <a:xfrm>
            <a:off x="2160000" y="2664000"/>
            <a:ext cx="2088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13"/>
          <p:cNvSpPr/>
          <p:nvPr/>
        </p:nvSpPr>
        <p:spPr>
          <a:xfrm>
            <a:off x="2160000" y="3456000"/>
            <a:ext cx="208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14"/>
          <p:cNvSpPr/>
          <p:nvPr/>
        </p:nvSpPr>
        <p:spPr>
          <a:xfrm>
            <a:off x="2160000" y="3096000"/>
            <a:ext cx="2088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15"/>
          <p:cNvSpPr/>
          <p:nvPr/>
        </p:nvSpPr>
        <p:spPr>
          <a:xfrm>
            <a:off x="2160000" y="3024000"/>
            <a:ext cx="2088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16"/>
          <p:cNvSpPr/>
          <p:nvPr/>
        </p:nvSpPr>
        <p:spPr>
          <a:xfrm flipV="1">
            <a:off x="2160000" y="3168000"/>
            <a:ext cx="2088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17"/>
          <p:cNvSpPr/>
          <p:nvPr/>
        </p:nvSpPr>
        <p:spPr>
          <a:xfrm>
            <a:off x="2160000" y="2664000"/>
            <a:ext cx="208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8"/>
          <p:cNvSpPr/>
          <p:nvPr/>
        </p:nvSpPr>
        <p:spPr>
          <a:xfrm>
            <a:off x="936000" y="2592000"/>
            <a:ext cx="57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9"/>
          <p:cNvSpPr/>
          <p:nvPr/>
        </p:nvSpPr>
        <p:spPr>
          <a:xfrm>
            <a:off x="2592000" y="2016000"/>
            <a:ext cx="115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Wij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Line 20"/>
          <p:cNvSpPr/>
          <p:nvPr/>
        </p:nvSpPr>
        <p:spPr>
          <a:xfrm>
            <a:off x="4536000" y="2592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21"/>
          <p:cNvSpPr/>
          <p:nvPr/>
        </p:nvSpPr>
        <p:spPr>
          <a:xfrm>
            <a:off x="4502520" y="3096000"/>
            <a:ext cx="96948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22"/>
          <p:cNvSpPr/>
          <p:nvPr/>
        </p:nvSpPr>
        <p:spPr>
          <a:xfrm>
            <a:off x="4464000" y="3456000"/>
            <a:ext cx="100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3"/>
          <p:cNvSpPr/>
          <p:nvPr/>
        </p:nvSpPr>
        <p:spPr>
          <a:xfrm>
            <a:off x="5760000" y="2736000"/>
            <a:ext cx="79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ei*wij*ej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4"/>
          <p:cNvSpPr/>
          <p:nvPr/>
        </p:nvSpPr>
        <p:spPr>
          <a:xfrm>
            <a:off x="1800000" y="4248000"/>
            <a:ext cx="503640" cy="1583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5"/>
          <p:cNvSpPr/>
          <p:nvPr/>
        </p:nvSpPr>
        <p:spPr>
          <a:xfrm>
            <a:off x="1944000" y="4464000"/>
            <a:ext cx="215640" cy="28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6"/>
          <p:cNvSpPr/>
          <p:nvPr/>
        </p:nvSpPr>
        <p:spPr>
          <a:xfrm>
            <a:off x="1944000" y="5256000"/>
            <a:ext cx="215640" cy="28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7"/>
          <p:cNvSpPr/>
          <p:nvPr/>
        </p:nvSpPr>
        <p:spPr>
          <a:xfrm>
            <a:off x="1944000" y="4824000"/>
            <a:ext cx="215640" cy="28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8"/>
          <p:cNvSpPr/>
          <p:nvPr/>
        </p:nvSpPr>
        <p:spPr>
          <a:xfrm>
            <a:off x="1080000" y="4896000"/>
            <a:ext cx="503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ej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9"/>
          <p:cNvSpPr/>
          <p:nvPr/>
        </p:nvSpPr>
        <p:spPr>
          <a:xfrm>
            <a:off x="2052000" y="2304000"/>
            <a:ext cx="4104000" cy="4320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2019-10-03T11:48:20Z</dcterms:created>
  <dc:creator/>
  <dc:description/>
  <dc:language>en-IN</dc:language>
  <cp:lastModifiedBy/>
  <dcterms:modified xsi:type="dcterms:W3CDTF">2020-04-05T11:09:47Z</dcterms:modified>
  <cp:revision>16</cp:revision>
  <dc:subject/>
  <dc:title/>
</cp:coreProperties>
</file>