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241" autoAdjust="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5 tips for a simpler way to work</a:t>
            </a:r>
          </a:p>
        </p:txBody>
      </p:sp>
      <p:pic>
        <p:nvPicPr>
          <p:cNvPr id="4" name="Picture 3" descr="PowerPoint 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07283" y="5209538"/>
            <a:ext cx="2474189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elcome to Powerpoint 2016_CLR_v2" id="{CAB9082A-965C-42BE-8170-C940D3319B60}" vid="{82B84162-888A-4FD2-BEC9-B29B6DB2C7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elements/1.1/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0</TotalTime>
  <Words>12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Segoe UI Light</vt:lpstr>
      <vt:lpstr>WelcomeDoc</vt:lpstr>
      <vt:lpstr>Welcome to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2025-04-22T13:49:58Z</dcterms:created>
  <dcterms:modified xsi:type="dcterms:W3CDTF">2025-04-22T13:51:39Z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