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C100C69D-43E4-44DE-A15E-3E2D3ABF301F}"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BAD02D77-DE5C-4C4A-96E2-633B05684C95}"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2025-05-06T11:31:16.8994973Z</dcterms:modified>
  <cp:revision>1</cp:revision>
</cp:coreProperties>
</file>