
<file path=[Content_Types].xml><?xml version="1.0" encoding="utf-8"?>
<Types xmlns="http://schemas.openxmlformats.org/package/2006/content-types">
  <Default Extension="jpeg" ContentType="image/jpeg"/>
  <Default Extension="rels" ContentType="application/vnd.openxmlformats-package.relationships+xml"/>
  <Default Extension="png" ContentType="image/png"/>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Spire.Presentation for .NET 10.1.1.0-->
<p:presentation xmlns:a="http://schemas.openxmlformats.org/drawingml/2006/main" xmlns:r="http://schemas.openxmlformats.org/officeDocument/2006/relationships" xmlns:p="http://schemas.openxmlformats.org/presentationml/2006/main">
  <p:sldMasterIdLst>
    <p:sldMasterId r:id="rId5" id="2147483648"/>
    <p:sldMasterId r:id="rId6" id="2147483664"/>
    <p:sldMasterId r:id="rId7" id="2147483665"/>
    <p:sldMasterId r:id="rId8" id="2147483666"/>
    <p:sldMasterId r:id="rId9" id="2147483667"/>
    <p:sldMasterId r:id="rId10" id="2147483668"/>
    <p:sldMasterId r:id="rId11" id="2147483669"/>
    <p:sldMasterId r:id="rId12" id="2147483670"/>
    <p:sldMasterId r:id="rId13" id="2147483671"/>
  </p:sldMasterIdLst>
  <p:sldIdLst>
    <p:sldId r:id="rId14" id="256"/>
    <p:sldId r:id="rId15" id="257"/>
    <p:sldId r:id="rId16" id="258"/>
    <p:sldId r:id="rId17" id="259"/>
    <p:sldId r:id="rId18" id="260"/>
  </p:sldIdLst>
  <p:sldSz cx="12192000" cy="6858000"/>
  <p:notesSz cx="6858000" cy="9144000"/>
  <p:custDataLst>
    <p:tags r:id="rId19"/>
  </p:custDataLst>
  <p:defaultText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1" d="100"/>
          <a:sy n="111" d="100"/>
        </p:scale>
        <p:origin x="-101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&#65279;<?xml version="1.0" encoding="utf-8" standalone="yes"?><Relationships xmlns="http://schemas.openxmlformats.org/package/2006/relationships"><Relationship Id="rId1" Type="http://schemas.openxmlformats.org/officeDocument/2006/relationships/theme" Target="theme/theme4.xml" /><Relationship Id="rId10" Type="http://schemas.openxmlformats.org/officeDocument/2006/relationships/slideMaster" Target="slideMasters/slideMaster6.xml" /><Relationship Id="rId11" Type="http://schemas.openxmlformats.org/officeDocument/2006/relationships/slideMaster" Target="slideMasters/slideMaster7.xml" /><Relationship Id="rId12" Type="http://schemas.openxmlformats.org/officeDocument/2006/relationships/slideMaster" Target="slideMasters/slideMaster8.xml" /><Relationship Id="rId13" Type="http://schemas.openxmlformats.org/officeDocument/2006/relationships/slideMaster" Target="slideMasters/slideMaster9.xml" /><Relationship Id="rId14" Type="http://schemas.openxmlformats.org/officeDocument/2006/relationships/slide" Target="slides/slide1.xml" /><Relationship Id="rId15" Type="http://schemas.openxmlformats.org/officeDocument/2006/relationships/slide" Target="slides/slide2.xml" /><Relationship Id="rId16" Type="http://schemas.openxmlformats.org/officeDocument/2006/relationships/slide" Target="slides/slide3.xml" /><Relationship Id="rId17" Type="http://schemas.openxmlformats.org/officeDocument/2006/relationships/slide" Target="slides/slide4.xml" /><Relationship Id="rId18" Type="http://schemas.openxmlformats.org/officeDocument/2006/relationships/slide" Target="slides/slide5.xml" /><Relationship Id="rId19" Type="http://schemas.openxmlformats.org/officeDocument/2006/relationships/tags" Target="tags/tag1.xml" /><Relationship Id="rId2" Type="http://schemas.openxmlformats.org/officeDocument/2006/relationships/viewProps" Target="viewProps.xml" /><Relationship Id="rId3" Type="http://schemas.openxmlformats.org/officeDocument/2006/relationships/presProps" Target="presProps.xml" /><Relationship Id="rId4" Type="http://schemas.openxmlformats.org/officeDocument/2006/relationships/tableStyles" Target="tableStyles.xml" /><Relationship Id="rId5" Type="http://schemas.openxmlformats.org/officeDocument/2006/relationships/slideMaster" Target="slideMasters/slideMaster1.xml" /><Relationship Id="rId6" Type="http://schemas.openxmlformats.org/officeDocument/2006/relationships/slideMaster" Target="slideMasters/slideMaster2.xml" /><Relationship Id="rId7" Type="http://schemas.openxmlformats.org/officeDocument/2006/relationships/slideMaster" Target="slideMasters/slideMaster3.xml" /><Relationship Id="rId8" Type="http://schemas.openxmlformats.org/officeDocument/2006/relationships/slideMaster" Target="slideMasters/slideMaster4.xml" /><Relationship Id="rId9" Type="http://schemas.openxmlformats.org/officeDocument/2006/relationships/slideMaster" Target="slideMasters/slideMaster5.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4C6B2BB-9B44-4281-B0D7-EC7A90A20837}" type="slidenum">
              <a:rPr lang="en-US"/>
              <a:t>‹#›</a:t>
            </a:fld>
          </a:p>
        </p:txBody>
      </p:sp>
    </p:spTree>
  </p:cSld>
  <p:clrMapOvr>
    <a:masterClrMapping/>
  </p:clrMapOvr>
  <p:transition spd="fast"/>
  <p:timing>
    <p:tnLst>
      <p:par>
        <p:cTn id="1"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4C6B2BB-9B44-4281-B0D7-EC7A90A20837}" type="slidenum">
              <a:rPr lang="en-US"/>
              <a:t>‹#›</a:t>
            </a:fld>
          </a:p>
        </p:txBody>
      </p:sp>
    </p:spTree>
  </p:cSld>
  <p:clrMapOvr>
    <a:masterClrMapping/>
  </p:clrMapOvr>
  <p:transition spd="fast"/>
  <p:timing>
    <p:tnLst>
      <p:par>
        <p:cTn id="1"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4C6B2BB-9B44-4281-B0D7-EC7A90A20837}" type="slidenum">
              <a:rPr lang="en-US"/>
              <a:t>‹#›</a:t>
            </a:fld>
          </a:p>
        </p:txBody>
      </p:sp>
    </p:spTree>
  </p:cSld>
  <p:clrMapOvr>
    <a:masterClrMapping/>
  </p:clrMapOvr>
  <p:transition spd="fast"/>
  <p:timing>
    <p:tnLst>
      <p:par>
        <p:cTn id="1"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4C6B2BB-9B44-4281-B0D7-EC7A90A20837}" type="slidenum">
              <a:rPr lang="en-US"/>
              <a:t>‹#›</a:t>
            </a:fld>
          </a:p>
        </p:txBody>
      </p:sp>
    </p:spTree>
  </p:cSld>
  <p:clrMapOvr>
    <a:masterClrMapping/>
  </p:clrMapOvr>
  <p:transition spd="fast"/>
  <p:timing>
    <p:tnLst>
      <p:par>
        <p:cTn id="1"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4C6B2BB-9B44-4281-B0D7-EC7A90A20837}" type="slidenum">
              <a:rPr lang="en-US"/>
              <a:t>‹#›</a:t>
            </a:fld>
          </a:p>
        </p:txBody>
      </p:sp>
    </p:spTree>
  </p:cSld>
  <p:clrMapOvr>
    <a:masterClrMapping/>
  </p:clrMapOvr>
  <p:transition spd="fast"/>
  <p:timing>
    <p:tnLst>
      <p:par>
        <p:cTn id="1" restart="never" nodeType="tmRoot"/>
      </p:par>
    </p:tnLst>
  </p:timing>
</p:sldLayout>
</file>

<file path=ppt/slideMasters/_rels/slideMaster1.xml.rels>&#65279;<?xml version="1.0" encoding="utf-8" standalone="yes"?><Relationships xmlns="http://schemas.openxmlformats.org/package/2006/relationships"><Relationship Id="rId1" Type="http://schemas.openxmlformats.org/officeDocument/2006/relationships/theme" Target="../theme/theme4.xml" /></Relationships>
</file>

<file path=ppt/slideMasters/_rels/slideMaster2.xml.rels>&#65279;<?xml version="1.0" encoding="utf-8" standalone="yes"?><Relationships xmlns="http://schemas.openxmlformats.org/package/2006/relationships"><Relationship Id="rId1" Type="http://schemas.openxmlformats.org/officeDocument/2006/relationships/image" Target="../media/image1.png" /><Relationship Id="rId2" Type="http://schemas.openxmlformats.org/officeDocument/2006/relationships/slideLayout" Target="../slideLayouts/slideLayout1.xml" /><Relationship Id="rId3" Type="http://schemas.openxmlformats.org/officeDocument/2006/relationships/theme" Target="../theme/theme6.xml" /></Relationships>
</file>

<file path=ppt/slideMasters/_rels/slideMaster3.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Layout" Target="../slideLayouts/slideLayout2.xml" /><Relationship Id="rId3" Type="http://schemas.openxmlformats.org/officeDocument/2006/relationships/theme" Target="../theme/theme2.xml" /></Relationships>
</file>

<file path=ppt/slideMasters/_rels/slideMaster4.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theme" Target="../theme/theme9.xml" /></Relationships>
</file>

<file path=ppt/slideMasters/_rels/slideMaster5.xml.rels>&#65279;<?xml version="1.0" encoding="utf-8" standalone="yes"?><Relationships xmlns="http://schemas.openxmlformats.org/package/2006/relationships"><Relationship Id="rId1" Type="http://schemas.openxmlformats.org/officeDocument/2006/relationships/image" Target="../media/image2.png" /><Relationship Id="rId2" Type="http://schemas.openxmlformats.org/officeDocument/2006/relationships/slideLayout" Target="../slideLayouts/slideLayout3.xml" /><Relationship Id="rId3" Type="http://schemas.openxmlformats.org/officeDocument/2006/relationships/theme" Target="../theme/theme3.xml" /></Relationships>
</file>

<file path=ppt/slideMasters/_rels/slideMaster6.xml.rels>&#65279;<?xml version="1.0" encoding="utf-8" standalone="yes"?><Relationships xmlns="http://schemas.openxmlformats.org/package/2006/relationships"><Relationship Id="rId1" Type="http://schemas.openxmlformats.org/officeDocument/2006/relationships/theme" Target="../theme/theme1.xml" /></Relationships>
</file>

<file path=ppt/slideMasters/_rels/slideMaster7.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theme" Target="../theme/theme8.xml" /></Relationships>
</file>

<file path=ppt/slideMasters/_rels/slideMaster8.xml.rels>&#65279;<?xml version="1.0" encoding="utf-8" standalone="yes"?><Relationships xmlns="http://schemas.openxmlformats.org/package/2006/relationships"><Relationship Id="rId1" Type="http://schemas.openxmlformats.org/officeDocument/2006/relationships/image" Target="../media/image3.png" /><Relationship Id="rId2" Type="http://schemas.openxmlformats.org/officeDocument/2006/relationships/slideLayout" Target="../slideLayouts/slideLayout5.xml" /><Relationship Id="rId3" Type="http://schemas.openxmlformats.org/officeDocument/2006/relationships/theme" Target="../theme/theme5.xml" /></Relationships>
</file>

<file path=ppt/slideMasters/_rels/slideMaster9.xml.rels>&#65279;<?xml version="1.0" encoding="utf-8" standalone="yes"?><Relationships xmlns="http://schemas.openxmlformats.org/package/2006/relationships"><Relationship Id="rId1" Type="http://schemas.openxmlformats.org/officeDocument/2006/relationships/theme" Target="../theme/theme7.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1026"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sp>
        <p:nvSpPr>
          <p:cNvPr id="1027"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1028"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
        <p:nvSpPr>
          <p:cNvPr id="1029" name="Date Placeholder 3"/>
          <p:cNvSpPr/>
          <p:nvPr>
            <p:ph type="dt" sz="half" idx="2"/>
          </p:nvPr>
        </p:nvSpPr>
        <p:spPr>
          <a:xfrm>
            <a:off x="838200" y="6350000"/>
            <a:ext cx="2743200" cy="355600"/>
          </a:xfrm>
          <a:prstGeom prst="rect"/>
          <a:noFill/>
          <a:ln algn="ctr">
            <a:noFill/>
          </a:ln>
        </p:spPr>
        <p:txBody>
          <a:bodyPr anchor="ctr" anchorCtr="0">
            <a:no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fld id="{0C881A9A-2E65-4905-A683-E4C7C79986F4}" type="genericdatetime">
              <a:rPr sz="1200">
                <a:solidFill>
                  <a:srgbClr val="898989"/>
                </a:solidFill>
              </a:rPr>
              <a:t>*</a:t>
            </a:fld>
            <a:endParaRPr sz="1200">
              <a:solidFill>
                <a:srgbClr val="898989"/>
              </a:solidFill>
            </a:endParaRPr>
          </a:p>
        </p:txBody>
      </p:sp>
      <p:sp>
        <p:nvSpPr>
          <p:cNvPr id="1030" name="Footer Placeholder 4"/>
          <p:cNvSpPr/>
          <p:nvPr>
            <p:ph type="ftr" sz="quarter" idx="3"/>
          </p:nvPr>
        </p:nvSpPr>
        <p:spPr>
          <a:xfrm>
            <a:off x="4038600" y="6350000"/>
            <a:ext cx="4114800" cy="355600"/>
          </a:xfrm>
          <a:prstGeom prst="rect"/>
          <a:no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sz="1200">
              <a:solidFill>
                <a:srgbClr val="898989"/>
              </a:solidFill>
            </a:endParaRPr>
          </a:p>
        </p:txBody>
      </p:sp>
      <p:sp>
        <p:nvSpPr>
          <p:cNvPr id="1031" name="Slide Number Placeholder 5"/>
          <p:cNvSpPr/>
          <p:nvPr>
            <p:ph type="sldNum" sz="quarter" idx="4"/>
          </p:nvPr>
        </p:nvSpPr>
        <p:spPr>
          <a:xfrm>
            <a:off x="8610600" y="6350000"/>
            <a:ext cx="2743200" cy="355600"/>
          </a:xfrm>
          <a:prstGeom prst="rect"/>
          <a:noFill/>
          <a:ln algn="ctr">
            <a:noFill/>
          </a:ln>
        </p:spPr>
        <p:txBody>
          <a:bodyPr anchor="ctr" anchorCtr="0">
            <a:noAutofit/>
          </a:bodyPr>
          <a:lstStyle>
            <a:lvl1pPr/>
            <a:lvl2pPr marL="742950"/>
            <a:lvl3pPr marL="1143000"/>
            <a:lvl4pPr marL="1600200"/>
            <a:lvl5pPr marL="2057400"/>
          </a:lstStyle>
          <a:p>
            <a:pPr marL="0" marR="0" lvl="0" algn="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fld id="{66F787D4-5870-416C-94EE-C5380D2BE50E}" type="slidenum">
              <a:rPr sz="1200">
                <a:solidFill>
                  <a:srgbClr val="898989"/>
                </a:solidFill>
              </a:rPr>
              <a:t>‹#›</a:t>
            </a:fld>
            <a:endParaRPr sz="1200">
              <a:solidFill>
                <a:srgbClr val="898989"/>
              </a:solidFill>
            </a:endParaRPr>
          </a:p>
        </p:txBody>
      </p:sp>
      <p:cxnSp>
        <p:nvCxnSpPr>
          <p:cNvPr id="1032" name="Straight Connector 7"/>
          <p:cNvCxnSpPr/>
          <p:nvPr/>
        </p:nvCxnSpPr>
        <p:spPr>
          <a:xfrm>
            <a:off x="596900" y="1193800"/>
            <a:ext cx="10972800" cy="0"/>
          </a:xfrm>
          <a:prstGeom prst="line"/>
          <a:noFill/>
          <a:ln w="25400" cap="flat" cmpd="sng" algn="ctr">
            <a:solidFill>
              <a:srgbClr val="D24726"/>
            </a:solidFill>
            <a:prstDash val="solid"/>
            <a:miter lim="800000"/>
          </a:ln>
        </p:spPr>
      </p:cxnSp>
    </p:spTree>
  </p:cSld>
  <p:clrMap bg1="lt1" tx1="dk1" bg2="lt2" tx2="dk2" accent1="accent1" accent2="accent2" accent3="accent3" accent4="accent4" accent5="accent5" accent6="accent6" hlink="hlink" folHlink="folHlink"/>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2050" name="Rectangle 8"/>
          <p:cNvSpPr/>
          <p:nvPr/>
        </p:nvSpPr>
        <p:spPr>
          <a:xfrm>
            <a:off x="254000" y="254000"/>
            <a:ext cx="11671300" cy="6324600"/>
          </a:xfrm>
          <a:prstGeom prst="rect"/>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pic>
        <p:nvPicPr>
          <p:cNvPr id="2051" name="Picture 9"/>
          <p:cNvPicPr/>
          <p:nvPr/>
        </p:nvPicPr>
        <p:blipFill dpi="0">
          <a:blip xmlns:r="http://schemas.openxmlformats.org/officeDocument/2006/relationships" r:embed="rId1"/>
          <a:srcRect l="1648" r="13927" b="71479"/>
          <a:stretch>
            <a:fillRect/>
          </a:stretch>
        </p:blipFill>
        <p:spPr>
          <a:xfrm>
            <a:off x="342900" y="4546600"/>
            <a:ext cx="11709400" cy="2019300"/>
          </a:xfrm>
          <a:prstGeom prst="rect"/>
          <a:noFill/>
          <a:ln algn="ctr">
            <a:noFill/>
          </a:ln>
        </p:spPr>
      </p:pic>
      <p:sp>
        <p:nvSpPr>
          <p:cNvPr id="2052"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2053"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sldLayoutId id="2147483672" r:id="rId2"/>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3074"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3075" name="Straight Connector 7"/>
          <p:cNvCxnSpPr/>
          <p:nvPr/>
        </p:nvCxnSpPr>
        <p:spPr>
          <a:xfrm>
            <a:off x="596900" y="1193800"/>
            <a:ext cx="10972800" cy="0"/>
          </a:xfrm>
          <a:prstGeom prst="line"/>
          <a:noFill/>
          <a:ln w="25400" cap="flat" cmpd="sng" algn="ctr">
            <a:solidFill>
              <a:srgbClr val="D24726"/>
            </a:solidFill>
            <a:prstDash val="solid"/>
            <a:miter lim="800000"/>
          </a:ln>
        </p:spPr>
      </p:cxnSp>
      <p:pic>
        <p:nvPicPr>
          <p:cNvPr id="3076" name="Picture 8"/>
          <p:cNvPicPr/>
          <p:nvPr/>
        </p:nvPicPr>
        <p:blipFill dpi="0">
          <a:blip xmlns:r="http://schemas.openxmlformats.org/officeDocument/2006/relationships" r:embed="rId1"/>
          <a:srcRect t="-2"/>
          <a:stretch>
            <a:fillRect/>
          </a:stretch>
        </p:blipFill>
        <p:spPr>
          <a:xfrm>
            <a:off x="266700" y="4800600"/>
            <a:ext cx="11645900" cy="1778000"/>
          </a:xfrm>
          <a:prstGeom prst="rect"/>
          <a:noFill/>
          <a:ln algn="ctr">
            <a:noFill/>
          </a:ln>
        </p:spPr>
      </p:pic>
      <p:sp>
        <p:nvSpPr>
          <p:cNvPr id="3077"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3078"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sldLayoutId id="2147483675" r:id="rId2"/>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4098"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4099" name="Straight Connector 7"/>
          <p:cNvCxnSpPr/>
          <p:nvPr/>
        </p:nvCxnSpPr>
        <p:spPr>
          <a:xfrm>
            <a:off x="596900" y="1193800"/>
            <a:ext cx="10972800" cy="0"/>
          </a:xfrm>
          <a:prstGeom prst="line"/>
          <a:noFill/>
          <a:ln w="25400" cap="flat" cmpd="sng" algn="ctr">
            <a:solidFill>
              <a:srgbClr val="D24726"/>
            </a:solidFill>
            <a:prstDash val="solid"/>
            <a:miter lim="800000"/>
          </a:ln>
        </p:spPr>
      </p:cxnSp>
      <p:pic>
        <p:nvPicPr>
          <p:cNvPr id="4100" name="Picture 8"/>
          <p:cNvPicPr/>
          <p:nvPr/>
        </p:nvPicPr>
        <p:blipFill dpi="0">
          <a:blip xmlns:r="http://schemas.openxmlformats.org/officeDocument/2006/relationships" r:embed="rId1"/>
          <a:srcRect t="-2"/>
          <a:stretch>
            <a:fillRect/>
          </a:stretch>
        </p:blipFill>
        <p:spPr>
          <a:xfrm>
            <a:off x="266700" y="4800600"/>
            <a:ext cx="11645900" cy="1778000"/>
          </a:xfrm>
          <a:prstGeom prst="rect"/>
          <a:noFill/>
          <a:ln algn="ctr">
            <a:noFill/>
          </a:ln>
        </p:spPr>
      </p:pic>
      <p:sp>
        <p:nvSpPr>
          <p:cNvPr id="4101"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4102"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5122"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5123" name="Straight Connector 7"/>
          <p:cNvCxnSpPr/>
          <p:nvPr/>
        </p:nvCxnSpPr>
        <p:spPr>
          <a:xfrm>
            <a:off x="596900" y="1193800"/>
            <a:ext cx="10972800" cy="0"/>
          </a:xfrm>
          <a:prstGeom prst="line"/>
          <a:noFill/>
          <a:ln w="25400" cap="flat" cmpd="sng" algn="ctr">
            <a:solidFill>
              <a:srgbClr val="D24726"/>
            </a:solidFill>
            <a:prstDash val="solid"/>
            <a:miter lim="800000"/>
          </a:ln>
        </p:spPr>
      </p:cxnSp>
      <p:pic>
        <p:nvPicPr>
          <p:cNvPr id="5124" name="Picture 8"/>
          <p:cNvPicPr/>
          <p:nvPr/>
        </p:nvPicPr>
        <p:blipFill dpi="0">
          <a:blip xmlns:r="http://schemas.openxmlformats.org/officeDocument/2006/relationships" r:embed="rId1"/>
          <a:srcRect t="-2"/>
          <a:stretch>
            <a:fillRect/>
          </a:stretch>
        </p:blipFill>
        <p:spPr>
          <a:xfrm>
            <a:off x="266700" y="4800600"/>
            <a:ext cx="11645900" cy="1778000"/>
          </a:xfrm>
          <a:prstGeom prst="rect"/>
          <a:noFill/>
          <a:ln algn="ctr">
            <a:noFill/>
          </a:ln>
        </p:spPr>
      </p:pic>
      <p:sp>
        <p:nvSpPr>
          <p:cNvPr id="5125"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5126"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sldLayoutId id="2147483674" r:id="rId2"/>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6146"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6147" name="Straight Connector 7"/>
          <p:cNvCxnSpPr/>
          <p:nvPr/>
        </p:nvCxnSpPr>
        <p:spPr>
          <a:xfrm>
            <a:off x="596900" y="1193800"/>
            <a:ext cx="10972800" cy="0"/>
          </a:xfrm>
          <a:prstGeom prst="line"/>
          <a:noFill/>
          <a:ln w="25400" cap="flat" cmpd="sng" algn="ctr">
            <a:solidFill>
              <a:srgbClr val="D24726"/>
            </a:solidFill>
            <a:prstDash val="solid"/>
            <a:miter lim="800000"/>
          </a:ln>
        </p:spPr>
      </p:cxnSp>
      <p:sp>
        <p:nvSpPr>
          <p:cNvPr id="6148" name="Rectangle 8"/>
          <p:cNvSpPr/>
          <p:nvPr/>
        </p:nvSpPr>
        <p:spPr>
          <a:xfrm>
            <a:off x="254000" y="254000"/>
            <a:ext cx="11671300" cy="6324600"/>
          </a:xfrm>
          <a:prstGeom prst="rect"/>
          <a:solidFill>
            <a:srgbClr val="F5F5F5"/>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sp>
        <p:nvSpPr>
          <p:cNvPr id="6149" name="Rectangle 9"/>
          <p:cNvSpPr/>
          <p:nvPr/>
        </p:nvSpPr>
        <p:spPr>
          <a:xfrm>
            <a:off x="254000" y="254000"/>
            <a:ext cx="11671300" cy="2070100"/>
          </a:xfrm>
          <a:prstGeom prst="rect"/>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sp>
        <p:nvSpPr>
          <p:cNvPr id="6150"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6151"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7170"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7171" name="Straight Connector 7"/>
          <p:cNvCxnSpPr/>
          <p:nvPr/>
        </p:nvCxnSpPr>
        <p:spPr>
          <a:xfrm>
            <a:off x="596900" y="1193800"/>
            <a:ext cx="10972800" cy="0"/>
          </a:xfrm>
          <a:prstGeom prst="line"/>
          <a:noFill/>
          <a:ln w="25400" cap="flat" cmpd="sng" algn="ctr">
            <a:solidFill>
              <a:srgbClr val="D24726"/>
            </a:solidFill>
            <a:prstDash val="solid"/>
            <a:miter lim="800000"/>
          </a:ln>
        </p:spPr>
      </p:cxnSp>
      <p:sp>
        <p:nvSpPr>
          <p:cNvPr id="7172" name="Rectangle 8"/>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7173" name="Straight Connector 9"/>
          <p:cNvCxnSpPr/>
          <p:nvPr/>
        </p:nvCxnSpPr>
        <p:spPr>
          <a:xfrm>
            <a:off x="596900" y="1193800"/>
            <a:ext cx="10972800" cy="0"/>
          </a:xfrm>
          <a:prstGeom prst="line"/>
          <a:noFill/>
          <a:ln w="25400" cap="flat" cmpd="sng" algn="ctr">
            <a:solidFill>
              <a:srgbClr val="D24726"/>
            </a:solidFill>
            <a:prstDash val="solid"/>
            <a:miter lim="800000"/>
          </a:ln>
        </p:spPr>
      </p:cxnSp>
      <p:sp>
        <p:nvSpPr>
          <p:cNvPr id="7174"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7175"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sldLayoutId id="2147483673" r:id="rId1"/>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8194"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8195" name="Straight Connector 7"/>
          <p:cNvCxnSpPr/>
          <p:nvPr/>
        </p:nvCxnSpPr>
        <p:spPr>
          <a:xfrm>
            <a:off x="596900" y="1193800"/>
            <a:ext cx="10972800" cy="0"/>
          </a:xfrm>
          <a:prstGeom prst="line"/>
          <a:noFill/>
          <a:ln w="25400" cap="flat" cmpd="sng" algn="ctr">
            <a:solidFill>
              <a:srgbClr val="D24726"/>
            </a:solidFill>
            <a:prstDash val="solid"/>
            <a:miter lim="800000"/>
          </a:ln>
        </p:spPr>
      </p:cxnSp>
      <p:sp>
        <p:nvSpPr>
          <p:cNvPr id="8196" name="Rectangle 8"/>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8197" name="Straight Connector 9"/>
          <p:cNvCxnSpPr/>
          <p:nvPr/>
        </p:nvCxnSpPr>
        <p:spPr>
          <a:xfrm>
            <a:off x="596900" y="1193800"/>
            <a:ext cx="10972800" cy="0"/>
          </a:xfrm>
          <a:prstGeom prst="line"/>
          <a:noFill/>
          <a:ln w="25400" cap="flat" cmpd="sng" algn="ctr">
            <a:solidFill>
              <a:srgbClr val="D24726"/>
            </a:solidFill>
            <a:prstDash val="solid"/>
            <a:miter lim="800000"/>
          </a:ln>
        </p:spPr>
      </p:cxnSp>
      <p:pic>
        <p:nvPicPr>
          <p:cNvPr id="8198" name="Picture 10"/>
          <p:cNvPicPr/>
          <p:nvPr/>
        </p:nvPicPr>
        <p:blipFill dpi="0">
          <a:blip xmlns:r="http://schemas.openxmlformats.org/officeDocument/2006/relationships" r:embed="rId1"/>
          <a:srcRect l="-41782" t="-2"/>
          <a:stretch>
            <a:fillRect/>
          </a:stretch>
        </p:blipFill>
        <p:spPr>
          <a:xfrm>
            <a:off x="266700" y="4800600"/>
            <a:ext cx="11645900" cy="1778000"/>
          </a:xfrm>
          <a:prstGeom prst="rect"/>
          <a:noFill/>
          <a:ln algn="ctr">
            <a:noFill/>
          </a:ln>
        </p:spPr>
      </p:pic>
      <p:sp>
        <p:nvSpPr>
          <p:cNvPr id="8199"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8200"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sldLayoutId id="2147483676" r:id="rId2"/>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p:sp>
        <p:nvSpPr>
          <p:cNvPr id="9218" name="Rectangle 6"/>
          <p:cNvSpPr/>
          <p:nvPr/>
        </p:nvSpPr>
        <p:spPr>
          <a:xfrm>
            <a:off x="254000" y="254000"/>
            <a:ext cx="11684000" cy="6324600"/>
          </a:xfrm>
          <a:prstGeom prst="rect"/>
          <a:solidFill>
            <a:srgbClr val="F5F5F5"/>
          </a:solidFill>
          <a:ln algn="ctr">
            <a:noFill/>
          </a:ln>
        </p:spPr>
        <p:txBody>
          <a:bodyPr anchor="b"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cxnSp>
        <p:nvCxnSpPr>
          <p:cNvPr id="9219" name="Straight Connector 7"/>
          <p:cNvCxnSpPr/>
          <p:nvPr/>
        </p:nvCxnSpPr>
        <p:spPr>
          <a:xfrm>
            <a:off x="596900" y="1193800"/>
            <a:ext cx="10972800" cy="0"/>
          </a:xfrm>
          <a:prstGeom prst="line"/>
          <a:noFill/>
          <a:ln w="25400" cap="flat" cmpd="sng" algn="ctr">
            <a:solidFill>
              <a:srgbClr val="D24726"/>
            </a:solidFill>
            <a:prstDash val="solid"/>
            <a:miter lim="800000"/>
          </a:ln>
        </p:spPr>
      </p:cxnSp>
      <p:sp>
        <p:nvSpPr>
          <p:cNvPr id="9220" name="Title Placeholder 1"/>
          <p:cNvSpPr/>
          <p:nvPr>
            <p:ph type="title"/>
          </p:nvPr>
        </p:nvSpPr>
        <p:spPr>
          <a:xfrm>
            <a:off x="596900" y="444500"/>
            <a:ext cx="10972800" cy="736600"/>
          </a:xfrm>
          <a:prstGeom prst="rect"/>
          <a:noFill/>
          <a:ln algn="ctr">
            <a:noFill/>
          </a:ln>
        </p:spPr>
        <p:txBody>
          <a:bodyPr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Click to edit Master title style</a:t>
            </a:r>
          </a:p>
        </p:txBody>
      </p:sp>
      <p:sp>
        <p:nvSpPr>
          <p:cNvPr id="9221" name="Text Placeholder 2"/>
          <p:cNvSpPr/>
          <p:nvPr>
            <p:ph type="body" idx="1"/>
          </p:nvPr>
        </p:nvSpPr>
        <p:spPr>
          <a:xfrm>
            <a:off x="838200" y="1816100"/>
            <a:ext cx="10515600" cy="4343400"/>
          </a:xfrm>
          <a:prstGeom prst="rect"/>
          <a:noFill/>
          <a:ln algn="ctr">
            <a:noFill/>
          </a:ln>
        </p:spPr>
        <p:txBody>
          <a:bodyPr>
            <a:noAutofit/>
          </a:bodyPr>
          <a:lstStyle/>
          <a:p>
            <a: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pPr>
            <a:r>
              <a:t>Edit Master text styles</a:t>
            </a:r>
          </a:p>
          <a:p>
            <a:pPr marL="685800" marR="0" lvl="1"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pPr>
            <a:r>
              <a:t>Second level</a:t>
            </a:r>
          </a:p>
          <a:p>
            <a:pPr marL="1143000" marR="0" lvl="2"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pPr>
            <a:r>
              <a:t>Third level</a:t>
            </a:r>
          </a:p>
          <a:p>
            <a:pPr marL="1600200" marR="0" lvl="3"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Fourth level</a:t>
            </a:r>
          </a:p>
          <a:p>
            <a:pPr marL="2057400" marR="0" lvl="4"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pPr>
            <a:r>
              <a:t>Fifth level</a:t>
            </a:r>
          </a:p>
        </p:txBody>
      </p:sp>
    </p:spTree>
  </p:cSld>
  <p:clrMap bg1="lt1" tx1="dk1" bg2="lt2" tx2="dk2" accent1="accent1" accent2="accent2" accent3="accent3" accent4="accent4" accent5="accent5" accent6="accent6" hlink="hlink" folHlink="folHlink"/>
  <p:sldLayoutIdLst/>
  <p:transition spd="fast"/>
  <p:timing>
    <p:tnLst>
      <p:par>
        <p:cTn id="1" restart="never" nodeType="tmRoot"/>
      </p:par>
    </p:tnLst>
  </p:timing>
  <p:txStyles>
    <p:titleStyle>
      <a:lvl1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lvl1pPr>
    </p:titleStyle>
    <p:bodyStyle>
      <a:lvl1pPr marL="228600" marR="0" lvl="0" indent="-228600" algn="l" defTabSz="914400" fontAlgn="auto" rtl="0" eaLnBrk="1" latinLnBrk="0" hangingPunct="1">
        <a:lnSpc>
          <a:spcPct val="90000"/>
        </a:lnSpc>
        <a:spcBef>
          <a:spcPts val="1000"/>
        </a:spcBef>
        <a:buClr>
          <a:schemeClr val="bg1"/>
        </a:buClr>
        <a:buSzTx/>
        <a:buFont typeface="Arial" charset="0"/>
        <a:buChar char="•"/>
        <a:defRPr sz="2800" baseline="0">
          <a:solidFill>
            <a:schemeClr val="tx1"/>
          </a:solidFill>
          <a:latin typeface="Segoe UI" pitchFamily="34" charset="0"/>
        </a:defRPr>
      </a:lvl1pPr>
      <a:lvl2pPr marL="685800" marR="0" lvl="0" indent="-228600" algn="l" fontAlgn="auto" rtl="0" eaLnBrk="1" latinLnBrk="0" hangingPunct="1">
        <a:lnSpc>
          <a:spcPct val="90000"/>
        </a:lnSpc>
        <a:spcBef>
          <a:spcPts val="500"/>
        </a:spcBef>
        <a:buClr>
          <a:schemeClr val="bg1"/>
        </a:buClr>
        <a:buSzTx/>
        <a:buFont typeface="Arial" charset="0"/>
        <a:buChar char="•"/>
        <a:defRPr sz="2400" baseline="0">
          <a:solidFill>
            <a:schemeClr val="tx1"/>
          </a:solidFill>
          <a:latin typeface="Segoe UI" pitchFamily="34" charset="0"/>
        </a:defRPr>
      </a:lvl2pPr>
      <a:lvl3pPr marL="1143000" marR="0" lvl="0" indent="-228600" algn="l" fontAlgn="auto" rtl="0" eaLnBrk="1" latinLnBrk="0" hangingPunct="1">
        <a:lnSpc>
          <a:spcPct val="90000"/>
        </a:lnSpc>
        <a:spcBef>
          <a:spcPts val="500"/>
        </a:spcBef>
        <a:buClr>
          <a:schemeClr val="bg1"/>
        </a:buClr>
        <a:buSzTx/>
        <a:buFont typeface="Arial" charset="0"/>
        <a:buChar char="•"/>
        <a:defRPr sz="2000" baseline="0">
          <a:solidFill>
            <a:schemeClr val="tx1"/>
          </a:solidFill>
          <a:latin typeface="Segoe UI" pitchFamily="34" charset="0"/>
        </a:defRPr>
      </a:lvl3pPr>
      <a:lvl4pPr marL="16002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4pPr>
      <a:lvl5pPr marL="2057400" marR="0" lvl="0" indent="-228600" algn="l" fontAlgn="auto" rtl="0" eaLnBrk="1" latinLnBrk="0" hangingPunct="1">
        <a:lnSpc>
          <a:spcPct val="90000"/>
        </a:lnSpc>
        <a:spcBef>
          <a:spcPts val="500"/>
        </a:spcBef>
        <a:buClr>
          <a:schemeClr val="bg1"/>
        </a:buClr>
        <a:buSzTx/>
        <a:buFont typeface="Arial" charset="0"/>
        <a:buChar char="•"/>
        <a:defRPr sz="1800" baseline="0">
          <a:solidFill>
            <a:schemeClr val="tx1"/>
          </a:solidFill>
          <a:latin typeface="Segoe UI" pitchFamily="34" charset="0"/>
        </a:defRPr>
      </a:lvl5pPr>
    </p:bodyStyle>
    <p:otherStyle>
      <a:lvl1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1pPr>
      <a:lvl2pPr marL="4572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2pPr>
      <a:lvl3pPr marL="9144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3pPr>
      <a:lvl4pPr marL="13716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4pPr>
      <a:lvl5pPr marL="1828800" marR="0" lvl="0" algn="l"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lvl5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https://go.microsoft.com/fwlink/?linkid=856845" TargetMode="Externa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 Id="rId3" Type="http://schemas.openxmlformats.org/officeDocument/2006/relationships/image" Target="../media/image6.png" /><Relationship Id="rId4" Type="http://schemas.openxmlformats.org/officeDocument/2006/relationships/image" Target="../media/image4.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7.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9.png" /><Relationship Id="rId3" Type="http://schemas.openxmlformats.org/officeDocument/2006/relationships/image" Target="../media/image10.png" /><Relationship Id="rId4" Type="http://schemas.openxmlformats.org/officeDocument/2006/relationships/image" Target="../media/image13.png" /><Relationship Id="rId5" Type="http://schemas.openxmlformats.org/officeDocument/2006/relationships/image" Target="../media/image11.png" /><Relationship Id="rId6" Type="http://schemas.openxmlformats.org/officeDocument/2006/relationships/image" Target="../media/image12.png" /></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p:sp>
        <p:nvSpPr>
          <p:cNvPr id="11266" name="Title 1"/>
          <p:cNvSpPr/>
          <p:nvPr>
            <p:ph type="ctrTitle" idx="4294967295"/>
          </p:nvPr>
        </p:nvSpPr>
        <p:spPr>
          <a:xfrm>
            <a:off x="1524000" y="1333500"/>
            <a:ext cx="9144000" cy="1790700"/>
          </a:xfrm>
          <a:prstGeom prst="rect"/>
          <a:noFill/>
          <a:ln algn="ctr">
            <a:noFill/>
          </a:ln>
        </p:spPr>
        <p:txBody>
          <a:bodyPr vert="horz" wrap="square" lIns="91440" tIns="0" rIns="91440" bIns="0" anchor="t" anchorCtr="0">
            <a:noAutofit/>
          </a:bodyPr>
          <a:lstStyle/>
          <a:p>
            <a:pPr marR="0" lvl="0" fontAlgn="auto" rtl="0" eaLnBrk="0" latinLnBrk="0" hangingPunct="0">
              <a:lnSpc>
                <a:spcPct val="100000"/>
              </a:lnSpc>
              <a:buClrTx/>
              <a:buFontTx/>
              <a:buNone/>
            </a:pPr>
            <a:r>
              <a:rPr sz="4800" dirty="1">
                <a:solidFill>
                  <a:schemeClr val="bg1"/>
                </a:solidFill>
              </a:rPr>
              <a:t>Bring Your Presentations </a:t>
            </a:r>
            <a:br>
              <a:rPr sz="4800" dirty="1">
                <a:solidFill>
                  <a:schemeClr val="bg1"/>
                </a:solidFill>
              </a:rPr>
            </a:br>
            <a:r>
              <a:rPr sz="4800" dirty="1">
                <a:solidFill>
                  <a:schemeClr val="bg1"/>
                </a:solidFill>
              </a:rPr>
              <a:t>to Life with 3D</a:t>
            </a:r>
          </a:p>
        </p:txBody>
      </p:sp>
      <p:sp>
        <p:nvSpPr>
          <p:cNvPr id="11267" name="Subtitle 2"/>
          <p:cNvSpPr/>
          <p:nvPr>
            <p:ph type="subTitle" idx="4294967295"/>
          </p:nvPr>
        </p:nvSpPr>
        <p:spPr>
          <a:xfrm>
            <a:off x="1524000" y="3124200"/>
            <a:ext cx="9144000" cy="1282700"/>
          </a:xfrm>
          <a:prstGeom prst="rect"/>
          <a:noFill/>
          <a:ln algn="ctr">
            <a:noFill/>
          </a:ln>
        </p:spPr>
        <p:txBody>
          <a:bodyPr vert="horz" wrap="square" lIns="91440" tIns="45720" rIns="91440" bIns="45720" anchor="t" anchorCtr="0">
            <a:noAutofit/>
          </a:bodyPr>
          <a:lstStyle>
            <a:lvl1pPr/>
            <a:lvl2pPr marL="685800" indent="-228600"/>
            <a:lvl3pPr marL="1143000" indent="-228600"/>
            <a:lvl4pPr marL="1600200" indent="-228600"/>
            <a:lvl5pPr marL="2057400" indent="-228600"/>
          </a:lstStyle>
          <a:p>
            <a:pPr marL="0" marR="0" lvl="0" algn="l" fontAlgn="auto" rtl="0" eaLnBrk="0" latinLnBrk="0" hangingPunct="0">
              <a:buClrTx/>
              <a:buFontTx/>
              <a:buNone/>
            </a:pPr>
            <a:r>
              <a:rPr sz="2400" dirty="1">
                <a:solidFill>
                  <a:schemeClr val="bg1"/>
                </a:solidFill>
                <a:latin typeface="Segoe UI Light" pitchFamily="34" charset="0"/>
              </a:rPr>
              <a:t>How to get started with 3D in PowerPoint</a:t>
            </a:r>
          </a:p>
        </p:txBody>
      </p:sp>
      <p:sp>
        <p:nvSpPr>
          <p:cNvPr id="11268" name="Title 1"/>
          <p:cNvSpPr/>
          <p:nvPr/>
        </p:nvSpPr>
        <p:spPr>
          <a:xfrm>
            <a:off x="8077200" y="5245100"/>
            <a:ext cx="2438400" cy="495300"/>
          </a:xfrm>
          <a:prstGeom prst="rect"/>
          <a:noFill/>
          <a:ln algn="ctr">
            <a:noFill/>
          </a:ln>
        </p:spPr>
        <p:txBody>
          <a:bodyPr>
            <a:noAutofit/>
          </a:bodyPr>
          <a:lstStyle>
            <a:lvl1pPr/>
            <a:lvl2pPr marL="742950"/>
            <a:lvl3pPr marL="1143000"/>
            <a:lvl4pPr marL="1600200"/>
            <a:lvl5pPr marL="2057400"/>
          </a:lstStyle>
          <a:p>
            <a:pPr marL="0" marR="0" lvl="0" algn="l" defTabSz="914400" fontAlgn="auto" rtl="0" eaLnBrk="1" latinLnBrk="0" hangingPunct="1">
              <a:lnSpc>
                <a:spcPct val="90000"/>
              </a:lnSpc>
              <a:spcBef>
                <a:spcPts val="1000"/>
              </a:spcBef>
              <a:buClr>
                <a:schemeClr val="bg1"/>
              </a:buClr>
              <a:buSzTx/>
              <a:buFont typeface="Arial" charset="0"/>
              <a:buNone/>
              <a:defRPr sz="1800" baseline="0">
                <a:solidFill>
                  <a:schemeClr val="tx1"/>
                </a:solidFill>
                <a:latin typeface="Segoe UI" pitchFamily="34" charset="0"/>
              </a:defRPr>
            </a:pPr>
            <a:r>
              <a:rPr dirty="1">
                <a:solidFill>
                  <a:schemeClr val="bg1"/>
                </a:solidFill>
                <a:latin typeface="Segoe UI Light" pitchFamily="34" charset="0"/>
              </a:rPr>
              <a:t>About this deck</a:t>
            </a:r>
          </a:p>
        </p:txBody>
      </p:sp>
      <p:sp>
        <p:nvSpPr>
          <p:cNvPr id="11269" name="Subtitle 2"/>
          <p:cNvSpPr/>
          <p:nvPr/>
        </p:nvSpPr>
        <p:spPr>
          <a:xfrm>
            <a:off x="8077200" y="5524500"/>
            <a:ext cx="3759200" cy="1016000"/>
          </a:xfrm>
          <a:prstGeom prst="rect"/>
          <a:noFill/>
          <a:ln algn="ctr">
            <a:noFill/>
          </a:ln>
        </p:spPr>
        <p:txBody>
          <a:bodyPr>
            <a:noAutofit/>
          </a:bodyPr>
          <a:lstStyle>
            <a:lvl1pPr marL="0"/>
            <a:lvl2pPr marL="457200"/>
            <a:lvl3pPr marL="914400"/>
            <a:lvl4pPr marL="1371600"/>
            <a:lvl5pPr marL="1828800"/>
          </a:lstStyle>
          <a:p>
            <a:pPr marL="228600" marR="0" lvl="0" indent="-228600" algn="l" defTabSz="914400" fontAlgn="auto" rtl="0" eaLnBrk="1" latinLnBrk="0" hangingPunct="1">
              <a:lnSpc>
                <a:spcPct val="110000"/>
              </a:lnSpc>
              <a:spcBef>
                <a:spcPts val="1000"/>
              </a:spcBef>
              <a:buClrTx/>
              <a:buSzTx/>
              <a:buFont typeface="Arial" charset="0"/>
              <a:buNone/>
              <a:defRPr sz="2800" baseline="0">
                <a:solidFill>
                  <a:schemeClr val="tx1"/>
                </a:solidFill>
                <a:latin typeface="Segoe UI" pitchFamily="34" charset="0"/>
              </a:defRPr>
            </a:pPr>
            <a:r>
              <a:rPr sz="1200" u="sng" dirty="1">
                <a:solidFill>
                  <a:schemeClr val="bg1"/>
                </a:solidFill>
                <a:latin typeface="Segoe UI Light" pitchFamily="34" charset="0"/>
                <a:ea typeface="Segoe UI Light" pitchFamily="34" charset="0"/>
                <a:hlinkClick r:id="rId2">
                  <a:extLst>
                    <a:ext uri="{A12FA001-AC4F-418D-AE19-62706E023703}">
                      <ahyp:hlinkClr xmlns:ahyp="http://schemas.microsoft.com/office/drawing/2018/hyperlinkcolor" val="tx"/>
                    </a:ext>
                  </a:extLst>
                </a:hlinkClick>
              </a:rPr>
              <a:t>Office 365 subscribers</a:t>
            </a:r>
            <a:r>
              <a:rPr sz="1200" dirty="1">
                <a:solidFill>
                  <a:schemeClr val="bg1"/>
                </a:solidFill>
                <a:latin typeface="Segoe UI Light" pitchFamily="34" charset="0"/>
                <a:ea typeface="Segoe UI Light" pitchFamily="34" charset="0"/>
              </a:rPr>
              <a:t> can add 3D models to documents and rotate the angle to show the right view. If you don’t have a subscription, the deck simply shows a single view.</a:t>
            </a:r>
          </a:p>
          <a:p>
            <a:pPr marL="228600" marR="0" lvl="0" indent="-228600" algn="l" defTabSz="914400" fontAlgn="auto" rtl="0" eaLnBrk="1" latinLnBrk="0" hangingPunct="1">
              <a:lnSpc>
                <a:spcPct val="110000"/>
              </a:lnSpc>
              <a:spcBef>
                <a:spcPts val="1000"/>
              </a:spcBef>
              <a:buClrTx/>
              <a:buSzTx/>
              <a:buFont typeface="Arial" charset="0"/>
              <a:buNone/>
              <a:defRPr sz="2800" baseline="0">
                <a:solidFill>
                  <a:schemeClr val="tx1"/>
                </a:solidFill>
                <a:latin typeface="Segoe UI" pitchFamily="34" charset="0"/>
              </a:defRPr>
            </a:pPr>
            <a:endParaRPr sz="1200">
              <a:solidFill>
                <a:schemeClr val="bg1"/>
              </a:solidFill>
              <a:latin typeface="Segoe UI Light" pitchFamily="34" charset="0"/>
              <a:ea typeface="Segoe UI Light" pitchFamily="34" charset="0"/>
            </a:endParaRPr>
          </a:p>
        </p:txBody>
      </p:sp>
    </p:spTree>
  </p:cSld>
  <p:clrMapOvr>
    <a:masterClrMapping/>
  </p:clrMapOvr>
  <p:transition spd="fast"/>
  <p:timing>
    <p:tnLst>
      <p:par>
        <p:cTn id="1"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p:sp>
        <p:nvSpPr>
          <p:cNvPr id="12290" name="Title 1"/>
          <p:cNvSpPr/>
          <p:nvPr>
            <p:ph type="title" idx="4294967295"/>
          </p:nvPr>
        </p:nvSpPr>
        <p:spPr>
          <a:xfrm>
            <a:off x="596900" y="444500"/>
            <a:ext cx="10972800" cy="736600"/>
          </a:xfrm>
          <a:prstGeom prst="rect"/>
          <a:noFill/>
          <a:ln algn="ctr">
            <a:noFill/>
          </a:ln>
        </p:spPr>
        <p:txBody>
          <a:bodyPr vert="horz" wrap="square" lIns="91440" tIns="45720" rIns="91440" bIns="45720"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Why Use 3D?</a:t>
            </a:r>
          </a:p>
        </p:txBody>
      </p:sp>
      <p:sp>
        <p:nvSpPr>
          <p:cNvPr id="12291" name="Text Placeholder 5" descr="2D Slides"/>
          <p:cNvSpPr/>
          <p:nvPr/>
        </p:nvSpPr>
        <p:spPr>
          <a:xfrm>
            <a:off x="1371600" y="1447800"/>
            <a:ext cx="3467100" cy="355600"/>
          </a:xfrm>
          <a:prstGeom prst="rect"/>
          <a:noFill/>
          <a:ln algn="ctr">
            <a:noFill/>
          </a:ln>
        </p:spPr>
        <p:txBody>
          <a:bodyPr anchor="b" anchorCtr="0">
            <a:noAutofit/>
          </a:bodyPr>
          <a:lstStyle>
            <a:lvl1pPr marL="0"/>
            <a:lvl2pPr marL="685800"/>
            <a:lvl3pPr marL="1143000"/>
            <a:lvl4pPr marL="1600200"/>
            <a:lvl5pPr marL="2057400"/>
          </a:lstStyle>
          <a:p>
            <a:pPr marL="0" marR="0" lvl="0" indent="-228600" algn="ctr" defTabSz="914400" fontAlgn="auto" rtl="0" eaLnBrk="1" latinLnBrk="0" hangingPunct="1">
              <a:lnSpc>
                <a:spcPct val="90000"/>
              </a:lnSpc>
              <a:spcBef>
                <a:spcPts val="1000"/>
              </a:spcBef>
              <a:buClrTx/>
              <a:buSzTx/>
              <a:buFont typeface="Arial" charset="0"/>
              <a:buNone/>
              <a:defRPr sz="2800" baseline="0">
                <a:solidFill>
                  <a:schemeClr val="tx1"/>
                </a:solidFill>
                <a:latin typeface="Segoe UI" pitchFamily="34" charset="0"/>
              </a:defRPr>
            </a:pPr>
            <a:r>
              <a:rPr sz="1800" dirty="1">
                <a:latin typeface="Segoe UI Light" pitchFamily="34" charset="0"/>
              </a:rPr>
              <a:t>2D Slides</a:t>
            </a:r>
          </a:p>
        </p:txBody>
      </p:sp>
      <p:grpSp>
        <p:nvGrpSpPr>
          <p:cNvPr id="12292" name="2D Slides Group" descr="Picture of PowerPoint Slides with a 2D Box and some indistinguishable text next to it."/>
          <p:cNvGrpSpPr/>
          <p:nvPr/>
        </p:nvGrpSpPr>
        <p:grpSpPr>
          <a:xfrm>
            <a:off x="2438400" y="2324100"/>
            <a:ext cx="1409700" cy="1803400"/>
            <a:chOff x="736600" y="2324100"/>
            <a:chExt cx="1409700" cy="1803400"/>
          </a:xfrm>
        </p:grpSpPr>
        <p:grpSp>
          <p:nvGrpSpPr>
            <p:cNvPr id="12314" name="Rectangle 22"/>
            <p:cNvGrpSpPr/>
            <p:nvPr/>
          </p:nvGrpSpPr>
          <p:grpSpPr>
            <a:xfrm>
              <a:off x="723900" y="3962400"/>
              <a:ext cx="1435100" cy="177800"/>
              <a:chOff x="2438400" y="3962400"/>
              <a:chExt cx="1435100" cy="177800"/>
            </a:xfrm>
          </p:grpSpPr>
          <p:pic>
            <p:nvPicPr>
              <p:cNvPr id="12312" name="Rectangle 22"/>
              <p:cNvPicPr/>
              <p:nvPr/>
            </p:nvPicPr>
            <p:blipFill dpi="0">
              <a:blip xmlns:r="http://schemas.openxmlformats.org/officeDocument/2006/relationships" r:embed="rId2"/>
              <a:srcRect/>
              <a:stretch>
                <a:fillRect/>
              </a:stretch>
            </p:blipFill>
            <p:spPr>
              <a:xfrm>
                <a:off x="2438400" y="3962400"/>
                <a:ext cx="1435100" cy="177800"/>
              </a:xfrm>
              <a:prstGeom prst="rect"/>
              <a:noFill/>
              <a:ln>
                <a:noFill/>
              </a:ln>
            </p:spPr>
          </p:pic>
          <p:sp>
            <p:nvSpPr>
              <p:cNvPr id="12313" name=""/>
              <p:cNvSpPr/>
              <p:nvPr/>
            </p:nvSpPr>
            <p:spPr>
              <a:xfrm rot="16200000">
                <a:off x="3067050" y="3359150"/>
                <a:ext cx="152400" cy="1409700"/>
              </a:xfrm>
              <a:prstGeom prst="rect"/>
              <a:noFill/>
              <a:ln algn="ctr">
                <a:noFill/>
              </a:ln>
            </p:spPr>
            <p:txBody>
              <a:bodyPr>
                <a:no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p>
            </p:txBody>
          </p:sp>
        </p:grpSp>
        <p:grpSp>
          <p:nvGrpSpPr>
            <p:cNvPr id="12317" name="Rectangle 22"/>
            <p:cNvGrpSpPr/>
            <p:nvPr/>
          </p:nvGrpSpPr>
          <p:grpSpPr>
            <a:xfrm>
              <a:off x="723900" y="2311400"/>
              <a:ext cx="1435100" cy="330200"/>
              <a:chOff x="2438400" y="2311400"/>
              <a:chExt cx="1435100" cy="330200"/>
            </a:xfrm>
          </p:grpSpPr>
          <p:pic>
            <p:nvPicPr>
              <p:cNvPr id="12315" name="Rectangle 22"/>
              <p:cNvPicPr/>
              <p:nvPr/>
            </p:nvPicPr>
            <p:blipFill dpi="0">
              <a:blip xmlns:r="http://schemas.openxmlformats.org/officeDocument/2006/relationships" r:embed="rId3"/>
              <a:srcRect/>
              <a:stretch>
                <a:fillRect/>
              </a:stretch>
            </p:blipFill>
            <p:spPr>
              <a:xfrm>
                <a:off x="2438400" y="2311400"/>
                <a:ext cx="1435100" cy="330200"/>
              </a:xfrm>
              <a:prstGeom prst="rect"/>
              <a:noFill/>
              <a:ln>
                <a:noFill/>
              </a:ln>
            </p:spPr>
          </p:pic>
          <p:sp>
            <p:nvSpPr>
              <p:cNvPr id="12316" name=""/>
              <p:cNvSpPr/>
              <p:nvPr/>
            </p:nvSpPr>
            <p:spPr>
              <a:xfrm rot="5400000">
                <a:off x="2990850" y="1771650"/>
                <a:ext cx="304800" cy="1409700"/>
              </a:xfrm>
              <a:prstGeom prst="rect"/>
              <a:noFill/>
              <a:ln algn="ctr">
                <a:noFill/>
              </a:ln>
            </p:spPr>
            <p:txBody>
              <a:bodyPr>
                <a:no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p>
            </p:txBody>
          </p:sp>
        </p:grpSp>
        <p:grpSp>
          <p:nvGrpSpPr>
            <p:cNvPr id="12318" name="Group 24"/>
            <p:cNvGrpSpPr/>
            <p:nvPr/>
          </p:nvGrpSpPr>
          <p:grpSpPr>
            <a:xfrm>
              <a:off x="736600" y="2781300"/>
              <a:ext cx="1409700" cy="1028700"/>
              <a:chOff x="736600" y="2794000"/>
              <a:chExt cx="1409700" cy="1028700"/>
            </a:xfrm>
          </p:grpSpPr>
          <p:sp>
            <p:nvSpPr>
              <p:cNvPr id="12319" name="Rectangle 22"/>
              <p:cNvSpPr/>
              <p:nvPr/>
            </p:nvSpPr>
            <p:spPr>
              <a:xfrm>
                <a:off x="736600" y="2794000"/>
                <a:ext cx="1409700" cy="1028700"/>
              </a:xfrm>
              <a:custGeom>
                <a:cxnLst>
                  <a:cxn ang="0">
                    <a:pos x="0" y="0"/>
                  </a:cxn>
                  <a:cxn ang="0">
                    <a:pos x="1418131" y="0"/>
                  </a:cxn>
                  <a:cxn ang="0">
                    <a:pos x="1418131" y="1035593"/>
                  </a:cxn>
                </a:cxnLst>
                <a:pathLst>
                  <a:path w="1084813" h="792188">
                    <a:moveTo>
                      <a:pt x="0" y="0"/>
                    </a:moveTo>
                    <a:lnTo>
                      <a:pt x="1084813" y="0"/>
                    </a:lnTo>
                    <a:lnTo>
                      <a:pt x="1084813" y="792188"/>
                    </a:lnTo>
                  </a:path>
                </a:pathLst>
              </a:custGeom>
              <a:noFill/>
              <a:ln w="25400" cap="flat" cmpd="sng" algn="ctr">
                <a:solidFill>
                  <a:srgbClr val="A6A6A6"/>
                </a:solidFill>
                <a:prstDash val="solid"/>
                <a:round/>
              </a:ln>
            </p:spPr>
          </p:sp>
          <p:cxnSp>
            <p:nvCxnSpPr>
              <p:cNvPr id="12320" name="Straight Connector 26"/>
              <p:cNvCxnSpPr/>
              <p:nvPr/>
            </p:nvCxnSpPr>
            <p:spPr>
              <a:xfrm rot="16200000">
                <a:off x="1441450" y="3130550"/>
                <a:ext cx="0" cy="1409700"/>
              </a:xfrm>
              <a:prstGeom prst="line"/>
              <a:noFill/>
              <a:ln w="25400" cap="flat" cmpd="sng" algn="ctr">
                <a:solidFill>
                  <a:srgbClr val="C00000"/>
                </a:solidFill>
                <a:prstDash val="solid"/>
                <a:miter lim="800000"/>
                <a:tailEnd type="oval"/>
              </a:ln>
            </p:spPr>
          </p:cxnSp>
          <p:cxnSp>
            <p:nvCxnSpPr>
              <p:cNvPr id="12321" name="Straight Connector 27"/>
              <p:cNvCxnSpPr/>
              <p:nvPr/>
            </p:nvCxnSpPr>
            <p:spPr>
              <a:xfrm flipH="1" flipV="1">
                <a:off x="736600" y="2794000"/>
                <a:ext cx="0" cy="1028700"/>
              </a:xfrm>
              <a:prstGeom prst="line"/>
              <a:noFill/>
              <a:ln w="25400" cap="flat" cmpd="sng" algn="ctr">
                <a:solidFill>
                  <a:srgbClr val="C00000"/>
                </a:solidFill>
                <a:prstDash val="solid"/>
                <a:miter lim="800000"/>
                <a:tailEnd type="oval"/>
              </a:ln>
            </p:spPr>
          </p:cxnSp>
          <p:sp>
            <p:nvSpPr>
              <p:cNvPr id="12322" name="Rectangle 28"/>
              <p:cNvSpPr/>
              <p:nvPr/>
            </p:nvSpPr>
            <p:spPr>
              <a:xfrm>
                <a:off x="1371600" y="3035300"/>
                <a:ext cx="584200" cy="495300"/>
              </a:xfrm>
              <a:prstGeom prst="rect"/>
              <a:noFill/>
              <a:ln w="25400" cap="flat" cmpd="sng" algn="ctr">
                <a:solidFill>
                  <a:srgbClr val="A6A6A6"/>
                </a:solidFill>
                <a:prstDash val="solid"/>
                <a:round/>
              </a:ln>
            </p:spPr>
            <p:txBody>
              <a:bodyPr>
                <a:no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p>
            </p:txBody>
          </p:sp>
          <p:cxnSp>
            <p:nvCxnSpPr>
              <p:cNvPr id="12323" name="Straight Connector 29"/>
              <p:cNvCxnSpPr/>
              <p:nvPr/>
            </p:nvCxnSpPr>
            <p:spPr>
              <a:xfrm>
                <a:off x="889000" y="3073400"/>
                <a:ext cx="254000" cy="0"/>
              </a:xfrm>
              <a:prstGeom prst="line"/>
              <a:noFill/>
              <a:ln w="25400" cap="flat" cmpd="sng" algn="ctr">
                <a:solidFill>
                  <a:srgbClr val="C00000"/>
                </a:solidFill>
                <a:prstDash val="solid"/>
                <a:miter lim="800000"/>
              </a:ln>
            </p:spPr>
          </p:cxnSp>
          <p:cxnSp>
            <p:nvCxnSpPr>
              <p:cNvPr id="12324" name="Straight Connector 30"/>
              <p:cNvCxnSpPr/>
              <p:nvPr/>
            </p:nvCxnSpPr>
            <p:spPr>
              <a:xfrm>
                <a:off x="1028700" y="3225800"/>
                <a:ext cx="127000" cy="0"/>
              </a:xfrm>
              <a:prstGeom prst="line"/>
              <a:noFill/>
              <a:ln w="25400" cap="flat" cmpd="sng" algn="ctr">
                <a:solidFill>
                  <a:srgbClr val="C00000"/>
                </a:solidFill>
                <a:prstDash val="solid"/>
                <a:miter lim="800000"/>
              </a:ln>
            </p:spPr>
          </p:cxnSp>
        </p:grpSp>
      </p:grpSp>
      <p:sp>
        <p:nvSpPr>
          <p:cNvPr id="12293" name="TextBox 2D 1"/>
          <p:cNvSpPr/>
          <p:nvPr/>
        </p:nvSpPr>
        <p:spPr>
          <a:xfrm>
            <a:off x="2171700" y="4635500"/>
            <a:ext cx="2616200" cy="266700"/>
          </a:xfrm>
          <a:prstGeom prst="rect"/>
          <a:noFill/>
          <a:ln algn="ctr">
            <a:noFill/>
          </a:ln>
        </p:spPr>
        <p:txBody>
          <a:bodyPr>
            <a:sp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sz="1200" dirty="1">
                <a:solidFill>
                  <a:srgbClr val="404040"/>
                </a:solidFill>
                <a:ea typeface="Segoe UI" pitchFamily="34" charset="0"/>
              </a:rPr>
              <a:t>Slides are a static portrait.</a:t>
            </a:r>
          </a:p>
        </p:txBody>
      </p:sp>
      <p:sp>
        <p:nvSpPr>
          <p:cNvPr id="12294" name="TextBox 2D 2"/>
          <p:cNvSpPr/>
          <p:nvPr/>
        </p:nvSpPr>
        <p:spPr>
          <a:xfrm>
            <a:off x="2171700" y="5168900"/>
            <a:ext cx="2921000" cy="266700"/>
          </a:xfrm>
          <a:prstGeom prst="rect"/>
          <a:noFill/>
          <a:ln algn="ctr">
            <a:noFill/>
          </a:ln>
        </p:spPr>
        <p:txBody>
          <a:bodyPr>
            <a:sp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sz="1200" dirty="1">
                <a:solidFill>
                  <a:srgbClr val="404040"/>
                </a:solidFill>
                <a:ea typeface="Segoe UI" pitchFamily="34" charset="0"/>
              </a:rPr>
              <a:t>Audience is passive and cannot interact.</a:t>
            </a:r>
          </a:p>
        </p:txBody>
      </p:sp>
      <p:sp>
        <p:nvSpPr>
          <p:cNvPr id="12295" name="Text Placeholder 6" descr="3D Models"/>
          <p:cNvSpPr/>
          <p:nvPr/>
        </p:nvSpPr>
        <p:spPr>
          <a:xfrm>
            <a:off x="6946900" y="1447800"/>
            <a:ext cx="3467100" cy="355600"/>
          </a:xfrm>
          <a:prstGeom prst="rect"/>
          <a:noFill/>
          <a:ln algn="ctr">
            <a:noFill/>
          </a:ln>
        </p:spPr>
        <p:txBody>
          <a:bodyPr anchor="b" anchorCtr="0">
            <a:noAutofit/>
          </a:bodyPr>
          <a:lstStyle>
            <a:lvl1pPr marL="0"/>
            <a:lvl2pPr marL="685800"/>
            <a:lvl3pPr marL="1143000"/>
            <a:lvl4pPr marL="1600200"/>
            <a:lvl5pPr marL="2057400"/>
          </a:lstStyle>
          <a:p>
            <a:pPr marL="0" marR="0" lvl="0" indent="-228600" algn="ctr" defTabSz="914400" fontAlgn="auto" rtl="0" eaLnBrk="1" latinLnBrk="0" hangingPunct="1">
              <a:lnSpc>
                <a:spcPct val="90000"/>
              </a:lnSpc>
              <a:spcBef>
                <a:spcPts val="1000"/>
              </a:spcBef>
              <a:buClrTx/>
              <a:buSzTx/>
              <a:buFont typeface="Arial" charset="0"/>
              <a:buNone/>
              <a:defRPr sz="2800" baseline="0">
                <a:solidFill>
                  <a:schemeClr val="tx1"/>
                </a:solidFill>
                <a:latin typeface="Segoe UI" pitchFamily="34" charset="0"/>
              </a:defRPr>
            </a:pPr>
            <a:r>
              <a:rPr sz="1800" dirty="1">
                <a:latin typeface="Segoe UI Light" pitchFamily="34" charset="0"/>
              </a:rPr>
              <a:t>3D Models</a:t>
            </a:r>
          </a:p>
        </p:txBody>
      </p:sp>
      <p:pic>
        <p:nvPicPr>
          <p:cNvPr id="12296" name="Grid" descr="grid plane"/>
          <p:cNvPicPr/>
          <p:nvPr/>
        </p:nvPicPr>
        <p:blipFill dpi="0">
          <a:blip xmlns:r="http://schemas.openxmlformats.org/officeDocument/2006/relationships" r:embed="rId4"/>
          <a:srcRect t="-305" r="-941" b="-1094"/>
          <a:stretch>
            <a:fillRect/>
          </a:stretch>
        </p:blipFill>
        <p:spPr>
          <a:xfrm>
            <a:off x="5816600" y="2565400"/>
            <a:ext cx="5892800" cy="3022600"/>
          </a:xfrm>
          <a:prstGeom prst="rect"/>
          <a:noFill/>
          <a:ln algn="ctr">
            <a:noFill/>
          </a:ln>
        </p:spPr>
      </p:pic>
      <p:grpSp>
        <p:nvGrpSpPr>
          <p:cNvPr id="12297" name="Cube" descr="Cube with a 3D rotation control"/>
          <p:cNvGrpSpPr/>
          <p:nvPr/>
        </p:nvGrpSpPr>
        <p:grpSpPr>
          <a:xfrm>
            <a:off x="7810500" y="2552700"/>
            <a:ext cx="1854200" cy="1612900"/>
            <a:chOff x="4597400" y="2540000"/>
            <a:chExt cx="1854200" cy="1612900"/>
          </a:xfrm>
        </p:grpSpPr>
        <p:sp>
          <p:nvSpPr>
            <p:cNvPr id="12300" name="Freeform 5"/>
            <p:cNvSpPr/>
            <p:nvPr/>
          </p:nvSpPr>
          <p:spPr>
            <a:xfrm>
              <a:off x="4597400" y="2540000"/>
              <a:ext cx="1854200" cy="1612900"/>
            </a:xfrm>
            <a:custGeom>
              <a:cxnLst>
                <a:cxn ang="0">
                  <a:pos x="1859112" y="238610"/>
                </a:cxn>
                <a:cxn ang="0">
                  <a:pos x="1859112" y="1165238"/>
                </a:cxn>
                <a:cxn ang="0">
                  <a:pos x="929556" y="1621965"/>
                </a:cxn>
                <a:cxn ang="0">
                  <a:pos x="0" y="1165238"/>
                </a:cxn>
                <a:cxn ang="0">
                  <a:pos x="0" y="241538"/>
                </a:cxn>
                <a:cxn ang="0">
                  <a:pos x="0" y="241538"/>
                </a:cxn>
                <a:cxn ang="0">
                  <a:pos x="0" y="241538"/>
                </a:cxn>
                <a:cxn ang="0">
                  <a:pos x="0" y="229827"/>
                </a:cxn>
                <a:cxn ang="0">
                  <a:pos x="911990" y="0"/>
                </a:cxn>
                <a:cxn ang="0">
                  <a:pos x="911990" y="0"/>
                </a:cxn>
                <a:cxn ang="0">
                  <a:pos x="911990" y="0"/>
                </a:cxn>
                <a:cxn ang="0">
                  <a:pos x="1859112" y="226899"/>
                </a:cxn>
                <a:cxn ang="0">
                  <a:pos x="1859112" y="238610"/>
                </a:cxn>
              </a:cxnLst>
              <a:pathLst>
                <a:path w="1270" h="1108">
                  <a:moveTo>
                    <a:pt x="1270" y="163"/>
                  </a:moveTo>
                  <a:lnTo>
                    <a:pt x="1270" y="796"/>
                  </a:lnTo>
                  <a:lnTo>
                    <a:pt x="635" y="1108"/>
                  </a:lnTo>
                  <a:lnTo>
                    <a:pt x="0" y="796"/>
                  </a:lnTo>
                  <a:lnTo>
                    <a:pt x="0" y="165"/>
                  </a:lnTo>
                  <a:lnTo>
                    <a:pt x="0" y="165"/>
                  </a:lnTo>
                  <a:lnTo>
                    <a:pt x="0" y="165"/>
                  </a:lnTo>
                  <a:lnTo>
                    <a:pt x="0" y="157"/>
                  </a:lnTo>
                  <a:lnTo>
                    <a:pt x="623" y="0"/>
                  </a:lnTo>
                  <a:lnTo>
                    <a:pt x="623" y="0"/>
                  </a:lnTo>
                  <a:lnTo>
                    <a:pt x="623" y="0"/>
                  </a:lnTo>
                  <a:lnTo>
                    <a:pt x="1270" y="155"/>
                  </a:lnTo>
                  <a:lnTo>
                    <a:pt x="1270" y="163"/>
                  </a:lnTo>
                  <a:close/>
                </a:path>
              </a:pathLst>
            </a:custGeom>
            <a:solidFill>
              <a:srgbClr val="F5F5F5"/>
            </a:solidFill>
            <a:ln algn="ctr">
              <a:noFill/>
            </a:ln>
          </p:spPr>
        </p:sp>
        <p:cxnSp>
          <p:nvCxnSpPr>
            <p:cNvPr id="12301" name="Line 46"/>
            <p:cNvCxnSpPr/>
            <p:nvPr/>
          </p:nvCxnSpPr>
          <p:spPr>
            <a:xfrm>
              <a:off x="5524500" y="3086100"/>
              <a:ext cx="0" cy="1066800"/>
            </a:xfrm>
            <a:prstGeom prst="line"/>
            <a:noFill/>
            <a:ln w="25400" cap="flat" cmpd="sng" algn="ctr">
              <a:solidFill>
                <a:srgbClr val="A6A6A6"/>
              </a:solidFill>
              <a:prstDash val="solid"/>
              <a:miter lim="800000"/>
            </a:ln>
          </p:spPr>
        </p:cxnSp>
        <p:grpSp>
          <p:nvGrpSpPr>
            <p:cNvPr id="12302" name="Group 11"/>
            <p:cNvGrpSpPr/>
            <p:nvPr/>
          </p:nvGrpSpPr>
          <p:grpSpPr>
            <a:xfrm>
              <a:off x="4597400" y="2552700"/>
              <a:ext cx="1854200" cy="1612900"/>
              <a:chOff x="4597400" y="2552700"/>
              <a:chExt cx="1854200" cy="1612900"/>
            </a:xfrm>
          </p:grpSpPr>
          <p:sp>
            <p:nvSpPr>
              <p:cNvPr id="12310" name="Freeform 45"/>
              <p:cNvSpPr/>
              <p:nvPr/>
            </p:nvSpPr>
            <p:spPr>
              <a:xfrm>
                <a:off x="4597400" y="2781300"/>
                <a:ext cx="1854200" cy="1384300"/>
              </a:xfrm>
              <a:custGeom>
                <a:cxnLst>
                  <a:cxn ang="0">
                    <a:pos x="0" y="3097"/>
                  </a:cxn>
                  <a:cxn ang="0">
                    <a:pos x="932248" y="309717"/>
                  </a:cxn>
                  <a:cxn ang="0">
                    <a:pos x="1861399" y="0"/>
                  </a:cxn>
                  <a:cxn ang="0">
                    <a:pos x="1861399" y="929151"/>
                  </a:cxn>
                  <a:cxn ang="0">
                    <a:pos x="932248" y="1385984"/>
                  </a:cxn>
                  <a:cxn ang="0">
                    <a:pos x="0" y="929151"/>
                  </a:cxn>
                  <a:cxn ang="0">
                    <a:pos x="0" y="3097"/>
                  </a:cxn>
                </a:cxnLst>
                <a:pathLst>
                  <a:path w="1202" h="895">
                    <a:moveTo>
                      <a:pt x="0" y="2"/>
                    </a:moveTo>
                    <a:lnTo>
                      <a:pt x="602" y="200"/>
                    </a:lnTo>
                    <a:lnTo>
                      <a:pt x="1202" y="0"/>
                    </a:lnTo>
                    <a:lnTo>
                      <a:pt x="1202" y="600"/>
                    </a:lnTo>
                    <a:lnTo>
                      <a:pt x="602" y="895"/>
                    </a:lnTo>
                    <a:lnTo>
                      <a:pt x="0" y="600"/>
                    </a:lnTo>
                    <a:lnTo>
                      <a:pt x="0" y="2"/>
                    </a:lnTo>
                    <a:close/>
                  </a:path>
                </a:pathLst>
              </a:custGeom>
              <a:noFill/>
              <a:ln w="25400" cap="flat" cmpd="sng" algn="ctr">
                <a:solidFill>
                  <a:srgbClr val="A6A6A6"/>
                </a:solidFill>
                <a:prstDash val="solid"/>
                <a:round/>
              </a:ln>
            </p:spPr>
          </p:sp>
          <p:sp>
            <p:nvSpPr>
              <p:cNvPr id="12311" name="Freeform 47"/>
              <p:cNvSpPr/>
              <p:nvPr/>
            </p:nvSpPr>
            <p:spPr>
              <a:xfrm>
                <a:off x="4597400" y="2552700"/>
                <a:ext cx="1854200" cy="228600"/>
              </a:xfrm>
              <a:custGeom>
                <a:cxnLst>
                  <a:cxn ang="0">
                    <a:pos x="0" y="230740"/>
                  </a:cxn>
                  <a:cxn ang="0">
                    <a:pos x="913665" y="0"/>
                  </a:cxn>
                  <a:cxn ang="0">
                    <a:pos x="913665" y="0"/>
                  </a:cxn>
                  <a:cxn ang="0">
                    <a:pos x="913665" y="0"/>
                  </a:cxn>
                  <a:cxn ang="0">
                    <a:pos x="1861399" y="227643"/>
                  </a:cxn>
                </a:cxnLst>
                <a:pathLst>
                  <a:path w="1202" h="149">
                    <a:moveTo>
                      <a:pt x="0" y="149"/>
                    </a:moveTo>
                    <a:lnTo>
                      <a:pt x="590" y="0"/>
                    </a:lnTo>
                    <a:lnTo>
                      <a:pt x="590" y="0"/>
                    </a:lnTo>
                    <a:lnTo>
                      <a:pt x="590" y="0"/>
                    </a:lnTo>
                    <a:lnTo>
                      <a:pt x="1202" y="147"/>
                    </a:lnTo>
                  </a:path>
                </a:pathLst>
              </a:custGeom>
              <a:noFill/>
              <a:ln w="25400" cap="flat" cmpd="sng" algn="ctr">
                <a:solidFill>
                  <a:srgbClr val="A6A6A6"/>
                </a:solidFill>
                <a:prstDash val="solid"/>
                <a:round/>
              </a:ln>
            </p:spPr>
          </p:sp>
        </p:grpSp>
        <p:grpSp>
          <p:nvGrpSpPr>
            <p:cNvPr id="12303" name="Group 12"/>
            <p:cNvGrpSpPr/>
            <p:nvPr/>
          </p:nvGrpSpPr>
          <p:grpSpPr>
            <a:xfrm>
              <a:off x="5219700" y="2870200"/>
              <a:ext cx="635000" cy="635000"/>
              <a:chOff x="5321300" y="2870200"/>
              <a:chExt cx="635000" cy="635000"/>
            </a:xfrm>
          </p:grpSpPr>
          <p:sp>
            <p:nvSpPr>
              <p:cNvPr id="12304" name="Oval 13"/>
              <p:cNvSpPr/>
              <p:nvPr/>
            </p:nvSpPr>
            <p:spPr>
              <a:xfrm>
                <a:off x="5321300" y="2870200"/>
                <a:ext cx="635000" cy="635000"/>
              </a:xfrm>
              <a:prstGeom prst="ellipse"/>
              <a:solidFill>
                <a:srgbClr val="F5F5F5"/>
              </a:solidFill>
              <a:ln w="25400" cap="flat" cmpd="sng" algn="ctr">
                <a:solidFill>
                  <a:srgbClr val="A6A6A6"/>
                </a:solidFill>
                <a:prstDash val="solid"/>
                <a:miter lim="800000"/>
              </a:ln>
            </p:spPr>
            <p:txBody>
              <a:bodyPr>
                <a:no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p>
            </p:txBody>
          </p:sp>
          <p:grpSp>
            <p:nvGrpSpPr>
              <p:cNvPr id="12305" name="Group 14"/>
              <p:cNvGrpSpPr/>
              <p:nvPr/>
            </p:nvGrpSpPr>
            <p:grpSpPr>
              <a:xfrm>
                <a:off x="5384800" y="2933700"/>
                <a:ext cx="495300" cy="495300"/>
                <a:chOff x="5384800" y="2933700"/>
                <a:chExt cx="495300" cy="495300"/>
              </a:xfrm>
            </p:grpSpPr>
            <p:grpSp>
              <p:nvGrpSpPr>
                <p:cNvPr id="12306" name="Group 15"/>
                <p:cNvGrpSpPr/>
                <p:nvPr/>
              </p:nvGrpSpPr>
              <p:grpSpPr>
                <a:xfrm>
                  <a:off x="5384800" y="2933700"/>
                  <a:ext cx="495300" cy="495300"/>
                  <a:chOff x="5384800" y="2933700"/>
                  <a:chExt cx="495300" cy="495300"/>
                </a:xfrm>
              </p:grpSpPr>
              <p:sp>
                <p:nvSpPr>
                  <p:cNvPr id="12308" name="Arc 17"/>
                  <p:cNvSpPr/>
                  <p:nvPr/>
                </p:nvSpPr>
                <p:spPr>
                  <a:xfrm rot="16200000">
                    <a:off x="5543550" y="2940050"/>
                    <a:ext cx="177800" cy="495300"/>
                  </a:xfrm>
                  <a:custGeom>
                    <a:cxnLst>
                      <a:cxn ang="0">
                        <a:pos x="146303" y="466107"/>
                      </a:cxn>
                      <a:cxn ang="0">
                        <a:pos x="7958" y="355870"/>
                      </a:cxn>
                      <a:cxn ang="0">
                        <a:pos x="38" y="246725"/>
                      </a:cxn>
                    </a:cxnLst>
                    <a:pathLst>
                      <a:path w="188922" h="507758" stroke="0">
                        <a:moveTo>
                          <a:pt x="146303" y="466107"/>
                        </a:moveTo>
                        <a:cubicBezTo>
                          <a:pt x="97431" y="552341"/>
                          <a:pt x="31444" y="499761"/>
                          <a:pt x="7958" y="355870"/>
                        </a:cubicBezTo>
                        <a:cubicBezTo>
                          <a:pt x="2349" y="321508"/>
                          <a:pt x="-355" y="284233"/>
                          <a:pt x="38" y="246725"/>
                        </a:cubicBezTo>
                        <a:lnTo>
                          <a:pt x="94461" y="253879"/>
                        </a:lnTo>
                        <a:lnTo>
                          <a:pt x="146303" y="466107"/>
                        </a:lnTo>
                        <a:close/>
                      </a:path>
                      <a:path w="188922" h="507758">
                        <a:moveTo>
                          <a:pt x="146303" y="466107"/>
                        </a:moveTo>
                        <a:cubicBezTo>
                          <a:pt x="97431" y="552341"/>
                          <a:pt x="31444" y="499761"/>
                          <a:pt x="7958" y="355870"/>
                        </a:cubicBezTo>
                        <a:cubicBezTo>
                          <a:pt x="2349" y="321508"/>
                          <a:pt x="-355" y="284233"/>
                          <a:pt x="38" y="246725"/>
                        </a:cubicBezTo>
                      </a:path>
                    </a:pathLst>
                  </a:custGeom>
                  <a:noFill/>
                  <a:ln w="25400" cap="flat" cmpd="sng" algn="ctr">
                    <a:solidFill>
                      <a:srgbClr val="C00000"/>
                    </a:solidFill>
                    <a:prstDash val="solid"/>
                    <a:round/>
                    <a:tailEnd type="triangle" w="lg" len="med"/>
                  </a:ln>
                </p:spPr>
              </p:sp>
              <p:sp>
                <p:nvSpPr>
                  <p:cNvPr id="12309" name="Arc 18"/>
                  <p:cNvSpPr/>
                  <p:nvPr/>
                </p:nvSpPr>
                <p:spPr>
                  <a:xfrm rot="10800000">
                    <a:off x="5562600" y="2933700"/>
                    <a:ext cx="165100" cy="495300"/>
                  </a:xfrm>
                  <a:custGeom>
                    <a:cxnLst>
                      <a:cxn ang="0">
                        <a:pos x="27359" y="69442"/>
                      </a:cxn>
                      <a:cxn ang="0">
                        <a:pos x="172510" y="194658"/>
                      </a:cxn>
                      <a:cxn ang="0">
                        <a:pos x="171845" y="320637"/>
                      </a:cxn>
                      <a:cxn ang="0">
                        <a:pos x="21557" y="420783"/>
                      </a:cxn>
                      <a:cxn ang="0">
                        <a:pos x="36" y="246621"/>
                      </a:cxn>
                    </a:cxnLst>
                    <a:pathLst>
                      <a:path w="174922" h="507758" stroke="0">
                        <a:moveTo>
                          <a:pt x="27359" y="69442"/>
                        </a:moveTo>
                        <a:cubicBezTo>
                          <a:pt x="76231" y="-64750"/>
                          <a:pt x="156817" y="4769"/>
                          <a:pt x="172510" y="194658"/>
                        </a:cubicBezTo>
                        <a:cubicBezTo>
                          <a:pt x="175939" y="236146"/>
                          <a:pt x="175710" y="279473"/>
                          <a:pt x="171845" y="320637"/>
                        </a:cubicBezTo>
                        <a:cubicBezTo>
                          <a:pt x="153484" y="516199"/>
                          <a:pt x="67464" y="573520"/>
                          <a:pt x="21557" y="420783"/>
                        </a:cubicBezTo>
                        <a:cubicBezTo>
                          <a:pt x="7091" y="372654"/>
                          <a:pt x="-593" y="310466"/>
                          <a:pt x="36" y="246621"/>
                        </a:cubicBezTo>
                        <a:lnTo>
                          <a:pt x="87461" y="253879"/>
                        </a:lnTo>
                        <a:lnTo>
                          <a:pt x="27359" y="69442"/>
                        </a:lnTo>
                        <a:close/>
                      </a:path>
                      <a:path w="174922" h="507758">
                        <a:moveTo>
                          <a:pt x="27359" y="69442"/>
                        </a:moveTo>
                        <a:cubicBezTo>
                          <a:pt x="76231" y="-64750"/>
                          <a:pt x="156817" y="4769"/>
                          <a:pt x="172510" y="194658"/>
                        </a:cubicBezTo>
                        <a:cubicBezTo>
                          <a:pt x="175939" y="236146"/>
                          <a:pt x="175710" y="279473"/>
                          <a:pt x="171845" y="320637"/>
                        </a:cubicBezTo>
                        <a:cubicBezTo>
                          <a:pt x="153484" y="516199"/>
                          <a:pt x="67464" y="573520"/>
                          <a:pt x="21557" y="420783"/>
                        </a:cubicBezTo>
                        <a:cubicBezTo>
                          <a:pt x="7091" y="372654"/>
                          <a:pt x="-593" y="310466"/>
                          <a:pt x="36" y="246621"/>
                        </a:cubicBezTo>
                      </a:path>
                    </a:pathLst>
                  </a:custGeom>
                  <a:noFill/>
                  <a:ln w="25400" cap="flat" cmpd="sng" algn="ctr">
                    <a:solidFill>
                      <a:srgbClr val="C00000"/>
                    </a:solidFill>
                    <a:prstDash val="solid"/>
                    <a:round/>
                    <a:tailEnd type="triangle" w="lg" len="med"/>
                  </a:ln>
                </p:spPr>
              </p:sp>
            </p:grpSp>
            <p:sp>
              <p:nvSpPr>
                <p:cNvPr id="12307" name="Arc 16"/>
                <p:cNvSpPr/>
                <p:nvPr/>
              </p:nvSpPr>
              <p:spPr>
                <a:xfrm rot="16200000">
                  <a:off x="5543550" y="2940050"/>
                  <a:ext cx="177800" cy="495300"/>
                </a:xfrm>
                <a:custGeom>
                  <a:cxnLst>
                    <a:cxn ang="0">
                      <a:pos x="12789" y="126319"/>
                    </a:cxn>
                    <a:cxn ang="0">
                      <a:pos x="173422" y="114532"/>
                    </a:cxn>
                    <a:cxn ang="0">
                      <a:pos x="188916" y="256692"/>
                    </a:cxn>
                  </a:cxnLst>
                  <a:pathLst>
                    <a:path w="188922" h="507758" stroke="0">
                      <a:moveTo>
                        <a:pt x="12789" y="126319"/>
                      </a:moveTo>
                      <a:cubicBezTo>
                        <a:pt x="48065" y="-36831"/>
                        <a:pt x="134886" y="-43201"/>
                        <a:pt x="173422" y="114532"/>
                      </a:cubicBezTo>
                      <a:cubicBezTo>
                        <a:pt x="183730" y="156725"/>
                        <a:pt x="189125" y="206219"/>
                        <a:pt x="188916" y="256692"/>
                      </a:cubicBezTo>
                      <a:lnTo>
                        <a:pt x="94461" y="253879"/>
                      </a:lnTo>
                      <a:lnTo>
                        <a:pt x="12789" y="126319"/>
                      </a:lnTo>
                      <a:close/>
                    </a:path>
                    <a:path w="188922" h="507758">
                      <a:moveTo>
                        <a:pt x="12789" y="126319"/>
                      </a:moveTo>
                      <a:cubicBezTo>
                        <a:pt x="48065" y="-36831"/>
                        <a:pt x="134886" y="-43201"/>
                        <a:pt x="173422" y="114532"/>
                      </a:cubicBezTo>
                      <a:cubicBezTo>
                        <a:pt x="183730" y="156725"/>
                        <a:pt x="189125" y="206219"/>
                        <a:pt x="188916" y="256692"/>
                      </a:cubicBezTo>
                    </a:path>
                  </a:pathLst>
                </a:custGeom>
                <a:noFill/>
                <a:ln w="25400" cap="flat" cmpd="sng" algn="ctr">
                  <a:solidFill>
                    <a:srgbClr val="C00000"/>
                  </a:solidFill>
                  <a:prstDash val="solid"/>
                  <a:round/>
                  <a:tailEnd type="none" w="lg" len="med"/>
                </a:ln>
              </p:spPr>
            </p:sp>
          </p:grpSp>
        </p:grpSp>
      </p:grpSp>
      <p:sp>
        <p:nvSpPr>
          <p:cNvPr id="12298" name="TextBox 3D 1"/>
          <p:cNvSpPr/>
          <p:nvPr/>
        </p:nvSpPr>
        <p:spPr>
          <a:xfrm>
            <a:off x="7569200" y="4635500"/>
            <a:ext cx="3111500" cy="457200"/>
          </a:xfrm>
          <a:prstGeom prst="rect"/>
          <a:noFill/>
          <a:ln algn="ctr">
            <a:noFill/>
          </a:ln>
        </p:spPr>
        <p:txBody>
          <a:bodyPr>
            <a:sp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sz="1200" dirty="1">
                <a:solidFill>
                  <a:srgbClr val="404040"/>
                </a:solidFill>
                <a:ea typeface="Segoe UI" pitchFamily="34" charset="0"/>
              </a:rPr>
              <a:t>3D helps foster conceptual understanding and visual and spatial thinking.</a:t>
            </a:r>
          </a:p>
        </p:txBody>
      </p:sp>
      <p:sp>
        <p:nvSpPr>
          <p:cNvPr id="12299" name="TextBox 3D 2"/>
          <p:cNvSpPr/>
          <p:nvPr/>
        </p:nvSpPr>
        <p:spPr>
          <a:xfrm>
            <a:off x="7569200" y="5168900"/>
            <a:ext cx="3251200" cy="457200"/>
          </a:xfrm>
          <a:prstGeom prst="rect"/>
          <a:noFill/>
          <a:ln algn="ctr">
            <a:noFill/>
          </a:ln>
        </p:spPr>
        <p:txBody>
          <a:bodyPr>
            <a:spAutoFit/>
          </a:bodyPr>
          <a:lstStyle>
            <a:lvl1pPr/>
            <a:lvl2pPr marL="742950"/>
            <a:lvl3pPr marL="1143000"/>
            <a:lvl4pPr marL="1600200"/>
            <a:lvl5pPr marL="2057400"/>
          </a:lstStyle>
          <a:p>
            <a:pPr marL="0" marR="0" lvl="0" algn="l"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sz="1200" dirty="1">
                <a:solidFill>
                  <a:srgbClr val="404040"/>
                </a:solidFill>
                <a:ea typeface="Segoe UI" pitchFamily="34" charset="0"/>
              </a:rPr>
              <a:t>Animated 3D models display objects within space in ways text and images cannot.</a:t>
            </a:r>
          </a:p>
        </p:txBody>
      </p:sp>
    </p:spTree>
  </p:cSld>
  <p:clrMapOvr>
    <a:masterClrMapping/>
  </p:clrMapOvr>
  <p:transition spd="fast"/>
  <p:timing>
    <p:tnLst>
      <p:par>
        <p:cTn id="1"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p:sp>
        <p:nvSpPr>
          <p:cNvPr id="13314" name="Title 3"/>
          <p:cNvSpPr/>
          <p:nvPr>
            <p:ph type="title" idx="4294967295"/>
          </p:nvPr>
        </p:nvSpPr>
        <p:spPr>
          <a:xfrm>
            <a:off x="596900" y="444500"/>
            <a:ext cx="10972800" cy="736600"/>
          </a:xfrm>
          <a:prstGeom prst="rect"/>
          <a:noFill/>
          <a:ln algn="ctr">
            <a:noFill/>
          </a:ln>
        </p:spPr>
        <p:txBody>
          <a:bodyPr vert="horz" wrap="square" lIns="91440" tIns="45720" rIns="91440" bIns="45720"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No 3D Model? No Problem!</a:t>
            </a:r>
          </a:p>
        </p:txBody>
      </p:sp>
      <p:sp>
        <p:nvSpPr>
          <p:cNvPr id="13315" name="Content Placeholder 1"/>
          <p:cNvSpPr/>
          <p:nvPr>
            <p:ph type="obj" idx="4294967295"/>
          </p:nvPr>
        </p:nvSpPr>
        <p:spPr>
          <a:xfrm>
            <a:off x="1079500" y="1498600"/>
            <a:ext cx="3187700" cy="4660900"/>
          </a:xfrm>
          <a:prstGeom prst="rect"/>
          <a:noFill/>
          <a:ln algn="ctr">
            <a:noFill/>
          </a:ln>
        </p:spPr>
        <p:txBody>
          <a:bodyPr vert="horz" wrap="square" lIns="91440" tIns="45720" rIns="91440" bIns="45720" anchor="ctr" anchorCtr="0">
            <a:noAutofit/>
          </a:bodyPr>
          <a:lstStyle>
            <a:lvl1pPr marL="0" indent="-228600"/>
            <a:lvl2pPr/>
            <a:lvl3pPr/>
            <a:lvl4pPr/>
            <a:lvl5pPr/>
          </a:lstStyle>
          <a:p>
            <a:pPr marL="228600" marR="0" lvl="0" indent="-228600" algn="l" defTabSz="914400" fontAlgn="auto" rtl="0" eaLnBrk="1" latinLnBrk="0" hangingPunct="1">
              <a:lnSpc>
                <a:spcPct val="150000"/>
              </a:lnSpc>
              <a:spcBef>
                <a:spcPts val="1000"/>
              </a:spcBef>
              <a:spcAft>
                <a:spcPts val="1200"/>
              </a:spcAft>
              <a:buClrTx/>
              <a:buSzPct val="25000"/>
              <a:buFont typeface="Segoe UI" pitchFamily="34" charset="0"/>
              <a:buChar char=" "/>
              <a:defRPr sz="2800" baseline="0">
                <a:solidFill>
                  <a:schemeClr val="tx1"/>
                </a:solidFill>
                <a:latin typeface="Segoe UI" pitchFamily="34" charset="0"/>
              </a:defRPr>
            </a:pPr>
            <a:r>
              <a:rPr sz="1200" dirty="1"/>
              <a:t>Microsoft makes it easy to insert a 3D Model!  Simply go to the Insert Ribbon and click on the 3D Models option.  Choose the option for online sources gallery (shown at the right).  Select the model you wish to insert.</a:t>
            </a:r>
          </a:p>
          <a:p>
            <a:pPr marL="228600" marR="0" lvl="0" indent="-228600" algn="l" defTabSz="914400" fontAlgn="auto" rtl="0" eaLnBrk="1" latinLnBrk="0" hangingPunct="1">
              <a:lnSpc>
                <a:spcPct val="150000"/>
              </a:lnSpc>
              <a:spcBef>
                <a:spcPts val="1000"/>
              </a:spcBef>
              <a:spcAft>
                <a:spcPts val="1200"/>
              </a:spcAft>
              <a:buClrTx/>
              <a:buSzPct val="25000"/>
              <a:buFont typeface="Segoe UI" pitchFamily="34" charset="0"/>
              <a:buChar char=" "/>
              <a:defRPr sz="2800" baseline="0">
                <a:solidFill>
                  <a:schemeClr val="tx1"/>
                </a:solidFill>
                <a:latin typeface="Segoe UI" pitchFamily="34" charset="0"/>
              </a:defRPr>
            </a:pPr>
            <a:r>
              <a:rPr sz="1200" dirty="1"/>
              <a:t>3D Models is a subscription-only feature. If you have an Office 365 subscription, the next slide shows you how it works in a new presentation.</a:t>
            </a:r>
          </a:p>
        </p:txBody>
      </p:sp>
      <p:pic>
        <p:nvPicPr>
          <p:cNvPr id="13316" name="Content Placeholder 5" descr="3d model pop up screenshot"/>
          <p:cNvPicPr/>
          <p:nvPr>
            <p:ph type="obj" idx="4294967295"/>
          </p:nvPr>
        </p:nvPicPr>
        <p:blipFill dpi="0">
          <a:blip xmlns:r="http://schemas.openxmlformats.org/officeDocument/2006/relationships" r:embed="rId2"/>
          <a:srcRect/>
          <a:stretch>
            <a:fillRect/>
          </a:stretch>
        </p:blipFill>
        <p:spPr>
          <a:xfrm>
            <a:off x="4394200" y="1981200"/>
            <a:ext cx="7137400" cy="3695700"/>
          </a:xfrm>
          <a:prstGeom prst="rect"/>
          <a:noFill/>
          <a:ln>
            <a:noFill/>
          </a:ln>
        </p:spPr>
      </p:pic>
    </p:spTree>
  </p:cSld>
  <p:clrMapOvr>
    <a:masterClrMapping/>
  </p:clrMapOvr>
  <p:transition spd="fast"/>
  <p:timing>
    <p:tnLst>
      <p:par>
        <p:cTn id="1"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p:sp>
        <p:nvSpPr>
          <p:cNvPr id="14338" name="Title 2"/>
          <p:cNvSpPr/>
          <p:nvPr>
            <p:ph type="title" idx="4294967295"/>
          </p:nvPr>
        </p:nvSpPr>
        <p:spPr>
          <a:xfrm>
            <a:off x="596900" y="444500"/>
            <a:ext cx="10972800" cy="736600"/>
          </a:xfrm>
          <a:prstGeom prst="rect"/>
          <a:noFill/>
          <a:ln algn="ctr">
            <a:noFill/>
          </a:ln>
        </p:spPr>
        <p:txBody>
          <a:bodyPr vert="horz" wrap="square" lIns="91440" tIns="45720" rIns="91440" bIns="45720"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t>How to Insert a 3D Model</a:t>
            </a:r>
          </a:p>
        </p:txBody>
      </p:sp>
      <p:sp>
        <p:nvSpPr>
          <p:cNvPr id="14339" name="Content Placeholder 1"/>
          <p:cNvSpPr/>
          <p:nvPr>
            <p:ph type="obj" idx="4294967295"/>
          </p:nvPr>
        </p:nvSpPr>
        <p:spPr>
          <a:xfrm>
            <a:off x="596900" y="1600200"/>
            <a:ext cx="4711700" cy="4800600"/>
          </a:xfrm>
          <a:prstGeom prst="rect"/>
          <a:noFill/>
          <a:ln algn="ctr">
            <a:noFill/>
          </a:ln>
        </p:spPr>
        <p:txBody>
          <a:bodyPr vert="horz" wrap="square" lIns="91440" tIns="45720" rIns="91440" bIns="45720" anchor="t" anchorCtr="0">
            <a:noAutofit/>
          </a:bodyPr>
          <a:lstStyle>
            <a:lvl1pPr marL="0" indent="-228600"/>
            <a:lvl2pPr marL="457200" indent="-47625"/>
            <a:lvl3pPr/>
            <a:lvl4pPr/>
            <a:lvl5pPr/>
          </a:lstStyle>
          <a:p>
            <a:pPr marL="228600" marR="0" lvl="0" indent="-228600" algn="l" defTabSz="914400" fontAlgn="auto" rtl="0" eaLnBrk="1" latinLnBrk="0" hangingPunct="1">
              <a:lnSpc>
                <a:spcPct val="90000"/>
              </a:lnSpc>
              <a:spcBef>
                <a:spcPts val="1000"/>
              </a:spcBef>
              <a:spcAft>
                <a:spcPts val="1200"/>
              </a:spcAft>
              <a:buClrTx/>
              <a:buSzPct val="25000"/>
              <a:buFont typeface="Segoe UI" pitchFamily="34" charset="0"/>
              <a:buChar char=" "/>
              <a:defRPr sz="2800" baseline="0">
                <a:solidFill>
                  <a:schemeClr val="tx1"/>
                </a:solidFill>
                <a:latin typeface="Segoe UI" pitchFamily="34" charset="0"/>
              </a:defRPr>
            </a:pPr>
            <a:r>
              <a:rPr sz="1200" dirty="1"/>
              <a:t>To Insert a 3D Model:</a:t>
            </a:r>
          </a:p>
          <a:p>
            <a:pPr marL="685800" marR="0" lvl="1" indent="-228600" algn="l" fontAlgn="auto" rtl="0" eaLnBrk="1" latinLnBrk="0" hangingPunct="1">
              <a:lnSpc>
                <a:spcPts val="1800"/>
              </a:lnSpc>
              <a:spcBef>
                <a:spcPts val="600"/>
              </a:spcBef>
              <a:spcAft>
                <a:spcPts val="1200"/>
              </a:spcAft>
              <a:buClrTx/>
              <a:buSzTx/>
              <a:buFont typeface="Segoe UI" pitchFamily="34" charset="0"/>
              <a:buChar char=" "/>
              <a:defRPr sz="2400" baseline="0">
                <a:solidFill>
                  <a:schemeClr val="tx1"/>
                </a:solidFill>
                <a:latin typeface="Segoe UI" pitchFamily="34" charset="0"/>
              </a:defRPr>
            </a:pPr>
            <a:r>
              <a:rPr sz="1200" dirty="1"/>
              <a:t>From the Ribbon, go to</a:t>
            </a:r>
            <a:br>
              <a:rPr sz="1200" dirty="1"/>
            </a:br>
            <a:r>
              <a:rPr sz="1200" dirty="1">
                <a:solidFill>
                  <a:srgbClr val="D24726"/>
                </a:solidFill>
                <a:latin typeface="Segoe UI Semibold" pitchFamily="34" charset="0"/>
                <a:ea typeface="Segoe UI Semibold" pitchFamily="34" charset="0"/>
              </a:rPr>
              <a:t>Insert</a:t>
            </a:r>
            <a:r>
              <a:rPr sz="1200" dirty="1"/>
              <a:t> &gt; </a:t>
            </a:r>
            <a:r>
              <a:rPr sz="1200" dirty="1">
                <a:solidFill>
                  <a:srgbClr val="D24726"/>
                </a:solidFill>
                <a:latin typeface="Segoe UI Semibold" pitchFamily="34" charset="0"/>
                <a:ea typeface="Segoe UI Semibold" pitchFamily="34" charset="0"/>
              </a:rPr>
              <a:t>3D Models </a:t>
            </a:r>
            <a:br>
              <a:rPr sz="1200" dirty="1"/>
            </a:br>
            <a:r>
              <a:rPr sz="1200" dirty="1"/>
              <a:t>-or- </a:t>
            </a:r>
            <a:br>
              <a:rPr sz="1200" dirty="1"/>
            </a:br>
            <a:r>
              <a:rPr sz="1200" dirty="1">
                <a:solidFill>
                  <a:srgbClr val="D24726"/>
                </a:solidFill>
                <a:latin typeface="Segoe UI Semibold" pitchFamily="34" charset="0"/>
                <a:ea typeface="Segoe UI Semibold" pitchFamily="34" charset="0"/>
              </a:rPr>
              <a:t>Insert</a:t>
            </a:r>
            <a:r>
              <a:rPr sz="1200" dirty="1"/>
              <a:t> &gt; </a:t>
            </a:r>
            <a:r>
              <a:rPr sz="1200" dirty="1">
                <a:solidFill>
                  <a:srgbClr val="D24726"/>
                </a:solidFill>
                <a:latin typeface="Segoe UI Semibold" pitchFamily="34" charset="0"/>
                <a:ea typeface="Segoe UI Semibold" pitchFamily="34" charset="0"/>
              </a:rPr>
              <a:t>3D</a:t>
            </a:r>
            <a:r>
              <a:rPr sz="1200" dirty="1"/>
              <a:t> </a:t>
            </a:r>
            <a:r>
              <a:rPr sz="1200" dirty="1">
                <a:solidFill>
                  <a:srgbClr val="D24726"/>
                </a:solidFill>
                <a:latin typeface="Segoe UI Semibold" pitchFamily="34" charset="0"/>
                <a:ea typeface="Segoe UI Semibold" pitchFamily="34" charset="0"/>
              </a:rPr>
              <a:t>Models</a:t>
            </a:r>
            <a:r>
              <a:rPr sz="1200" dirty="1"/>
              <a:t> </a:t>
            </a:r>
            <a:r>
              <a:rPr sz="1200" dirty="1">
                <a:solidFill>
                  <a:srgbClr val="D24726"/>
                </a:solidFill>
                <a:latin typeface="Segoe UI Semibold" pitchFamily="34" charset="0"/>
                <a:ea typeface="Segoe UI Semibold" pitchFamily="34" charset="0"/>
              </a:rPr>
              <a:t>from Online Sources</a:t>
            </a:r>
            <a:br>
              <a:rPr sz="1200" dirty="1"/>
            </a:br>
            <a:br>
              <a:rPr sz="1200" dirty="1"/>
            </a:br>
            <a:r>
              <a:rPr sz="1200" dirty="1"/>
              <a:t>That will open the Online 3D Models Window where you can search or browse categories of various 3D models, right from within PowerPoint.</a:t>
            </a:r>
          </a:p>
          <a:p>
            <a:pPr marL="685800" marR="0" lvl="1" indent="-228600" algn="l" fontAlgn="auto" rtl="0" eaLnBrk="1" latinLnBrk="0" hangingPunct="1">
              <a:lnSpc>
                <a:spcPts val="1800"/>
              </a:lnSpc>
              <a:spcBef>
                <a:spcPts val="600"/>
              </a:spcBef>
              <a:spcAft>
                <a:spcPts val="1200"/>
              </a:spcAft>
              <a:buClrTx/>
              <a:buSzTx/>
              <a:buFont typeface="Segoe UI" pitchFamily="34" charset="0"/>
              <a:buChar char=" "/>
              <a:defRPr sz="2400" baseline="0">
                <a:solidFill>
                  <a:schemeClr val="tx1"/>
                </a:solidFill>
                <a:latin typeface="Segoe UI" pitchFamily="34" charset="0"/>
              </a:defRPr>
            </a:pPr>
            <a:r>
              <a:rPr sz="1200" dirty="1">
                <a:solidFill>
                  <a:srgbClr val="D24726"/>
                </a:solidFill>
                <a:latin typeface="Segoe UI Semibold" pitchFamily="34" charset="0"/>
                <a:ea typeface="Segoe UI Semibold" pitchFamily="34" charset="0"/>
              </a:rPr>
              <a:t>Hint: </a:t>
            </a:r>
            <a:r>
              <a:rPr sz="1200" dirty="1">
                <a:solidFill>
                  <a:srgbClr val="404040"/>
                </a:solidFill>
                <a:ea typeface="Segoe UI" pitchFamily="34" charset="0"/>
              </a:rPr>
              <a:t>You need to be online when you add the model.</a:t>
            </a:r>
          </a:p>
          <a:p>
            <a:pPr marL="685800" marR="0" lvl="1" indent="-228600" algn="l" fontAlgn="auto" rtl="0" eaLnBrk="1" latinLnBrk="0" hangingPunct="1">
              <a:lnSpc>
                <a:spcPts val="1800"/>
              </a:lnSpc>
              <a:spcBef>
                <a:spcPts val="600"/>
              </a:spcBef>
              <a:spcAft>
                <a:spcPts val="1200"/>
              </a:spcAft>
              <a:buClrTx/>
              <a:buSzTx/>
              <a:buFont typeface="Segoe UI" pitchFamily="34" charset="0"/>
              <a:buChar char=" "/>
              <a:defRPr sz="2400" baseline="0">
                <a:solidFill>
                  <a:schemeClr val="tx1"/>
                </a:solidFill>
                <a:latin typeface="Segoe UI" pitchFamily="34" charset="0"/>
              </a:defRPr>
            </a:pPr>
            <a:r>
              <a:rPr sz="1200" dirty="1"/>
              <a:t>To search for a keyword, </a:t>
            </a:r>
            <a:r>
              <a:rPr sz="1200" dirty="1">
                <a:solidFill>
                  <a:srgbClr val="D24726"/>
                </a:solidFill>
                <a:latin typeface="Segoe UI Semibold" pitchFamily="34" charset="0"/>
                <a:ea typeface="Segoe UI Semibold" pitchFamily="34" charset="0"/>
              </a:rPr>
              <a:t>type a word </a:t>
            </a:r>
            <a:r>
              <a:rPr sz="1200" dirty="1"/>
              <a:t>or phrase into the search box at the top of the window and press </a:t>
            </a:r>
            <a:r>
              <a:rPr sz="1200" dirty="1">
                <a:solidFill>
                  <a:srgbClr val="D24726"/>
                </a:solidFill>
                <a:latin typeface="Segoe UI Semibold" pitchFamily="34" charset="0"/>
                <a:ea typeface="Segoe UI Semibold" pitchFamily="34" charset="0"/>
              </a:rPr>
              <a:t>enter</a:t>
            </a:r>
            <a:r>
              <a:rPr sz="1200" dirty="1"/>
              <a:t>.</a:t>
            </a:r>
            <a:br>
              <a:rPr sz="1200" dirty="1"/>
            </a:br>
          </a:p>
          <a:p>
            <a:pPr marL="685800" marR="0" lvl="1" indent="-228600" algn="l" fontAlgn="auto" rtl="0" eaLnBrk="1" latinLnBrk="0" hangingPunct="1">
              <a:lnSpc>
                <a:spcPct val="90000"/>
              </a:lnSpc>
              <a:spcBef>
                <a:spcPts val="600"/>
              </a:spcBef>
              <a:spcAft>
                <a:spcPts val="1200"/>
              </a:spcAft>
              <a:buClrTx/>
              <a:buSzTx/>
              <a:buFont typeface="Segoe UI" pitchFamily="34" charset="0"/>
              <a:buChar char=" "/>
              <a:defRPr sz="2400" baseline="0">
                <a:solidFill>
                  <a:schemeClr val="tx1"/>
                </a:solidFill>
                <a:latin typeface="Segoe UI" pitchFamily="34" charset="0"/>
              </a:defRPr>
            </a:pPr>
            <a:r>
              <a:rPr sz="1200" dirty="1"/>
              <a:t>To insert a 3D Model, </a:t>
            </a:r>
            <a:r>
              <a:rPr sz="1200" dirty="1">
                <a:solidFill>
                  <a:srgbClr val="D24726"/>
                </a:solidFill>
                <a:latin typeface="Segoe UI Semibold" pitchFamily="34" charset="0"/>
                <a:ea typeface="Segoe UI Semibold" pitchFamily="34" charset="0"/>
              </a:rPr>
              <a:t>click</a:t>
            </a:r>
            <a:r>
              <a:rPr sz="1200" dirty="1"/>
              <a:t> or </a:t>
            </a:r>
            <a:r>
              <a:rPr sz="1200" dirty="1">
                <a:solidFill>
                  <a:srgbClr val="D24726"/>
                </a:solidFill>
                <a:latin typeface="Segoe UI Semibold" pitchFamily="34" charset="0"/>
                <a:ea typeface="Segoe UI Semibold" pitchFamily="34" charset="0"/>
              </a:rPr>
              <a:t>tap</a:t>
            </a:r>
            <a:r>
              <a:rPr sz="1200" dirty="1"/>
              <a:t> on the model &gt; </a:t>
            </a:r>
            <a:r>
              <a:rPr sz="1200" dirty="1">
                <a:solidFill>
                  <a:srgbClr val="D24726"/>
                </a:solidFill>
                <a:latin typeface="Segoe UI Semibold" pitchFamily="34" charset="0"/>
                <a:ea typeface="Segoe UI Semibold" pitchFamily="34" charset="0"/>
              </a:rPr>
              <a:t>Insert</a:t>
            </a:r>
            <a:r>
              <a:rPr sz="1200" dirty="1"/>
              <a:t>.</a:t>
            </a:r>
          </a:p>
          <a:p>
            <a:pPr marL="685800" marR="0" lvl="1" indent="-228600" algn="l" fontAlgn="auto" rtl="0" eaLnBrk="1" latinLnBrk="0" hangingPunct="1">
              <a:lnSpc>
                <a:spcPts val="1800"/>
              </a:lnSpc>
              <a:spcBef>
                <a:spcPts val="600"/>
              </a:spcBef>
              <a:spcAft>
                <a:spcPts val="1200"/>
              </a:spcAft>
              <a:buClrTx/>
              <a:buSzTx/>
              <a:buFont typeface="Segoe UI" pitchFamily="34" charset="0"/>
              <a:buChar char=" "/>
              <a:defRPr sz="2400" baseline="0">
                <a:solidFill>
                  <a:schemeClr val="tx1"/>
                </a:solidFill>
                <a:latin typeface="Segoe UI" pitchFamily="34" charset="0"/>
              </a:defRPr>
            </a:pPr>
            <a:r>
              <a:rPr sz="1200" dirty="1"/>
              <a:t>The 3D Model will now be downloaded and placed onto your PowerPoint slide.</a:t>
            </a:r>
          </a:p>
        </p:txBody>
      </p:sp>
      <p:sp>
        <p:nvSpPr>
          <p:cNvPr id="14340" name="Oval 3"/>
          <p:cNvSpPr/>
          <p:nvPr/>
        </p:nvSpPr>
        <p:spPr>
          <a:xfrm>
            <a:off x="596900" y="1981200"/>
            <a:ext cx="406400" cy="406400"/>
          </a:xfrm>
          <a:prstGeom prst="ellipse"/>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dirty="1">
                <a:solidFill>
                  <a:schemeClr val="bg1"/>
                </a:solidFill>
                <a:latin typeface="Segoe UI Semibold" pitchFamily="34" charset="0"/>
                <a:ea typeface="Segoe UI Semibold" pitchFamily="34" charset="0"/>
              </a:rPr>
              <a:t>1</a:t>
            </a:r>
          </a:p>
        </p:txBody>
      </p:sp>
      <p:grpSp>
        <p:nvGrpSpPr>
          <p:cNvPr id="14341" name="Group 6"/>
          <p:cNvGrpSpPr/>
          <p:nvPr/>
        </p:nvGrpSpPr>
        <p:grpSpPr>
          <a:xfrm>
            <a:off x="711200" y="4064000"/>
            <a:ext cx="177800" cy="279400"/>
            <a:chOff x="5041900" y="3022600"/>
            <a:chExt cx="1003300" cy="1498600"/>
          </a:xfrm>
        </p:grpSpPr>
        <p:sp>
          <p:nvSpPr>
            <p:cNvPr id="14347" name="Freeform: Shape 7"/>
            <p:cNvSpPr/>
            <p:nvPr/>
          </p:nvSpPr>
          <p:spPr>
            <a:xfrm>
              <a:off x="5041900" y="3022600"/>
              <a:ext cx="1003300" cy="1295400"/>
            </a:xfrm>
            <a:custGeom>
              <a:cxnLst>
                <a:cxn ang="0">
                  <a:pos x="684848" y="1231583"/>
                </a:cxn>
                <a:cxn ang="0">
                  <a:pos x="329565" y="1231583"/>
                </a:cxn>
                <a:cxn ang="0">
                  <a:pos x="328613" y="1056323"/>
                </a:cxn>
                <a:cxn ang="0">
                  <a:pos x="71438" y="504825"/>
                </a:cxn>
                <a:cxn ang="0">
                  <a:pos x="504825" y="71438"/>
                </a:cxn>
                <a:cxn ang="0">
                  <a:pos x="508635" y="71438"/>
                </a:cxn>
                <a:cxn ang="0">
                  <a:pos x="942023" y="504825"/>
                </a:cxn>
                <a:cxn ang="0">
                  <a:pos x="684848" y="1055370"/>
                </a:cxn>
                <a:cxn ang="0">
                  <a:pos x="684848" y="1231583"/>
                </a:cxn>
              </a:cxnLst>
              <a:pathLst>
                <a:path w="1009650" h="1295400">
                  <a:moveTo>
                    <a:pt x="684848" y="1231583"/>
                  </a:moveTo>
                  <a:lnTo>
                    <a:pt x="329565" y="1231583"/>
                  </a:lnTo>
                  <a:lnTo>
                    <a:pt x="328613" y="1056323"/>
                  </a:lnTo>
                  <a:cubicBezTo>
                    <a:pt x="328613" y="816293"/>
                    <a:pt x="71438" y="744855"/>
                    <a:pt x="71438" y="504825"/>
                  </a:cubicBezTo>
                  <a:cubicBezTo>
                    <a:pt x="71438" y="264795"/>
                    <a:pt x="265748" y="71438"/>
                    <a:pt x="504825" y="71438"/>
                  </a:cubicBezTo>
                  <a:lnTo>
                    <a:pt x="508635" y="71438"/>
                  </a:lnTo>
                  <a:cubicBezTo>
                    <a:pt x="748665" y="71438"/>
                    <a:pt x="942023" y="265748"/>
                    <a:pt x="942023" y="504825"/>
                  </a:cubicBezTo>
                  <a:cubicBezTo>
                    <a:pt x="942023" y="743903"/>
                    <a:pt x="684848" y="816293"/>
                    <a:pt x="684848" y="1055370"/>
                  </a:cubicBezTo>
                  <a:lnTo>
                    <a:pt x="684848" y="1231583"/>
                  </a:lnTo>
                  <a:close/>
                </a:path>
              </a:pathLst>
            </a:custGeom>
            <a:noFill/>
            <a:ln w="25400" cap="rnd" cmpd="sng" algn="ctr">
              <a:solidFill>
                <a:srgbClr val="D24726"/>
              </a:solidFill>
              <a:prstDash val="solid"/>
              <a:miter lim="800000"/>
            </a:ln>
          </p:spPr>
        </p:sp>
        <p:sp>
          <p:nvSpPr>
            <p:cNvPr id="14348" name="Freeform: Shape 8"/>
            <p:cNvSpPr/>
            <p:nvPr/>
          </p:nvSpPr>
          <p:spPr>
            <a:xfrm>
              <a:off x="5359400" y="4381500"/>
              <a:ext cx="381000" cy="139700"/>
            </a:xfrm>
            <a:custGeom>
              <a:cxnLst>
                <a:cxn ang="0">
                  <a:pos x="71438" y="71437"/>
                </a:cxn>
                <a:cxn ang="0">
                  <a:pos x="313373" y="71437"/>
                </a:cxn>
              </a:cxnLst>
              <a:pathLst>
                <a:path w="381000" h="142875">
                  <a:moveTo>
                    <a:pt x="71438" y="71437"/>
                  </a:moveTo>
                  <a:lnTo>
                    <a:pt x="313373" y="71437"/>
                  </a:lnTo>
                </a:path>
              </a:pathLst>
            </a:custGeom>
            <a:noFill/>
            <a:ln w="25400" cap="rnd" cmpd="sng" algn="ctr">
              <a:solidFill>
                <a:srgbClr val="D24726"/>
              </a:solidFill>
              <a:prstDash val="solid"/>
              <a:miter lim="800000"/>
            </a:ln>
          </p:spPr>
        </p:sp>
        <p:sp>
          <p:nvSpPr>
            <p:cNvPr id="14349" name="Freeform: Shape 9"/>
            <p:cNvSpPr/>
            <p:nvPr/>
          </p:nvSpPr>
          <p:spPr>
            <a:xfrm>
              <a:off x="5308600" y="3949700"/>
              <a:ext cx="495300" cy="139700"/>
            </a:xfrm>
            <a:custGeom>
              <a:cxnLst>
                <a:cxn ang="0">
                  <a:pos x="71437" y="71437"/>
                </a:cxn>
                <a:cxn ang="0">
                  <a:pos x="426721" y="71437"/>
                </a:cxn>
              </a:cxnLst>
              <a:pathLst>
                <a:path w="495300" h="142875">
                  <a:moveTo>
                    <a:pt x="71437" y="71438"/>
                  </a:moveTo>
                  <a:lnTo>
                    <a:pt x="426720" y="71438"/>
                  </a:lnTo>
                </a:path>
              </a:pathLst>
            </a:custGeom>
            <a:noFill/>
            <a:ln w="25400" cap="rnd" cmpd="sng" algn="ctr">
              <a:solidFill>
                <a:srgbClr val="D24726"/>
              </a:solidFill>
              <a:prstDash val="solid"/>
              <a:miter lim="800000"/>
            </a:ln>
          </p:spPr>
        </p:sp>
      </p:grpSp>
      <p:sp>
        <p:nvSpPr>
          <p:cNvPr id="14342" name="Oval 4"/>
          <p:cNvSpPr/>
          <p:nvPr/>
        </p:nvSpPr>
        <p:spPr>
          <a:xfrm>
            <a:off x="596900" y="4508500"/>
            <a:ext cx="406400" cy="406400"/>
          </a:xfrm>
          <a:prstGeom prst="ellipse"/>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dirty="1">
                <a:solidFill>
                  <a:schemeClr val="bg1"/>
                </a:solidFill>
                <a:latin typeface="Segoe UI Semibold" pitchFamily="34" charset="0"/>
                <a:ea typeface="Segoe UI Semibold" pitchFamily="34" charset="0"/>
              </a:rPr>
              <a:t>2</a:t>
            </a:r>
          </a:p>
        </p:txBody>
      </p:sp>
      <p:sp>
        <p:nvSpPr>
          <p:cNvPr id="14343" name="Oval 5"/>
          <p:cNvSpPr/>
          <p:nvPr/>
        </p:nvSpPr>
        <p:spPr>
          <a:xfrm>
            <a:off x="596900" y="5346700"/>
            <a:ext cx="406400" cy="406400"/>
          </a:xfrm>
          <a:prstGeom prst="ellipse"/>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dirty="1">
                <a:solidFill>
                  <a:schemeClr val="bg1"/>
                </a:solidFill>
                <a:latin typeface="Segoe UI Semibold" pitchFamily="34" charset="0"/>
                <a:ea typeface="Segoe UI Semibold" pitchFamily="34" charset="0"/>
              </a:rPr>
              <a:t>3</a:t>
            </a:r>
          </a:p>
        </p:txBody>
      </p:sp>
      <p:grpSp>
        <p:nvGrpSpPr>
          <p:cNvPr id="14344" name="Group 13" descr="toolbar screenshot&#10;"/>
          <p:cNvGrpSpPr/>
          <p:nvPr/>
        </p:nvGrpSpPr>
        <p:grpSpPr>
          <a:xfrm>
            <a:off x="5219700" y="1384300"/>
            <a:ext cx="6654800" cy="3124200"/>
            <a:chOff x="5219700" y="1384300"/>
            <a:chExt cx="6654800" cy="3124200"/>
          </a:xfrm>
        </p:grpSpPr>
        <p:pic>
          <p:nvPicPr>
            <p:cNvPr id="14345" name="Picture 22" descr="Screenshot of the Insert tab in PowerPoint with the 3D Models button open, and the &quot;From Online Sources&quot; option selected. Below, there is a Search Results window open to display search result for the keyword &quot;atom.&quot;"/>
            <p:cNvPicPr/>
            <p:nvPr/>
          </p:nvPicPr>
          <p:blipFill dpi="0">
            <a:blip xmlns:r="http://schemas.openxmlformats.org/officeDocument/2006/relationships" r:embed="rId2">
              <a:clrChange>
                <a:clrFrom>
                  <a:srgbClr val="FFFFFF"/>
                </a:clrFrom>
                <a:clrTo>
                  <a:srgbClr val="FFFFFF">
                    <a:alpha val="0"/>
                  </a:srgbClr>
                </a:clrTo>
              </a:clrChange>
            </a:blip>
            <a:srcRect t="2" b="55064"/>
            <a:stretch>
              <a:fillRect/>
            </a:stretch>
          </p:blipFill>
          <p:spPr>
            <a:xfrm>
              <a:off x="5219700" y="1384300"/>
              <a:ext cx="6654800" cy="2425700"/>
            </a:xfrm>
            <a:prstGeom prst="rect"/>
            <a:noFill/>
            <a:ln algn="ctr">
              <a:noFill/>
            </a:ln>
          </p:spPr>
        </p:pic>
        <p:sp>
          <p:nvSpPr>
            <p:cNvPr id="14346" name="Rectangle 12"/>
            <p:cNvSpPr/>
            <p:nvPr/>
          </p:nvSpPr>
          <p:spPr>
            <a:xfrm>
              <a:off x="5410200" y="3187700"/>
              <a:ext cx="3581400" cy="1320800"/>
            </a:xfrm>
            <a:prstGeom prst="rect"/>
            <a:solidFill>
              <a:srgbClr val="F5F5F5"/>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grpSp>
    </p:spTree>
  </p:cSld>
  <p:clrMapOvr>
    <a:masterClrMapping/>
  </p:clrMapOvr>
  <p:transition spd="fast"/>
  <p:timing>
    <p:tnLst>
      <p:par>
        <p:cTn id="1"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p:sp>
        <p:nvSpPr>
          <p:cNvPr id="15362" name="Title 1"/>
          <p:cNvSpPr/>
          <p:nvPr>
            <p:ph type="title" idx="4294967295"/>
          </p:nvPr>
        </p:nvSpPr>
        <p:spPr>
          <a:xfrm>
            <a:off x="596900" y="444500"/>
            <a:ext cx="10972800" cy="736600"/>
          </a:xfrm>
          <a:prstGeom prst="rect"/>
          <a:noFill/>
          <a:ln algn="ctr">
            <a:noFill/>
          </a:ln>
        </p:spPr>
        <p:txBody>
          <a:bodyPr vert="horz" wrap="square" lIns="91440" tIns="45720" rIns="91440" bIns="45720" anchor="ctr" anchorCtr="0">
            <a:noAutofit/>
          </a:bodyPr>
          <a:lstStyle/>
          <a:p>
            <a:pPr marL="0" marR="0" lvl="0" algn="l" defTabSz="914400" fontAlgn="auto" rtl="0" eaLnBrk="1" latinLnBrk="0" hangingPunct="1">
              <a:lnSpc>
                <a:spcPct val="90000"/>
              </a:lnSpc>
              <a:spcBef>
                <a:spcPct val="0"/>
              </a:spcBef>
              <a:buClr>
                <a:schemeClr val="bg1"/>
              </a:buClr>
              <a:buSzTx/>
              <a:buFont typeface="Arial" charset="0"/>
              <a:buNone/>
              <a:defRPr sz="2800" baseline="0">
                <a:solidFill>
                  <a:srgbClr val="3B3838"/>
                </a:solidFill>
                <a:latin typeface="Segoe UI Light" pitchFamily="34" charset="0"/>
              </a:defRPr>
            </a:pPr>
            <a:r>
              <a:rPr dirty="1">
                <a:ea typeface="Segoe UI Light" pitchFamily="34" charset="0"/>
              </a:rPr>
              <a:t>Have Your Own 3D Model? You Can Import It!</a:t>
            </a:r>
          </a:p>
        </p:txBody>
      </p:sp>
      <p:sp>
        <p:nvSpPr>
          <p:cNvPr id="15363" name="Content Placeholder 7" descr="PowerPoint allows you to import a variety of popular 3D model formats. &#10;So no matter your workflows outside of PowerPoint, you should be able to find a suitable solution to make your 3D models portable and presentable to virtually anyone, anywhere and on any device (with just a few quick modifications)"/>
          <p:cNvSpPr/>
          <p:nvPr/>
        </p:nvSpPr>
        <p:spPr>
          <a:xfrm>
            <a:off x="533400" y="1485900"/>
            <a:ext cx="4318000" cy="1905000"/>
          </a:xfrm>
          <a:prstGeom prst="rect"/>
          <a:noFill/>
          <a:ln algn="ctr">
            <a:noFill/>
          </a:ln>
        </p:spPr>
        <p:txBody>
          <a:bodyPr>
            <a:noAutofit/>
          </a:bodyPr>
          <a:lstStyle>
            <a:lvl1pPr marL="0"/>
            <a:lvl2pPr marL="685800"/>
            <a:lvl3pPr marL="1143000"/>
            <a:lvl4pPr marL="1600200"/>
            <a:lvl5pPr marL="2057400"/>
          </a:lstStyle>
          <a:p>
            <a:pPr marL="228600" marR="0" lvl="0" indent="-228600" algn="l" defTabSz="914400" fontAlgn="auto" rtl="0" eaLnBrk="1" latinLnBrk="0" hangingPunct="1">
              <a:lnSpc>
                <a:spcPts val="1800"/>
              </a:lnSpc>
              <a:spcBef>
                <a:spcPts val="1000"/>
              </a:spcBef>
              <a:spcAft>
                <a:spcPts val="600"/>
              </a:spcAft>
              <a:buClrTx/>
              <a:buSzTx/>
              <a:buFont typeface="Arial" charset="0"/>
              <a:buNone/>
              <a:defRPr sz="2800" baseline="0">
                <a:solidFill>
                  <a:schemeClr val="tx1"/>
                </a:solidFill>
                <a:latin typeface="Segoe UI" pitchFamily="34" charset="0"/>
              </a:defRPr>
            </a:pPr>
            <a:r>
              <a:rPr sz="1200" dirty="1">
                <a:solidFill>
                  <a:srgbClr val="404040"/>
                </a:solidFill>
                <a:ea typeface="Segoe UI" pitchFamily="34" charset="0"/>
              </a:rPr>
              <a:t>PowerPoint allows you to import a variety of popular 3D model formats. </a:t>
            </a:r>
          </a:p>
          <a:p>
            <a:pPr marL="228600" marR="0" lvl="0" indent="-228600" algn="l" defTabSz="914400" fontAlgn="auto" rtl="0" eaLnBrk="1" latinLnBrk="0" hangingPunct="1">
              <a:lnSpc>
                <a:spcPts val="1800"/>
              </a:lnSpc>
              <a:spcBef>
                <a:spcPts val="1000"/>
              </a:spcBef>
              <a:spcAft>
                <a:spcPts val="600"/>
              </a:spcAft>
              <a:buClrTx/>
              <a:buSzTx/>
              <a:buFont typeface="Arial" charset="0"/>
              <a:buNone/>
              <a:defRPr sz="2800" baseline="0">
                <a:solidFill>
                  <a:schemeClr val="tx1"/>
                </a:solidFill>
                <a:latin typeface="Segoe UI" pitchFamily="34" charset="0"/>
              </a:defRPr>
            </a:pPr>
            <a:r>
              <a:rPr sz="1200" dirty="1">
                <a:solidFill>
                  <a:srgbClr val="404040"/>
                </a:solidFill>
                <a:ea typeface="Segoe UI" pitchFamily="34" charset="0"/>
              </a:rPr>
              <a:t>So no matter your workflows outside of PowerPoint, you should be able to find a suitable solution to make your 3D models portable and presentable to virtually anyone, anywhere and on any device (with just a few quick modifications)</a:t>
            </a:r>
          </a:p>
        </p:txBody>
      </p:sp>
      <p:sp>
        <p:nvSpPr>
          <p:cNvPr id="15364" name="Directions"/>
          <p:cNvSpPr/>
          <p:nvPr/>
        </p:nvSpPr>
        <p:spPr>
          <a:xfrm>
            <a:off x="469900" y="3644900"/>
            <a:ext cx="2171700" cy="292100"/>
          </a:xfrm>
          <a:prstGeom prst="rect"/>
          <a:noFill/>
          <a:ln algn="ctr">
            <a:noFill/>
          </a:ln>
        </p:spPr>
        <p:txBody>
          <a:bodyPr>
            <a:noAutofit/>
          </a:bodyPr>
          <a:lstStyle>
            <a:lvl1pPr marL="0"/>
            <a:lvl2pPr marL="685800"/>
            <a:lvl3pPr marL="1143000"/>
            <a:lvl4pPr marL="1600200"/>
            <a:lvl5pPr marL="2057400"/>
          </a:lstStyle>
          <a:p>
            <a:pPr marL="0" marR="0" lvl="0" indent="-228600" algn="l" defTabSz="914400" fontAlgn="auto" rtl="0" eaLnBrk="1" latinLnBrk="0" hangingPunct="1">
              <a:lnSpc>
                <a:spcPts val="1800"/>
              </a:lnSpc>
              <a:spcBef>
                <a:spcPts val="1000"/>
              </a:spcBef>
              <a:spcAft>
                <a:spcPts val="2000"/>
              </a:spcAft>
              <a:buClrTx/>
              <a:buSzTx/>
              <a:buFont typeface="Arial" charset="0"/>
              <a:buNone/>
              <a:defRPr sz="2800" baseline="0">
                <a:solidFill>
                  <a:schemeClr val="tx1"/>
                </a:solidFill>
                <a:latin typeface="Segoe UI" pitchFamily="34" charset="0"/>
              </a:defRPr>
            </a:pPr>
            <a:r>
              <a:rPr sz="1200" dirty="1">
                <a:solidFill>
                  <a:srgbClr val="404040"/>
                </a:solidFill>
                <a:latin typeface="Segoe UI Semibold" pitchFamily="34" charset="0"/>
                <a:ea typeface="Segoe UI Semibold" pitchFamily="34" charset="0"/>
              </a:rPr>
              <a:t>To Insert a 3D Model:</a:t>
            </a:r>
          </a:p>
        </p:txBody>
      </p:sp>
      <p:sp>
        <p:nvSpPr>
          <p:cNvPr id="15365" name="Number 1" descr="Number 1"/>
          <p:cNvSpPr/>
          <p:nvPr/>
        </p:nvSpPr>
        <p:spPr>
          <a:xfrm>
            <a:off x="546100" y="4064000"/>
            <a:ext cx="406400" cy="406400"/>
          </a:xfrm>
          <a:prstGeom prst="ellipse"/>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dirty="1">
                <a:solidFill>
                  <a:schemeClr val="bg1"/>
                </a:solidFill>
                <a:latin typeface="Segoe UI Semibold" pitchFamily="34" charset="0"/>
                <a:ea typeface="Segoe UI Semibold" pitchFamily="34" charset="0"/>
              </a:rPr>
              <a:t>1</a:t>
            </a:r>
          </a:p>
        </p:txBody>
      </p:sp>
      <p:sp>
        <p:nvSpPr>
          <p:cNvPr id="15366" name="Step 1"/>
          <p:cNvSpPr/>
          <p:nvPr/>
        </p:nvSpPr>
        <p:spPr>
          <a:xfrm>
            <a:off x="990600" y="4089400"/>
            <a:ext cx="3670300" cy="1206500"/>
          </a:xfrm>
          <a:prstGeom prst="rect"/>
          <a:noFill/>
          <a:ln algn="ctr">
            <a:noFill/>
          </a:ln>
        </p:spPr>
        <p:txBody>
          <a:bodyPr>
            <a:noAutofit/>
          </a:bodyPr>
          <a:lstStyle>
            <a:lvl1pPr marL="0"/>
            <a:lvl2pPr marL="685800"/>
            <a:lvl3pPr marL="1143000"/>
            <a:lvl4pPr marL="1600200"/>
            <a:lvl5pPr marL="2057400"/>
          </a:lstStyle>
          <a:p>
            <a:pPr marL="228600" marR="0" lvl="0" indent="-228600" algn="l" defTabSz="914400" fontAlgn="auto" rtl="0" eaLnBrk="1" latinLnBrk="0" hangingPunct="1">
              <a:lnSpc>
                <a:spcPts val="1800"/>
              </a:lnSpc>
              <a:spcBef>
                <a:spcPts val="1000"/>
              </a:spcBef>
              <a:buClrTx/>
              <a:buSzTx/>
              <a:buFont typeface="Arial" charset="0"/>
              <a:buNone/>
              <a:defRPr sz="2800" baseline="0">
                <a:solidFill>
                  <a:schemeClr val="tx1"/>
                </a:solidFill>
                <a:latin typeface="Segoe UI" pitchFamily="34" charset="0"/>
              </a:defRPr>
            </a:pPr>
            <a:r>
              <a:rPr sz="1200" dirty="1">
                <a:solidFill>
                  <a:srgbClr val="404040"/>
                </a:solidFill>
                <a:ea typeface="Segoe UI" pitchFamily="34" charset="0"/>
              </a:rPr>
              <a:t>Go to </a:t>
            </a:r>
            <a:r>
              <a:rPr sz="1200" dirty="1">
                <a:solidFill>
                  <a:srgbClr val="D24726"/>
                </a:solidFill>
                <a:latin typeface="Segoe UI Semibold" pitchFamily="34" charset="0"/>
                <a:ea typeface="Segoe UI Semibold" pitchFamily="34" charset="0"/>
              </a:rPr>
              <a:t>Insert</a:t>
            </a:r>
            <a:r>
              <a:rPr sz="1200" dirty="1">
                <a:solidFill>
                  <a:srgbClr val="404040"/>
                </a:solidFill>
                <a:ea typeface="Segoe UI" pitchFamily="34" charset="0"/>
              </a:rPr>
              <a:t> &gt; </a:t>
            </a:r>
            <a:r>
              <a:rPr sz="1200" dirty="1">
                <a:solidFill>
                  <a:srgbClr val="D24726"/>
                </a:solidFill>
                <a:latin typeface="Segoe UI Semibold" pitchFamily="34" charset="0"/>
                <a:ea typeface="Segoe UI Semibold" pitchFamily="34" charset="0"/>
              </a:rPr>
              <a:t>3D Models from a File…</a:t>
            </a:r>
          </a:p>
          <a:p>
            <a:pPr marL="228600" marR="0" lvl="0" indent="-228600" algn="l" defTabSz="914400" fontAlgn="auto" rtl="0" eaLnBrk="1" latinLnBrk="0" hangingPunct="1">
              <a:lnSpc>
                <a:spcPts val="1800"/>
              </a:lnSpc>
              <a:spcBef>
                <a:spcPts val="1000"/>
              </a:spcBef>
              <a:buClrTx/>
              <a:buSzTx/>
              <a:buFont typeface="Arial" charset="0"/>
              <a:buNone/>
              <a:defRPr sz="2800" baseline="0">
                <a:solidFill>
                  <a:schemeClr val="tx1"/>
                </a:solidFill>
                <a:latin typeface="Segoe UI" pitchFamily="34" charset="0"/>
              </a:defRPr>
            </a:pPr>
            <a:r>
              <a:rPr sz="1200" dirty="1">
                <a:solidFill>
                  <a:srgbClr val="404040"/>
                </a:solidFill>
                <a:ea typeface="Segoe UI" pitchFamily="34" charset="0"/>
              </a:rPr>
              <a:t>This will open the Insert 3D Model Window where you can search your computer, network or cloud drive for any saved 3D models.</a:t>
            </a:r>
            <a:br>
              <a:rPr sz="1200" dirty="1">
                <a:solidFill>
                  <a:srgbClr val="404040"/>
                </a:solidFill>
                <a:ea typeface="Segoe UI" pitchFamily="34" charset="0"/>
              </a:rPr>
            </a:br>
          </a:p>
        </p:txBody>
      </p:sp>
      <p:sp>
        <p:nvSpPr>
          <p:cNvPr id="15367" name="Number 2" descr="Number 2"/>
          <p:cNvSpPr/>
          <p:nvPr/>
        </p:nvSpPr>
        <p:spPr>
          <a:xfrm>
            <a:off x="4813300" y="4064000"/>
            <a:ext cx="406400" cy="406400"/>
          </a:xfrm>
          <a:prstGeom prst="ellipse"/>
          <a:solidFill>
            <a:srgbClr val="D24726"/>
          </a:solid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r>
              <a:rPr dirty="1">
                <a:solidFill>
                  <a:schemeClr val="bg1"/>
                </a:solidFill>
                <a:latin typeface="Segoe UI Semibold" pitchFamily="34" charset="0"/>
                <a:ea typeface="Segoe UI Semibold" pitchFamily="34" charset="0"/>
              </a:rPr>
              <a:t>2</a:t>
            </a:r>
          </a:p>
        </p:txBody>
      </p:sp>
      <p:sp>
        <p:nvSpPr>
          <p:cNvPr id="15368" name="Step 2" descr="Insert the 3D model by selecting the file and clicking on Insert.&#10;The 3D Model will now be placed onto your PowerPoint slide"/>
          <p:cNvSpPr/>
          <p:nvPr/>
        </p:nvSpPr>
        <p:spPr>
          <a:xfrm>
            <a:off x="5270500" y="4089400"/>
            <a:ext cx="3670300" cy="1206500"/>
          </a:xfrm>
          <a:prstGeom prst="rect"/>
          <a:noFill/>
          <a:ln algn="ctr">
            <a:noFill/>
          </a:ln>
        </p:spPr>
        <p:txBody>
          <a:bodyPr>
            <a:noAutofit/>
          </a:bodyPr>
          <a:lstStyle>
            <a:lvl1pPr marL="0"/>
            <a:lvl2pPr marL="685800"/>
            <a:lvl3pPr marL="1143000"/>
            <a:lvl4pPr marL="1600200"/>
            <a:lvl5pPr marL="2057400"/>
          </a:lstStyle>
          <a:p>
            <a:pPr marL="228600" marR="0" lvl="0" indent="-228600" algn="l" defTabSz="914400" fontAlgn="auto" rtl="0" eaLnBrk="1" latinLnBrk="0" hangingPunct="1">
              <a:lnSpc>
                <a:spcPts val="1800"/>
              </a:lnSpc>
              <a:spcBef>
                <a:spcPts val="1000"/>
              </a:spcBef>
              <a:buClrTx/>
              <a:buSzTx/>
              <a:buFont typeface="Arial" charset="0"/>
              <a:buNone/>
              <a:defRPr sz="2800" baseline="0">
                <a:solidFill>
                  <a:schemeClr val="tx1"/>
                </a:solidFill>
                <a:latin typeface="Segoe UI" pitchFamily="34" charset="0"/>
              </a:defRPr>
            </a:pPr>
            <a:r>
              <a:rPr sz="1200" dirty="1">
                <a:solidFill>
                  <a:srgbClr val="404040"/>
                </a:solidFill>
                <a:ea typeface="Segoe UI" pitchFamily="34" charset="0"/>
              </a:rPr>
              <a:t>Insert the 3D model by </a:t>
            </a:r>
            <a:r>
              <a:rPr sz="1200" dirty="1">
                <a:solidFill>
                  <a:srgbClr val="D24726"/>
                </a:solidFill>
                <a:latin typeface="Segoe UI Semibold" pitchFamily="34" charset="0"/>
                <a:ea typeface="Segoe UI Semibold" pitchFamily="34" charset="0"/>
              </a:rPr>
              <a:t>selecting the file </a:t>
            </a:r>
            <a:r>
              <a:rPr sz="1200" dirty="1">
                <a:solidFill>
                  <a:srgbClr val="404040"/>
                </a:solidFill>
                <a:ea typeface="Segoe UI" pitchFamily="34" charset="0"/>
              </a:rPr>
              <a:t>and clicking on </a:t>
            </a:r>
            <a:r>
              <a:rPr sz="1200" dirty="1">
                <a:solidFill>
                  <a:srgbClr val="D24726"/>
                </a:solidFill>
                <a:latin typeface="Segoe UI Semibold" pitchFamily="34" charset="0"/>
                <a:ea typeface="Segoe UI Semibold" pitchFamily="34" charset="0"/>
              </a:rPr>
              <a:t>Insert</a:t>
            </a:r>
            <a:r>
              <a:rPr sz="1200" dirty="1">
                <a:solidFill>
                  <a:srgbClr val="404040"/>
                </a:solidFill>
                <a:ea typeface="Segoe UI" pitchFamily="34" charset="0"/>
              </a:rPr>
              <a:t>.</a:t>
            </a:r>
          </a:p>
          <a:p>
            <a:pPr marL="228600" marR="0" lvl="0" indent="-228600" algn="l" defTabSz="914400" fontAlgn="auto" rtl="0" eaLnBrk="1" latinLnBrk="0" hangingPunct="1">
              <a:lnSpc>
                <a:spcPts val="1800"/>
              </a:lnSpc>
              <a:spcBef>
                <a:spcPts val="1000"/>
              </a:spcBef>
              <a:buClrTx/>
              <a:buSzTx/>
              <a:buFont typeface="Arial" charset="0"/>
              <a:buNone/>
              <a:defRPr sz="2800" baseline="0">
                <a:solidFill>
                  <a:schemeClr val="tx1"/>
                </a:solidFill>
                <a:latin typeface="Segoe UI" pitchFamily="34" charset="0"/>
              </a:defRPr>
            </a:pPr>
            <a:r>
              <a:rPr sz="1200" dirty="1">
                <a:solidFill>
                  <a:srgbClr val="404040"/>
                </a:solidFill>
                <a:ea typeface="Segoe UI" pitchFamily="34" charset="0"/>
              </a:rPr>
              <a:t>The 3D Model will now be placed onto your PowerPoint slide</a:t>
            </a:r>
          </a:p>
        </p:txBody>
      </p:sp>
      <p:sp>
        <p:nvSpPr>
          <p:cNvPr id="15369" name="Rectangle 2"/>
          <p:cNvSpPr/>
          <p:nvPr/>
        </p:nvSpPr>
        <p:spPr>
          <a:xfrm>
            <a:off x="5638800" y="1511300"/>
            <a:ext cx="5715000" cy="1866900"/>
          </a:xfrm>
          <a:prstGeom prst="rect"/>
          <a:solidFill>
            <a:srgbClr val="F5F5F5"/>
          </a:solidFill>
          <a:ln algn="ctr">
            <a:noFill/>
          </a:ln>
          <a:effectLst>
            <a:outerShdw blurRad="127000" dir="2700000" dist="38100">
              <a:srgbClr val="000000">
                <a:alpha val="19608"/>
              </a:srgbClr>
            </a:outerShdw>
          </a:effectLst>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grpSp>
        <p:nvGrpSpPr>
          <p:cNvPr id="15372" name="Rectangle 3"/>
          <p:cNvGrpSpPr/>
          <p:nvPr/>
        </p:nvGrpSpPr>
        <p:grpSpPr>
          <a:xfrm>
            <a:off x="5257800" y="2870200"/>
            <a:ext cx="6311900" cy="635000"/>
            <a:chOff x="5257800" y="2870200"/>
            <a:chExt cx="6311900" cy="635000"/>
          </a:xfrm>
        </p:grpSpPr>
        <p:pic>
          <p:nvPicPr>
            <p:cNvPr id="15370" name="Rectangle 3"/>
            <p:cNvPicPr/>
            <p:nvPr/>
          </p:nvPicPr>
          <p:blipFill dpi="0">
            <a:blip xmlns:r="http://schemas.openxmlformats.org/officeDocument/2006/relationships" r:embed="rId2"/>
            <a:srcRect/>
            <a:stretch>
              <a:fillRect/>
            </a:stretch>
          </p:blipFill>
          <p:spPr>
            <a:xfrm>
              <a:off x="5257800" y="2870200"/>
              <a:ext cx="6311900" cy="635000"/>
            </a:xfrm>
            <a:prstGeom prst="rect"/>
            <a:noFill/>
            <a:ln>
              <a:noFill/>
            </a:ln>
          </p:spPr>
        </p:pic>
        <p:sp>
          <p:nvSpPr>
            <p:cNvPr id="15371" name=""/>
            <p:cNvSpPr/>
            <p:nvPr/>
          </p:nvSpPr>
          <p:spPr>
            <a:xfrm>
              <a:off x="5257800" y="2857500"/>
              <a:ext cx="6311900" cy="635000"/>
            </a:xfrm>
            <a:prstGeom prst="rect"/>
            <a:no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grpSp>
      <p:pic>
        <p:nvPicPr>
          <p:cNvPr id="15373" name="Insert Tab" descr="Screenshot of the PowerPoint Insert Tab with the 3D Models button menu open, and the From a File option selected. The &quot;All 3D Models&quot; option is selected from the Save As window."/>
          <p:cNvPicPr/>
          <p:nvPr/>
        </p:nvPicPr>
        <p:blipFill dpi="0">
          <a:blip xmlns:r="http://schemas.openxmlformats.org/officeDocument/2006/relationships" r:embed="rId3"/>
          <a:srcRect r="728" b="2417"/>
          <a:stretch>
            <a:fillRect/>
          </a:stretch>
        </p:blipFill>
        <p:spPr>
          <a:xfrm>
            <a:off x="5638800" y="1511300"/>
            <a:ext cx="5715000" cy="1346200"/>
          </a:xfrm>
          <a:prstGeom prst="rect"/>
          <a:noFill/>
          <a:ln algn="ctr">
            <a:noFill/>
          </a:ln>
        </p:spPr>
      </p:pic>
      <p:grpSp>
        <p:nvGrpSpPr>
          <p:cNvPr id="15374" name="Group 11"/>
          <p:cNvGrpSpPr/>
          <p:nvPr/>
        </p:nvGrpSpPr>
        <p:grpSpPr>
          <a:xfrm>
            <a:off x="8890000" y="2146300"/>
            <a:ext cx="1485900" cy="1498600"/>
            <a:chOff x="9182100" y="2133600"/>
            <a:chExt cx="1485900" cy="1485900"/>
          </a:xfrm>
        </p:grpSpPr>
        <p:sp>
          <p:nvSpPr>
            <p:cNvPr id="15379" name="Oval 12"/>
            <p:cNvSpPr/>
            <p:nvPr/>
          </p:nvSpPr>
          <p:spPr>
            <a:xfrm>
              <a:off x="9182100" y="2133600"/>
              <a:ext cx="1485900" cy="1485900"/>
            </a:xfrm>
            <a:prstGeom prst="ellipse"/>
            <a:noFill/>
            <a:ln w="101600" cap="flat" cmpd="sng" algn="ctr">
              <a:solidFill>
                <a:schemeClr val="tx1">
                  <a:alpha val="20000"/>
                </a:schemeClr>
              </a:solidFill>
              <a:prstDash val="solid"/>
              <a:miter lim="800000"/>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a:solidFill>
                  <a:srgbClr val="FFFFFF"/>
                </a:solidFill>
              </a:endParaRPr>
            </a:p>
          </p:txBody>
        </p:sp>
        <p:pic>
          <p:nvPicPr>
            <p:cNvPr id="15380" name="Picture 13"/>
            <p:cNvPicPr/>
            <p:nvPr/>
          </p:nvPicPr>
          <p:blipFill dpi="0">
            <a:blip xmlns:r="http://schemas.openxmlformats.org/officeDocument/2006/relationships" r:embed="rId4"/>
            <a:srcRect/>
            <a:stretch>
              <a:fillRect/>
            </a:stretch>
          </p:blipFill>
          <p:spPr>
            <a:xfrm>
              <a:off x="9207500" y="2159000"/>
              <a:ext cx="1435100" cy="1435100"/>
            </a:xfrm>
            <a:prstGeom prst="rect"/>
            <a:noFill/>
            <a:ln>
              <a:noFill/>
            </a:ln>
          </p:spPr>
        </p:pic>
      </p:grpSp>
      <p:grpSp>
        <p:nvGrpSpPr>
          <p:cNvPr id="15377" name="Rectangle 14"/>
          <p:cNvGrpSpPr/>
          <p:nvPr/>
        </p:nvGrpSpPr>
        <p:grpSpPr>
          <a:xfrm>
            <a:off x="10502900" y="1346200"/>
            <a:ext cx="889000" cy="1866900"/>
            <a:chOff x="10502900" y="1346200"/>
            <a:chExt cx="889000" cy="1866900"/>
          </a:xfrm>
        </p:grpSpPr>
        <p:pic>
          <p:nvPicPr>
            <p:cNvPr id="15375" name="Rectangle 14"/>
            <p:cNvPicPr/>
            <p:nvPr/>
          </p:nvPicPr>
          <p:blipFill dpi="0">
            <a:blip xmlns:r="http://schemas.openxmlformats.org/officeDocument/2006/relationships" r:embed="rId5"/>
            <a:srcRect/>
            <a:stretch>
              <a:fillRect/>
            </a:stretch>
          </p:blipFill>
          <p:spPr>
            <a:xfrm>
              <a:off x="10502900" y="1346200"/>
              <a:ext cx="889000" cy="1866900"/>
            </a:xfrm>
            <a:prstGeom prst="rect"/>
            <a:noFill/>
            <a:ln>
              <a:noFill/>
            </a:ln>
          </p:spPr>
        </p:pic>
        <p:sp>
          <p:nvSpPr>
            <p:cNvPr id="15376" name=""/>
            <p:cNvSpPr/>
            <p:nvPr/>
          </p:nvSpPr>
          <p:spPr>
            <a:xfrm rot="16200000">
              <a:off x="10013950" y="1835150"/>
              <a:ext cx="1866900" cy="889000"/>
            </a:xfrm>
            <a:prstGeom prst="rect"/>
            <a:noFill/>
            <a:ln algn="ctr">
              <a:noFill/>
            </a:ln>
          </p:spPr>
          <p:txBody>
            <a:bodyPr anchor="ctr" anchorCtr="0">
              <a:noAutofit/>
            </a:bodyPr>
            <a:lstStyle>
              <a:lvl1pPr/>
              <a:lvl2pPr marL="742950"/>
              <a:lvl3pPr marL="1143000"/>
              <a:lvl4pPr marL="1600200"/>
              <a:lvl5pPr marL="2057400"/>
            </a:lstStyle>
            <a:p>
              <a:pPr marL="0" marR="0" lvl="0" algn="ctr" defTabSz="914400" fontAlgn="auto" rtl="0" eaLnBrk="1" latinLnBrk="0" hangingPunct="1">
                <a:lnSpc>
                  <a:spcPct val="100000"/>
                </a:lnSpc>
                <a:spcBef>
                  <a:spcPct val="0"/>
                </a:spcBef>
                <a:buClr>
                  <a:schemeClr val="bg1"/>
                </a:buClr>
                <a:buSzTx/>
                <a:buFont typeface="Arial" charset="0"/>
                <a:buNone/>
                <a:defRPr sz="1800" baseline="0">
                  <a:solidFill>
                    <a:schemeClr val="tx1"/>
                  </a:solidFill>
                  <a:latin typeface="Segoe UI" pitchFamily="34" charset="0"/>
                </a:defRPr>
              </a:pPr>
              <a:endParaRPr b="1">
                <a:solidFill>
                  <a:srgbClr val="FFFFFF"/>
                </a:solidFill>
              </a:endParaRPr>
            </a:p>
          </p:txBody>
        </p:sp>
      </p:grpSp>
      <p:pic>
        <p:nvPicPr>
          <p:cNvPr id="15378" name="Picture 15"/>
          <p:cNvPicPr/>
          <p:nvPr/>
        </p:nvPicPr>
        <p:blipFill dpi="0">
          <a:blip xmlns:r="http://schemas.openxmlformats.org/officeDocument/2006/relationships" r:embed="rId6"/>
          <a:srcRect/>
          <a:stretch>
            <a:fillRect/>
          </a:stretch>
        </p:blipFill>
        <p:spPr>
          <a:xfrm>
            <a:off x="9029700" y="2921000"/>
            <a:ext cx="2628900" cy="1498600"/>
          </a:xfrm>
          <a:prstGeom prst="rect"/>
          <a:noFill/>
          <a:ln algn="ctr">
            <a:noFill/>
          </a:ln>
        </p:spPr>
      </p:pic>
    </p:spTree>
  </p:cSld>
  <p:clrMapOvr>
    <a:masterClrMapping/>
  </p:clrMapOvr>
  <p:transition spd="fast"/>
  <p:timing>
    <p:tnLst>
      <p:par>
        <p:cTn id="1" restart="never" nodeType="tmRoot"/>
      </p:par>
    </p:tnLst>
  </p:timing>
</p:sld>
</file>

<file path=ppt/tags/tag1.xml><?xml version="1.0" encoding="utf-8"?>
<p:tagLst xmlns:p="http://schemas.openxmlformats.org/presentationml/2006/main">
  <p:tag name="AS_NET" val="7.0.15"/>
  <p:tag name="AS_OS" val="Microsoft Windows NT 10.0.22621.0"/>
  <p:tag name="AS_RELEASE_DATE" val="2013.12.17"/>
  <p:tag name="AS_TITLE" val="Spire.Presentation for .NET "/>
  <p:tag name="AS_VERSION" val="2.1.0.0"/>
</p:tagLst>
</file>

<file path=ppt/theme/theme1.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2.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3.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4.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5.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6.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7.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8.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ppt/theme/theme9.xml><?xml version="1.0" encoding="utf-8"?>
<a:theme xmlns:a="http://schemas.openxmlformats.org/drawingml/2006/main">
  <a:themeElements>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prst="circ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raClrSchemeLst>
    <a:extraClrScheme>
      <a:clrScheme name="">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extraClrScheme>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SharedDoc>false</SharedDoc>
  <Template>Bring your presentations to life with 3D</Template>
  <TotalTime>0</TotalTime>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2025-05-06T07:29:58.1385185Z</dcterms:created>
  <dcterms:modified xsi:type="dcterms:W3CDTF">2025-05-08T12:50:34.6948781Z</dcterms:modified>
  <cp:revision>1</cp:revision>
</cp:coreProperties>
</file>