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7518ACDA-461F-41E1-B4B9-4B66C29412F6}"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DBEEC380-37B8-4DAA-BECB-4465EE07060E}"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2025-05-06T09:31:48.3507237Z</dcterms:modified>
  <cp:revision>1</cp:revision>
</cp:coreProperties>
</file>