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3.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3.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4.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8.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7.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2.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6.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F2F4E1A1-6AFE-4064-A2B0-FE155EE9DD19}"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48980EB5-132F-47C6-B8A4-7864CADACE3A}"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2025-05-06T10:45:49.2912617Z</dcterms:modified>
  <cp:revision>1</cp:revision>
</cp:coreProperties>
</file>