
<file path=[Content_Types].xml><?xml version="1.0" encoding="utf-8"?>
<Types xmlns="http://schemas.openxmlformats.org/package/2006/content-types">
  <Default Extension="jpeg" ContentType="image/jpeg"/>
  <Default Extension="rels" ContentType="application/vnd.openxmlformats-package.relationships+xml"/>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4.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4.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7.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6.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9.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3.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8.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0C881A9A-2E65-4905-A683-E4C7C79986F4}"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66F787D4-5870-416C-94EE-C5380D2BE50E}"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2025-05-08T12:51:05.9073326Z</dcterms:modified>
  <cp:revision>1</cp:revision>
</cp:coreProperties>
</file>