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notesMasterIdLst>
    <p:notesMasterId r:id="rId30"/>
  </p:notesMasterIdLst>
  <p:handoutMasterIdLst>
    <p:handoutMasterId r:id="rId31"/>
  </p:handoutMasterIdLst>
  <p:sldIdLst>
    <p:sldId id="278" r:id="rId2"/>
    <p:sldId id="257" r:id="rId3"/>
    <p:sldId id="281" r:id="rId4"/>
    <p:sldId id="282" r:id="rId5"/>
    <p:sldId id="283" r:id="rId6"/>
    <p:sldId id="284" r:id="rId7"/>
    <p:sldId id="285" r:id="rId8"/>
    <p:sldId id="287" r:id="rId9"/>
    <p:sldId id="306" r:id="rId10"/>
    <p:sldId id="307" r:id="rId11"/>
    <p:sldId id="289" r:id="rId12"/>
    <p:sldId id="290" r:id="rId13"/>
    <p:sldId id="308" r:id="rId14"/>
    <p:sldId id="309" r:id="rId15"/>
    <p:sldId id="310" r:id="rId16"/>
    <p:sldId id="311" r:id="rId17"/>
    <p:sldId id="312" r:id="rId18"/>
    <p:sldId id="313" r:id="rId19"/>
    <p:sldId id="314" r:id="rId20"/>
    <p:sldId id="315" r:id="rId21"/>
    <p:sldId id="296" r:id="rId22"/>
    <p:sldId id="297" r:id="rId23"/>
    <p:sldId id="298" r:id="rId24"/>
    <p:sldId id="299" r:id="rId25"/>
    <p:sldId id="300" r:id="rId26"/>
    <p:sldId id="301" r:id="rId27"/>
    <p:sldId id="302" r:id="rId28"/>
    <p:sldId id="303" r:id="rId29"/>
  </p:sldIdLst>
  <p:sldSz cx="9144000" cy="6858000" type="screen4x3"/>
  <p:notesSz cx="6858000" cy="9144000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sz="24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648">
          <p15:clr>
            <a:srgbClr val="A4A3A4"/>
          </p15:clr>
        </p15:guide>
        <p15:guide id="2" pos="576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0093"/>
    <a:srgbClr val="336600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159" d="100"/>
          <a:sy n="159" d="100"/>
        </p:scale>
        <p:origin x="894" y="150"/>
      </p:cViewPr>
      <p:guideLst>
        <p:guide orient="horz" pos="3648"/>
        <p:guide pos="57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872"/>
    </p:cViewPr>
  </p:sorterViewPr>
  <p:notesViewPr>
    <p:cSldViewPr showGuides="1">
      <p:cViewPr varScale="1">
        <p:scale>
          <a:sx n="37" d="100"/>
          <a:sy n="37" d="100"/>
        </p:scale>
        <p:origin x="-1090" y="-5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E337C2F-0035-0A2F-DE8B-25262DAA403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BECA606A-D67D-937A-492D-2B671FDD412D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B3454A16-C7E1-AF4D-65C0-06A0770F3DFF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0D110C5B-1B6F-D624-1884-43A209B30E9B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89447BF-9AA8-4C16-A560-C88F4363C6A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92CC9C61-54E8-2099-1206-1FAC1DA718D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E0538C5A-8BC3-4074-2D88-B2966E0C8CF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3801D13F-774E-3332-DCFD-942A55DAB7F8}"/>
              </a:ext>
            </a:extLst>
          </p:cNvPr>
          <p:cNvSpPr>
            <a:spLocks noChangeArrowheads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FCD6BC08-1676-AEB0-07F7-329B236F9658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单击以编辑母版文本样式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48102131-D24E-CB94-B061-25040813AA8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/>
            </a:lvl1pPr>
          </a:lstStyle>
          <a:p>
            <a:endParaRPr lang="en-US" altLang="zh-CN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31E8772F-0F37-49F7-FA91-F414FA00656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728C8A6A-F113-4DEA-BFBA-8CAAEC578B99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AC65C5-E857-5739-D4CE-624D76379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8C09BAA0-CAFD-AE17-AB00-EC7E2039C0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EF3CE2-2176-2612-88D6-860AA87553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9276684-0254-2C95-B48F-A086AE189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BFBD280-4A8D-1381-FED1-B6DD847DC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234305-36D4-43CA-B1D5-F12A36C30B4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250565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6186C9-BF59-EA9A-F1BD-28CB9EBBB1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FE8A00-06CD-DEED-9E36-57867830CE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58415D-2585-5478-47A0-CE64AA2F6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A5082B-0B8C-0D4F-48D1-0C1882C30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22075EE-18D1-9427-A50C-81D1C7573D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4CD952-DF8B-41ED-8C5C-2C8F09FDEA0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1424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DC4DB300-7059-058E-B76F-69E2B24F18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72250" y="609600"/>
            <a:ext cx="188595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5A562ED-FE80-2459-8C90-92A3E5D2E9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14400" y="609600"/>
            <a:ext cx="550545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AEC41F2-1E32-7211-6186-F69BC3D876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AC8580-4AAB-6E09-7872-D087980525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4615A47-0F07-DF1A-D89B-49B636CF09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0B8D5B6-54B9-4FB6-BC8B-13E64576E11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144804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4EDFFF-2B49-B2F7-C9C4-BDC1349BBF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C83F930-6B34-A584-586E-6790BB4323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CF09AB-5F71-B8CC-43B4-E45059A5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953ED4A-6439-FCC8-D597-03E4DE64FB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45F9FE-EFB0-5C1D-476D-A1A3D2D99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5304B93-9D17-4B62-94C1-68C8A4D9903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862423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5F2880-72C2-5582-D805-A901FDB21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C4042DC-BC62-1DA0-72FA-21FB49AB79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B785792-A46E-79F2-C93A-8C424C254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9F1C9F-28A6-A5B1-C8F1-0C7C5EBB3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DEF78AC-0F1D-F9E5-A83A-081B5FB17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84A697-DA8C-4850-98DA-1A3D33F8573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84795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FCFCCB-1AFE-64C5-1E5C-60087335EE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BC650FA-5282-F7FC-1B5F-4A25E215D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8564F13-E8C5-4E02-8FEA-CC56EFD4C8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762500" y="1981200"/>
            <a:ext cx="3695700" cy="41148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987302-AC76-0419-B9E2-21305B2ABB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438D575-680A-2C4F-382D-F2A5770E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DA377410-A488-FB9E-8793-5A16B44D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8D3EAC1-6903-4BE7-8140-F1A43CE6AE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76265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73549F-8820-944A-DCAE-472C59F8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2FB2AA7-4CD4-7FBB-DC46-63EAE4367E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4E3036F-BEC3-17B1-21F4-DC61893362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4AA0970-6E8F-0548-52DF-BD767C76A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D4A8E04-FA03-1E79-A776-FB0D8C7A63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235BCAD-5CE0-0753-FB92-3883A525AE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D93DDA7-9FDA-0353-A9FF-42BC230E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4D3CF08-79EC-A7FE-08EA-A9A901C96B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E25E18D-EF5D-4313-AF55-C427DFD5452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84831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CBD69E-8E55-4EF7-C466-6EEA3FDE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079F9BB5-2940-45E7-1CBF-92E93EAD2B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F68186A0-7FEF-33CF-D6DA-31F976456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59EFE4F-69A6-EBDB-D0F4-8547493D3F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2EB4F26-CAD3-4394-8116-99C92D69B0D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990406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167CE3C-6135-2410-7958-593A1B795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C1ABA43-CACB-DCC3-8EA5-712D5FD631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5AC3071-908A-7C3F-BD3F-58BDC87DF3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DC035DA-E85C-4877-BE50-1FAED063BB4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24480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D01738-BE77-A113-B89B-B88FAB9EAB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50A69-AA6D-9B3A-771E-63E9E8418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DE5405-5149-8B6A-5991-166CBD5C38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D27E6FD-588C-8401-6B5E-F6AE1845A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D3C16BD-3C5E-C81D-617B-9B781ED5A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C7D0AEC-D283-EB46-9996-9764EAF8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61C571-0BD0-449A-AA29-4C8DC622089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926840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A115FA4-954C-98F7-5A0E-0E06AAF59E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658D5F-968B-3EA6-F284-4AD3CAA80B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8E49E67-4690-80D0-330F-731F09D0B9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C5F372B-8AB2-EC4B-23D5-03A5F204D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AC3EC2A-9EE7-6B3C-00A9-8F220964E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91DF375-D09C-C6BD-0D30-9F7C73D201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12DEAD1-6C50-4968-9B23-30C426869F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59527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1026">
            <a:extLst>
              <a:ext uri="{FF2B5EF4-FFF2-40B4-BE49-F238E27FC236}">
                <a16:creationId xmlns:a16="http://schemas.microsoft.com/office/drawing/2014/main" id="{B19A284C-D21A-891D-4261-7C779D9B1CD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609600"/>
            <a:ext cx="75438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34819" name="Rectangle 1027">
            <a:extLst>
              <a:ext uri="{FF2B5EF4-FFF2-40B4-BE49-F238E27FC236}">
                <a16:creationId xmlns:a16="http://schemas.microsoft.com/office/drawing/2014/main" id="{3BF75F1F-6316-D90E-A042-9AA94EE309E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981200"/>
            <a:ext cx="75438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34820" name="Rectangle 1028">
            <a:extLst>
              <a:ext uri="{FF2B5EF4-FFF2-40B4-BE49-F238E27FC236}">
                <a16:creationId xmlns:a16="http://schemas.microsoft.com/office/drawing/2014/main" id="{77004AF9-B156-5BBD-727E-17A118A22322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34821" name="Rectangle 1029">
            <a:extLst>
              <a:ext uri="{FF2B5EF4-FFF2-40B4-BE49-F238E27FC236}">
                <a16:creationId xmlns:a16="http://schemas.microsoft.com/office/drawing/2014/main" id="{62EED2EF-ECBB-F24C-272D-488905E0AE91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34822" name="Rectangle 1030">
            <a:extLst>
              <a:ext uri="{FF2B5EF4-FFF2-40B4-BE49-F238E27FC236}">
                <a16:creationId xmlns:a16="http://schemas.microsoft.com/office/drawing/2014/main" id="{C898FF43-0E06-177D-E763-D86559D7C149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65ED834-A2AA-45E5-8A64-6B5687654D30}" type="slidenum">
              <a:rPr lang="en-US" altLang="zh-CN"/>
              <a:pPr/>
              <a:t>‹#›</a:t>
            </a:fld>
            <a:endParaRPr lang="en-US" altLang="zh-CN"/>
          </a:p>
        </p:txBody>
      </p:sp>
      <p:sp>
        <p:nvSpPr>
          <p:cNvPr id="34823" name="Rectangle 1031">
            <a:hlinkClick r:id="" action="ppaction://hlinkshowjump?jump=previousslide"/>
            <a:extLst>
              <a:ext uri="{FF2B5EF4-FFF2-40B4-BE49-F238E27FC236}">
                <a16:creationId xmlns:a16="http://schemas.microsoft.com/office/drawing/2014/main" id="{08A11788-D9D6-F562-7F48-C194375373E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632460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4" name="Rectangle 1032">
            <a:hlinkClick r:id="" action="ppaction://hlinkshowjump?jump=nextslide"/>
            <a:extLst>
              <a:ext uri="{FF2B5EF4-FFF2-40B4-BE49-F238E27FC236}">
                <a16:creationId xmlns:a16="http://schemas.microsoft.com/office/drawing/2014/main" id="{33DF61A5-9F67-6DE0-5D17-F1A04A8024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3450" y="6292850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4825" name="Rectangle 1033">
            <a:hlinkClick r:id="" action="ppaction://hlinkshowjump?jump=firstslide"/>
            <a:extLst>
              <a:ext uri="{FF2B5EF4-FFF2-40B4-BE49-F238E27FC236}">
                <a16:creationId xmlns:a16="http://schemas.microsoft.com/office/drawing/2014/main" id="{3D4A26DB-A20D-D185-6C73-3F9D28229F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53400" y="6308725"/>
            <a:ext cx="685800" cy="381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kumimoji="1" sz="44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 b="1">
          <a:solidFill>
            <a:schemeClr val="tx2"/>
          </a:solidFill>
          <a:latin typeface="Times New Roman" panose="02020603050405020304" pitchFamily="18" charset="0"/>
          <a:ea typeface="黑体" panose="02010609060101010101" pitchFamily="49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 b="1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slide" Target="slide11.xml"/><Relationship Id="rId13" Type="http://schemas.openxmlformats.org/officeDocument/2006/relationships/image" Target="../media/image3.png"/><Relationship Id="rId3" Type="http://schemas.openxmlformats.org/officeDocument/2006/relationships/slide" Target="slide2.xml"/><Relationship Id="rId7" Type="http://schemas.openxmlformats.org/officeDocument/2006/relationships/slide" Target="slide4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6" Type="http://schemas.openxmlformats.org/officeDocument/2006/relationships/slide" Target="slide16.xml"/><Relationship Id="rId11" Type="http://schemas.openxmlformats.org/officeDocument/2006/relationships/hyperlink" Target="../&#20027;&#30028;&#38754;.PPT#9" TargetMode="External"/><Relationship Id="rId5" Type="http://schemas.openxmlformats.org/officeDocument/2006/relationships/slide" Target="slide3.xml"/><Relationship Id="rId10" Type="http://schemas.openxmlformats.org/officeDocument/2006/relationships/slide" Target="slide21.xml"/><Relationship Id="rId4" Type="http://schemas.openxmlformats.org/officeDocument/2006/relationships/slide" Target="slide9.xml"/><Relationship Id="rId9" Type="http://schemas.openxmlformats.org/officeDocument/2006/relationships/slide" Target="slide1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wmf"/><Relationship Id="rId3" Type="http://schemas.openxmlformats.org/officeDocument/2006/relationships/oleObject" Target="../embeddings/oleObject25.bin"/><Relationship Id="rId7" Type="http://schemas.openxmlformats.org/officeDocument/2006/relationships/oleObject" Target="../embeddings/oleObject27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9.wmf"/><Relationship Id="rId5" Type="http://schemas.openxmlformats.org/officeDocument/2006/relationships/oleObject" Target="../embeddings/oleObject26.bin"/><Relationship Id="rId4" Type="http://schemas.openxmlformats.org/officeDocument/2006/relationships/image" Target="../media/image28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8.bin"/><Relationship Id="rId2" Type="http://schemas.openxmlformats.org/officeDocument/2006/relationships/hyperlink" Target="&#25968;&#20540;&#23454;&#39564;&#25253;&#21578;&#27169;&#29256;1.doc" TargetMode="Externa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.png"/><Relationship Id="rId4" Type="http://schemas.openxmlformats.org/officeDocument/2006/relationships/image" Target="../media/image3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29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3.emf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0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4.emf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1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5.emf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emf"/><Relationship Id="rId2" Type="http://schemas.openxmlformats.org/officeDocument/2006/relationships/oleObject" Target="../embeddings/oleObject32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emf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oleObject" Target="../embeddings/oleObject33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8.emf"/><Relationship Id="rId4" Type="http://schemas.openxmlformats.org/officeDocument/2006/relationships/image" Target="../media/image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emf"/><Relationship Id="rId2" Type="http://schemas.openxmlformats.org/officeDocument/2006/relationships/oleObject" Target="../embeddings/oleObject34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0.emf"/><Relationship Id="rId4" Type="http://schemas.openxmlformats.org/officeDocument/2006/relationships/image" Target="../media/image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emf"/><Relationship Id="rId2" Type="http://schemas.openxmlformats.org/officeDocument/2006/relationships/oleObject" Target="../embeddings/oleObject35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emf"/><Relationship Id="rId4" Type="http://schemas.openxmlformats.org/officeDocument/2006/relationships/image" Target="../media/image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emf"/><Relationship Id="rId2" Type="http://schemas.openxmlformats.org/officeDocument/2006/relationships/oleObject" Target="../embeddings/oleObject36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4.emf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image" Target="../media/image4.emf"/><Relationship Id="rId7" Type="http://schemas.openxmlformats.org/officeDocument/2006/relationships/oleObject" Target="../embeddings/oleObject3.bin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5.emf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emf"/><Relationship Id="rId2" Type="http://schemas.openxmlformats.org/officeDocument/2006/relationships/oleObject" Target="../embeddings/oleObject37.bin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6.emf"/><Relationship Id="rId4" Type="http://schemas.openxmlformats.org/officeDocument/2006/relationships/image" Target="../media/image3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emf"/><Relationship Id="rId2" Type="http://schemas.openxmlformats.org/officeDocument/2006/relationships/oleObject" Target="../embeddings/oleObject38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emf"/><Relationship Id="rId2" Type="http://schemas.openxmlformats.org/officeDocument/2006/relationships/oleObject" Target="../embeddings/oleObject39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emf"/><Relationship Id="rId2" Type="http://schemas.openxmlformats.org/officeDocument/2006/relationships/oleObject" Target="../embeddings/oleObject40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emf"/><Relationship Id="rId2" Type="http://schemas.openxmlformats.org/officeDocument/2006/relationships/oleObject" Target="../embeddings/oleObject41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emf"/><Relationship Id="rId2" Type="http://schemas.openxmlformats.org/officeDocument/2006/relationships/oleObject" Target="../embeddings/oleObject42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emf"/><Relationship Id="rId2" Type="http://schemas.openxmlformats.org/officeDocument/2006/relationships/oleObject" Target="../embeddings/oleObject43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emf"/><Relationship Id="rId2" Type="http://schemas.openxmlformats.org/officeDocument/2006/relationships/oleObject" Target="../embeddings/oleObject44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oleObject" Target="../embeddings/oleObject45.bin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.png"/><Relationship Id="rId5" Type="http://schemas.openxmlformats.org/officeDocument/2006/relationships/image" Target="../media/image8.emf"/><Relationship Id="rId4" Type="http://schemas.openxmlformats.org/officeDocument/2006/relationships/oleObject" Target="../embeddings/oleObject5.bin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0.e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11.emf"/><Relationship Id="rId7" Type="http://schemas.openxmlformats.org/officeDocument/2006/relationships/oleObject" Target="../embeddings/oleObject10.bin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2.e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wmf"/><Relationship Id="rId3" Type="http://schemas.openxmlformats.org/officeDocument/2006/relationships/image" Target="../media/image14.emf"/><Relationship Id="rId7" Type="http://schemas.openxmlformats.org/officeDocument/2006/relationships/oleObject" Target="../embeddings/oleObject13.bin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5.emf"/><Relationship Id="rId5" Type="http://schemas.openxmlformats.org/officeDocument/2006/relationships/oleObject" Target="../embeddings/oleObject12.bin"/><Relationship Id="rId10" Type="http://schemas.openxmlformats.org/officeDocument/2006/relationships/image" Target="../media/image17.w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14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wmf"/><Relationship Id="rId3" Type="http://schemas.openxmlformats.org/officeDocument/2006/relationships/image" Target="../media/image20.emf"/><Relationship Id="rId7" Type="http://schemas.openxmlformats.org/officeDocument/2006/relationships/oleObject" Target="../embeddings/oleObject19.bin"/><Relationship Id="rId2" Type="http://schemas.openxmlformats.org/officeDocument/2006/relationships/oleObject" Target="../embeddings/oleObject17.bin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emf"/><Relationship Id="rId5" Type="http://schemas.openxmlformats.org/officeDocument/2006/relationships/oleObject" Target="../embeddings/oleObject18.bin"/><Relationship Id="rId10" Type="http://schemas.openxmlformats.org/officeDocument/2006/relationships/image" Target="../media/image23.emf"/><Relationship Id="rId4" Type="http://schemas.openxmlformats.org/officeDocument/2006/relationships/image" Target="../media/image3.png"/><Relationship Id="rId9" Type="http://schemas.openxmlformats.org/officeDocument/2006/relationships/oleObject" Target="../embeddings/oleObject20.bin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emf"/><Relationship Id="rId3" Type="http://schemas.openxmlformats.org/officeDocument/2006/relationships/oleObject" Target="../embeddings/oleObject21.bin"/><Relationship Id="rId7" Type="http://schemas.openxmlformats.org/officeDocument/2006/relationships/oleObject" Target="../embeddings/oleObject23.bin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5.emf"/><Relationship Id="rId5" Type="http://schemas.openxmlformats.org/officeDocument/2006/relationships/oleObject" Target="../embeddings/oleObject22.bin"/><Relationship Id="rId10" Type="http://schemas.openxmlformats.org/officeDocument/2006/relationships/image" Target="../media/image27.wmf"/><Relationship Id="rId4" Type="http://schemas.openxmlformats.org/officeDocument/2006/relationships/image" Target="../media/image24.emf"/><Relationship Id="rId9" Type="http://schemas.openxmlformats.org/officeDocument/2006/relationships/oleObject" Target="../embeddings/oleObject2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accent2">
                <a:gamma/>
                <a:shade val="0"/>
                <a:invGamma/>
              </a:schemeClr>
            </a:gs>
            <a:gs pos="100000">
              <a:schemeClr val="accent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>
            <a:extLst>
              <a:ext uri="{FF2B5EF4-FFF2-40B4-BE49-F238E27FC236}">
                <a16:creationId xmlns:a16="http://schemas.microsoft.com/office/drawing/2014/main" id="{E660F96D-93E5-75D6-3E89-C9F331E0227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23850" y="692150"/>
            <a:ext cx="8229600" cy="1143000"/>
          </a:xfrm>
        </p:spPr>
        <p:txBody>
          <a:bodyPr/>
          <a:lstStyle/>
          <a:p>
            <a:r>
              <a:rPr lang="zh-CN" altLang="en-US">
                <a:solidFill>
                  <a:schemeClr val="bg1"/>
                </a:solidFill>
              </a:rPr>
              <a:t>第三章  数值实验实例</a:t>
            </a:r>
          </a:p>
        </p:txBody>
      </p:sp>
      <p:sp>
        <p:nvSpPr>
          <p:cNvPr id="35843" name="Rectangle 3">
            <a:extLst>
              <a:ext uri="{FF2B5EF4-FFF2-40B4-BE49-F238E27FC236}">
                <a16:creationId xmlns:a16="http://schemas.microsoft.com/office/drawing/2014/main" id="{EDDC5EF9-D757-4316-2D50-F1A3B8DEC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692275" y="2565400"/>
            <a:ext cx="5975350" cy="2808288"/>
          </a:xfrm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zh-CN" altLang="en-US" sz="2800">
                <a:solidFill>
                  <a:schemeClr val="bg1"/>
                </a:solidFill>
                <a:hlinkClick r:id="rId3" action="ppaction://hlinksldjump"/>
              </a:rPr>
              <a:t>一、实验内容</a:t>
            </a:r>
            <a:endParaRPr lang="zh-CN" altLang="en-US" sz="2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>
                <a:solidFill>
                  <a:schemeClr val="bg1"/>
                </a:solidFill>
                <a:hlinkClick r:id="rId4" action="ppaction://hlinksldjump"/>
              </a:rPr>
              <a:t>二、</a:t>
            </a:r>
            <a:r>
              <a:rPr lang="zh-CN" altLang="en-US" sz="2800">
                <a:solidFill>
                  <a:schemeClr val="bg1"/>
                </a:solidFill>
                <a:hlinkClick r:id="rId5" action="ppaction://hlinksldjump"/>
              </a:rPr>
              <a:t>实</a:t>
            </a:r>
            <a:r>
              <a:rPr lang="zh-CN" altLang="en-US" sz="2800" u="sng">
                <a:solidFill>
                  <a:schemeClr val="bg1"/>
                </a:solidFill>
                <a:hlinkClick r:id="rId5" action="ppaction://hlinksldjump"/>
              </a:rPr>
              <a:t>验目的及要求</a:t>
            </a:r>
            <a:endParaRPr lang="zh-CN" altLang="en-US" sz="2800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>
                <a:solidFill>
                  <a:schemeClr val="bg1"/>
                </a:solidFill>
                <a:hlinkClick r:id="rId6" action="ppaction://hlinksldjump"/>
              </a:rPr>
              <a:t>三、</a:t>
            </a:r>
            <a:r>
              <a:rPr lang="zh-CN" altLang="en-US" sz="2800">
                <a:solidFill>
                  <a:schemeClr val="bg1"/>
                </a:solidFill>
                <a:hlinkClick r:id="rId7" action="ppaction://hlinksldjump"/>
              </a:rPr>
              <a:t>实验原理与实验过程</a:t>
            </a:r>
            <a:endParaRPr lang="zh-CN" altLang="en-US" sz="2800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u="sng">
                <a:solidFill>
                  <a:schemeClr val="bg1"/>
                </a:solidFill>
              </a:rPr>
              <a:t>四、</a:t>
            </a:r>
            <a:r>
              <a:rPr lang="zh-CN" altLang="en-US" sz="2800" u="sng">
                <a:solidFill>
                  <a:schemeClr val="bg1"/>
                </a:solidFill>
                <a:hlinkClick r:id="rId8" action="ppaction://hlinksldjump"/>
              </a:rPr>
              <a:t>按照要求格式写出实验报告</a:t>
            </a:r>
            <a:endParaRPr lang="zh-CN" altLang="en-US" sz="2800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u="sng">
                <a:solidFill>
                  <a:schemeClr val="bg1"/>
                </a:solidFill>
              </a:rPr>
              <a:t>五、</a:t>
            </a:r>
            <a:r>
              <a:rPr lang="zh-CN" altLang="en-US" sz="2800" u="sng">
                <a:solidFill>
                  <a:schemeClr val="bg1"/>
                </a:solidFill>
                <a:hlinkClick r:id="rId9" action="ppaction://hlinksldjump"/>
              </a:rPr>
              <a:t>计算结果分析</a:t>
            </a:r>
            <a:endParaRPr lang="zh-CN" altLang="en-US" sz="2800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800" u="sng">
                <a:solidFill>
                  <a:schemeClr val="bg1"/>
                </a:solidFill>
              </a:rPr>
              <a:t>六、</a:t>
            </a:r>
            <a:r>
              <a:rPr lang="zh-CN" altLang="en-US" sz="2800" u="sng">
                <a:solidFill>
                  <a:schemeClr val="bg1"/>
                </a:solidFill>
                <a:hlinkClick r:id="rId10" action="ppaction://hlinksldjump"/>
              </a:rPr>
              <a:t>计算程序介绍</a:t>
            </a:r>
            <a:endParaRPr lang="zh-CN" altLang="en-US" sz="2800" u="sng">
              <a:solidFill>
                <a:schemeClr val="bg1"/>
              </a:solidFill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n-US" altLang="zh-CN" sz="2800" u="sng">
              <a:solidFill>
                <a:schemeClr val="bg1"/>
              </a:solidFill>
            </a:endParaRPr>
          </a:p>
        </p:txBody>
      </p:sp>
      <p:pic>
        <p:nvPicPr>
          <p:cNvPr id="35844" name="Picture 4">
            <a:hlinkClick r:id="rId11"/>
            <a:extLst>
              <a:ext uri="{FF2B5EF4-FFF2-40B4-BE49-F238E27FC236}">
                <a16:creationId xmlns:a16="http://schemas.microsoft.com/office/drawing/2014/main" id="{BC25AE03-AF6D-32F0-ADAE-474F92CA80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10400" y="6019800"/>
            <a:ext cx="701675" cy="381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845" name="Pictur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FDAC7EF-D952-2272-7D6E-BF7CE5F9CB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>
            <a:extLst>
              <a:ext uri="{FF2B5EF4-FFF2-40B4-BE49-F238E27FC236}">
                <a16:creationId xmlns:a16="http://schemas.microsoft.com/office/drawing/2014/main" id="{91A377A9-5CEB-411B-3A4F-0BF7E0310E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72707" name="Picture 3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86AEA90-8BC0-3872-7232-E723CA2D6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2708" name="Object 4">
            <a:extLst>
              <a:ext uri="{FF2B5EF4-FFF2-40B4-BE49-F238E27FC236}">
                <a16:creationId xmlns:a16="http://schemas.microsoft.com/office/drawing/2014/main" id="{5C6990A2-1D1C-263F-4002-20A8874AF2D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341438"/>
          <a:ext cx="7035800" cy="9572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653367" imgH="1188720" progId="Word.Document.8">
                  <p:embed/>
                </p:oleObj>
              </mc:Choice>
              <mc:Fallback>
                <p:oleObj name="文档" r:id="rId3" imgW="8653367" imgH="118872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341438"/>
                        <a:ext cx="7035800" cy="9572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09" name="Rectangle 5">
            <a:extLst>
              <a:ext uri="{FF2B5EF4-FFF2-40B4-BE49-F238E27FC236}">
                <a16:creationId xmlns:a16="http://schemas.microsoft.com/office/drawing/2014/main" id="{BE88E0AC-D3C7-DFEF-802D-82D84C61A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12" name="Rectangle 8">
            <a:extLst>
              <a:ext uri="{FF2B5EF4-FFF2-40B4-BE49-F238E27FC236}">
                <a16:creationId xmlns:a16="http://schemas.microsoft.com/office/drawing/2014/main" id="{85E29237-6FA9-BFFE-833D-D24DD880C6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sp>
        <p:nvSpPr>
          <p:cNvPr id="72715" name="Rectangle 11">
            <a:extLst>
              <a:ext uri="{FF2B5EF4-FFF2-40B4-BE49-F238E27FC236}">
                <a16:creationId xmlns:a16="http://schemas.microsoft.com/office/drawing/2014/main" id="{84CE8E1D-D84B-0C4D-1F4A-7DF0E97B6F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7289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4" name="Object 10">
            <a:extLst>
              <a:ext uri="{FF2B5EF4-FFF2-40B4-BE49-F238E27FC236}">
                <a16:creationId xmlns:a16="http://schemas.microsoft.com/office/drawing/2014/main" id="{14415BCE-85F8-98F3-E304-2EEF70EEC10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1844675"/>
          <a:ext cx="5543550" cy="295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955800" imgH="1371600" progId="Equation.DSMT4">
                  <p:embed/>
                </p:oleObj>
              </mc:Choice>
              <mc:Fallback>
                <p:oleObj name="Equation" r:id="rId5" imgW="1955800" imgH="13716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1844675"/>
                        <a:ext cx="5543550" cy="295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2717" name="Rectangle 13">
            <a:extLst>
              <a:ext uri="{FF2B5EF4-FFF2-40B4-BE49-F238E27FC236}">
                <a16:creationId xmlns:a16="http://schemas.microsoft.com/office/drawing/2014/main" id="{A0F4BABE-CA4F-B047-C69A-34BABA7F53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90875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2716" name="Object 12">
            <a:extLst>
              <a:ext uri="{FF2B5EF4-FFF2-40B4-BE49-F238E27FC236}">
                <a16:creationId xmlns:a16="http://schemas.microsoft.com/office/drawing/2014/main" id="{8F625B34-19B9-57AB-F09B-9AD981374E8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4868863"/>
          <a:ext cx="5976938" cy="12969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133600" imgH="482600" progId="Equation.DSMT4">
                  <p:embed/>
                </p:oleObj>
              </mc:Choice>
              <mc:Fallback>
                <p:oleObj name="Equation" r:id="rId7" imgW="21336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4868863"/>
                        <a:ext cx="5976938" cy="129698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2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4274" name="Object 2">
            <a:hlinkClick r:id="rId2" action="ppaction://hlinkfile"/>
            <a:extLst>
              <a:ext uri="{FF2B5EF4-FFF2-40B4-BE49-F238E27FC236}">
                <a16:creationId xmlns:a16="http://schemas.microsoft.com/office/drawing/2014/main" id="{BD4E0A85-3DDD-D4EA-97BF-37B22BF97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557338"/>
          <a:ext cx="6927850" cy="1419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645080" imgH="1782445" progId="Word.Document.8">
                  <p:embed/>
                </p:oleObj>
              </mc:Choice>
              <mc:Fallback>
                <p:oleObj name="文档" r:id="rId3" imgW="8645080" imgH="17824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557338"/>
                        <a:ext cx="6927850" cy="14192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4275" name="Rectangle 3">
            <a:extLst>
              <a:ext uri="{FF2B5EF4-FFF2-40B4-BE49-F238E27FC236}">
                <a16:creationId xmlns:a16="http://schemas.microsoft.com/office/drawing/2014/main" id="{2BD6B785-EA5B-250A-92C1-0DA18B01B8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四、按要求的格式写出实验报告</a:t>
            </a:r>
          </a:p>
        </p:txBody>
      </p:sp>
      <p:pic>
        <p:nvPicPr>
          <p:cNvPr id="54276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E6CCD76-61CE-5DCA-BC81-AE73C41B36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5298" name="Object 2">
            <a:extLst>
              <a:ext uri="{FF2B5EF4-FFF2-40B4-BE49-F238E27FC236}">
                <a16:creationId xmlns:a16="http://schemas.microsoft.com/office/drawing/2014/main" id="{0E1CAF7C-DAEE-0BFF-8F5A-9C506B0AE94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5299" name="Rectangle 3">
            <a:extLst>
              <a:ext uri="{FF2B5EF4-FFF2-40B4-BE49-F238E27FC236}">
                <a16:creationId xmlns:a16="http://schemas.microsoft.com/office/drawing/2014/main" id="{D0ACB6F2-AB83-3A68-C328-2DBF53CECB8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55300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2CD1781-EEE5-7A5E-ECCB-6162C2AEC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5304" name="Picture 8">
            <a:extLst>
              <a:ext uri="{FF2B5EF4-FFF2-40B4-BE49-F238E27FC236}">
                <a16:creationId xmlns:a16="http://schemas.microsoft.com/office/drawing/2014/main" id="{AEA46D12-E881-1966-15AA-87C52570F9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1913" y="2420938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5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3730" name="Object 2">
            <a:extLst>
              <a:ext uri="{FF2B5EF4-FFF2-40B4-BE49-F238E27FC236}">
                <a16:creationId xmlns:a16="http://schemas.microsoft.com/office/drawing/2014/main" id="{CDB77407-E966-DC11-0BB8-70698FD6C1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3731" name="Rectangle 3">
            <a:extLst>
              <a:ext uri="{FF2B5EF4-FFF2-40B4-BE49-F238E27FC236}">
                <a16:creationId xmlns:a16="http://schemas.microsoft.com/office/drawing/2014/main" id="{85B00C97-C1F8-D8B6-7682-4C6C1663D9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3732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41040B2B-91C1-BFED-A9D9-5779AD29E4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3734" name="Picture 6">
            <a:extLst>
              <a:ext uri="{FF2B5EF4-FFF2-40B4-BE49-F238E27FC236}">
                <a16:creationId xmlns:a16="http://schemas.microsoft.com/office/drawing/2014/main" id="{A016EF22-0F48-A944-CE59-847C60E78C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76475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37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4754" name="Object 2">
            <a:extLst>
              <a:ext uri="{FF2B5EF4-FFF2-40B4-BE49-F238E27FC236}">
                <a16:creationId xmlns:a16="http://schemas.microsoft.com/office/drawing/2014/main" id="{89FC4F91-79F4-5CD1-1C81-1E94C4DEB9F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5" name="Rectangle 3">
            <a:extLst>
              <a:ext uri="{FF2B5EF4-FFF2-40B4-BE49-F238E27FC236}">
                <a16:creationId xmlns:a16="http://schemas.microsoft.com/office/drawing/2014/main" id="{A9F73C4D-669A-BE1F-3C2C-00600677B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4756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B7A4E9B-C6E7-21A6-E51F-BD39AC981A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4758" name="Picture 6">
            <a:extLst>
              <a:ext uri="{FF2B5EF4-FFF2-40B4-BE49-F238E27FC236}">
                <a16:creationId xmlns:a16="http://schemas.microsoft.com/office/drawing/2014/main" id="{E281DCB0-845A-26B7-AE20-5FCDC2789A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349500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5778" name="Object 2">
            <a:extLst>
              <a:ext uri="{FF2B5EF4-FFF2-40B4-BE49-F238E27FC236}">
                <a16:creationId xmlns:a16="http://schemas.microsoft.com/office/drawing/2014/main" id="{E522CA8B-146A-1313-BB95-351E5E49554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5779" name="Rectangle 3">
            <a:extLst>
              <a:ext uri="{FF2B5EF4-FFF2-40B4-BE49-F238E27FC236}">
                <a16:creationId xmlns:a16="http://schemas.microsoft.com/office/drawing/2014/main" id="{130DBCE7-D468-2FE8-8D80-1D9BBF4C2C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5780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419F84F-60D8-E883-7B08-F8F8812F14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5782" name="Picture 6">
            <a:extLst>
              <a:ext uri="{FF2B5EF4-FFF2-40B4-BE49-F238E27FC236}">
                <a16:creationId xmlns:a16="http://schemas.microsoft.com/office/drawing/2014/main" id="{6681828E-240B-F16F-3E52-E6306E22D2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205038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5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6802" name="Object 2">
            <a:extLst>
              <a:ext uri="{FF2B5EF4-FFF2-40B4-BE49-F238E27FC236}">
                <a16:creationId xmlns:a16="http://schemas.microsoft.com/office/drawing/2014/main" id="{E0589309-4C6D-9CE7-1352-DF6373AA90B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6803" name="Rectangle 3">
            <a:extLst>
              <a:ext uri="{FF2B5EF4-FFF2-40B4-BE49-F238E27FC236}">
                <a16:creationId xmlns:a16="http://schemas.microsoft.com/office/drawing/2014/main" id="{497314D5-0074-AA10-3257-0BA82622D9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6804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6317AE38-6963-1E78-EE34-70FACBC494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6806" name="Picture 6">
            <a:extLst>
              <a:ext uri="{FF2B5EF4-FFF2-40B4-BE49-F238E27FC236}">
                <a16:creationId xmlns:a16="http://schemas.microsoft.com/office/drawing/2014/main" id="{3B03B01D-B2B1-AFEC-1500-A915891C98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6375" y="2205038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7826" name="Object 2">
            <a:extLst>
              <a:ext uri="{FF2B5EF4-FFF2-40B4-BE49-F238E27FC236}">
                <a16:creationId xmlns:a16="http://schemas.microsoft.com/office/drawing/2014/main" id="{F634E647-4267-D14F-229E-57151E7BDD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7827" name="Rectangle 3">
            <a:extLst>
              <a:ext uri="{FF2B5EF4-FFF2-40B4-BE49-F238E27FC236}">
                <a16:creationId xmlns:a16="http://schemas.microsoft.com/office/drawing/2014/main" id="{D8D76A5B-CA94-B272-87BE-09E0BA3C8C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7828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3B96A3E9-CE7C-1C99-2942-1534F69762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7830" name="Picture 6">
            <a:extLst>
              <a:ext uri="{FF2B5EF4-FFF2-40B4-BE49-F238E27FC236}">
                <a16:creationId xmlns:a16="http://schemas.microsoft.com/office/drawing/2014/main" id="{0892C7BF-34C7-447A-927E-BDA28130F7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3350" y="2349500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7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8850" name="Object 2">
            <a:extLst>
              <a:ext uri="{FF2B5EF4-FFF2-40B4-BE49-F238E27FC236}">
                <a16:creationId xmlns:a16="http://schemas.microsoft.com/office/drawing/2014/main" id="{FA2E96F2-D3C2-8942-40C6-85680BA5117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8851" name="Rectangle 3">
            <a:extLst>
              <a:ext uri="{FF2B5EF4-FFF2-40B4-BE49-F238E27FC236}">
                <a16:creationId xmlns:a16="http://schemas.microsoft.com/office/drawing/2014/main" id="{BF3F00E0-564A-ECE2-7D7E-CCC2B4FB2DA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8852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2FA9F14-9AE9-0E83-7C6E-71C683FDD1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8854" name="Picture 6">
            <a:extLst>
              <a:ext uri="{FF2B5EF4-FFF2-40B4-BE49-F238E27FC236}">
                <a16:creationId xmlns:a16="http://schemas.microsoft.com/office/drawing/2014/main" id="{34ABA1E3-1389-8BF6-E7F8-2E20E7EB3A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813" y="2349500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88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9874" name="Object 2">
            <a:extLst>
              <a:ext uri="{FF2B5EF4-FFF2-40B4-BE49-F238E27FC236}">
                <a16:creationId xmlns:a16="http://schemas.microsoft.com/office/drawing/2014/main" id="{3FE34AB3-951E-F5B3-D8CD-B6A8254DBA8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9875" name="Rectangle 3">
            <a:extLst>
              <a:ext uri="{FF2B5EF4-FFF2-40B4-BE49-F238E27FC236}">
                <a16:creationId xmlns:a16="http://schemas.microsoft.com/office/drawing/2014/main" id="{6FF03D88-D698-6634-79A6-5B1499624A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79876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160C6EF0-045D-C2CC-6D4D-17246B1A96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9878" name="Picture 6">
            <a:extLst>
              <a:ext uri="{FF2B5EF4-FFF2-40B4-BE49-F238E27FC236}">
                <a16:creationId xmlns:a16="http://schemas.microsoft.com/office/drawing/2014/main" id="{31CBB7F3-C190-46B3-EEDA-A9775ED1AD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2275" y="2276475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98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195" name="Object 4099">
            <a:extLst>
              <a:ext uri="{FF2B5EF4-FFF2-40B4-BE49-F238E27FC236}">
                <a16:creationId xmlns:a16="http://schemas.microsoft.com/office/drawing/2014/main" id="{D472D408-DD85-36FF-BDF9-B8F7A0F3216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1341438"/>
          <a:ext cx="7348537" cy="165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221028" imgH="1855788" progId="Word.Document.8">
                  <p:embed/>
                </p:oleObj>
              </mc:Choice>
              <mc:Fallback>
                <p:oleObj name="文档" r:id="rId2" imgW="8221028" imgH="1855788" progId="Word.Document.8">
                  <p:embed/>
                  <p:pic>
                    <p:nvPicPr>
                      <p:cNvPr id="0" name="Object 40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1341438"/>
                        <a:ext cx="7348537" cy="165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198" name="Object 4102">
            <a:extLst>
              <a:ext uri="{FF2B5EF4-FFF2-40B4-BE49-F238E27FC236}">
                <a16:creationId xmlns:a16="http://schemas.microsoft.com/office/drawing/2014/main" id="{69F5B263-4383-01D4-FA00-3D415817223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4937125"/>
          <a:ext cx="7292975" cy="1635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7785544" imgH="1755458" progId="Word.Document.8">
                  <p:embed/>
                </p:oleObj>
              </mc:Choice>
              <mc:Fallback>
                <p:oleObj name="文档" r:id="rId4" imgW="7785544" imgH="1755458" progId="Word.Document.8">
                  <p:embed/>
                  <p:pic>
                    <p:nvPicPr>
                      <p:cNvPr id="0" name="Object 410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4937125"/>
                        <a:ext cx="7292975" cy="1635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200" name="Rectangle 4104">
            <a:extLst>
              <a:ext uri="{FF2B5EF4-FFF2-40B4-BE49-F238E27FC236}">
                <a16:creationId xmlns:a16="http://schemas.microsoft.com/office/drawing/2014/main" id="{BBE547DE-4A8E-C510-D151-F6CDD8D761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一、实验内容</a:t>
            </a:r>
          </a:p>
        </p:txBody>
      </p:sp>
      <p:pic>
        <p:nvPicPr>
          <p:cNvPr id="8201" name="Picture 410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FD9F70C-C012-F9DF-B14D-AB7FF288EE4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203" name="Rectangle 4107">
            <a:extLst>
              <a:ext uri="{FF2B5EF4-FFF2-40B4-BE49-F238E27FC236}">
                <a16:creationId xmlns:a16="http://schemas.microsoft.com/office/drawing/2014/main" id="{CAB4AF8E-86BB-B21D-5436-2DEB931526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8956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8202" name="Object 4106">
            <a:extLst>
              <a:ext uri="{FF2B5EF4-FFF2-40B4-BE49-F238E27FC236}">
                <a16:creationId xmlns:a16="http://schemas.microsoft.com/office/drawing/2014/main" id="{A2FF2B2B-449C-74AB-43E9-119548E3851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2924175"/>
          <a:ext cx="7200900" cy="2106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251160" imgH="1091880" progId="Equation.DSMT4">
                  <p:embed/>
                </p:oleObj>
              </mc:Choice>
              <mc:Fallback>
                <p:oleObj name="Equation" r:id="rId7" imgW="3251160" imgH="1091880" progId="Equation.DSMT4">
                  <p:embed/>
                  <p:pic>
                    <p:nvPicPr>
                      <p:cNvPr id="0" name="Object 410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2924175"/>
                        <a:ext cx="7200900" cy="2106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0898" name="Object 2">
            <a:extLst>
              <a:ext uri="{FF2B5EF4-FFF2-40B4-BE49-F238E27FC236}">
                <a16:creationId xmlns:a16="http://schemas.microsoft.com/office/drawing/2014/main" id="{CB6E2D25-8EBF-E5EA-D9FB-6CBA396651C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261225" cy="1398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188006" imgH="1769745" progId="Word.Document.8">
                  <p:embed/>
                </p:oleObj>
              </mc:Choice>
              <mc:Fallback>
                <p:oleObj name="文档" r:id="rId2" imgW="9188006" imgH="17697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261225" cy="13985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0899" name="Rectangle 3">
            <a:extLst>
              <a:ext uri="{FF2B5EF4-FFF2-40B4-BE49-F238E27FC236}">
                <a16:creationId xmlns:a16="http://schemas.microsoft.com/office/drawing/2014/main" id="{ED69BAFD-5500-5A73-4DC8-BD958D472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五、</a:t>
            </a:r>
            <a:r>
              <a:rPr lang="zh-CN" altLang="en-US" sz="4800"/>
              <a:t>计算结果分析 </a:t>
            </a:r>
          </a:p>
        </p:txBody>
      </p:sp>
      <p:pic>
        <p:nvPicPr>
          <p:cNvPr id="80900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C374B302-8A17-EF3D-93CB-89D1C06350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0902" name="Picture 6">
            <a:extLst>
              <a:ext uri="{FF2B5EF4-FFF2-40B4-BE49-F238E27FC236}">
                <a16:creationId xmlns:a16="http://schemas.microsoft.com/office/drawing/2014/main" id="{46408EB8-7304-F02F-302E-CED14E21DB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8175" y="2349500"/>
            <a:ext cx="5267325" cy="3952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8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8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442" name="Object 2">
            <a:extLst>
              <a:ext uri="{FF2B5EF4-FFF2-40B4-BE49-F238E27FC236}">
                <a16:creationId xmlns:a16="http://schemas.microsoft.com/office/drawing/2014/main" id="{075BF676-630E-4EC5-ACF8-EE1B8F006E2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5943282" progId="Word.Document.8">
                  <p:embed/>
                </p:oleObj>
              </mc:Choice>
              <mc:Fallback>
                <p:oleObj name="文档" r:id="rId2" imgW="9227725" imgH="5943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43" name="Rectangle 3">
            <a:extLst>
              <a:ext uri="{FF2B5EF4-FFF2-40B4-BE49-F238E27FC236}">
                <a16:creationId xmlns:a16="http://schemas.microsoft.com/office/drawing/2014/main" id="{4707477F-0BD7-AC12-DD0A-078C0B21F42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1444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7FBC50F-CD72-7A6E-7E54-29B7C0D8C8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14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2466" name="Object 2">
            <a:extLst>
              <a:ext uri="{FF2B5EF4-FFF2-40B4-BE49-F238E27FC236}">
                <a16:creationId xmlns:a16="http://schemas.microsoft.com/office/drawing/2014/main" id="{C412EBCE-75E2-08DC-8539-5C2C5C5D2F9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5943282" progId="Word.Document.8">
                  <p:embed/>
                </p:oleObj>
              </mc:Choice>
              <mc:Fallback>
                <p:oleObj name="文档" r:id="rId2" imgW="9227725" imgH="5943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2467" name="Rectangle 3">
            <a:extLst>
              <a:ext uri="{FF2B5EF4-FFF2-40B4-BE49-F238E27FC236}">
                <a16:creationId xmlns:a16="http://schemas.microsoft.com/office/drawing/2014/main" id="{259BE3F6-2CFB-09F2-D4FA-C20283692F4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2468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D5042646-CD7F-AECF-ADAC-3841727C5D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2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3490" name="Object 2">
            <a:extLst>
              <a:ext uri="{FF2B5EF4-FFF2-40B4-BE49-F238E27FC236}">
                <a16:creationId xmlns:a16="http://schemas.microsoft.com/office/drawing/2014/main" id="{FFC85A7D-955F-F311-97DB-5D089E39890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5943282" progId="Word.Document.8">
                  <p:embed/>
                </p:oleObj>
              </mc:Choice>
              <mc:Fallback>
                <p:oleObj name="文档" r:id="rId2" imgW="9227725" imgH="5943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491" name="Rectangle 3">
            <a:extLst>
              <a:ext uri="{FF2B5EF4-FFF2-40B4-BE49-F238E27FC236}">
                <a16:creationId xmlns:a16="http://schemas.microsoft.com/office/drawing/2014/main" id="{7F1760CF-5BFD-F5AC-F02B-487F5A9AF2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3492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A103B19-9BB3-6909-E54D-F08001A112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34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4514" name="Object 2">
            <a:extLst>
              <a:ext uri="{FF2B5EF4-FFF2-40B4-BE49-F238E27FC236}">
                <a16:creationId xmlns:a16="http://schemas.microsoft.com/office/drawing/2014/main" id="{35F77DCC-A204-F0A5-34AE-6BA685E77BA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462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5943282" progId="Word.Document.8">
                  <p:embed/>
                </p:oleObj>
              </mc:Choice>
              <mc:Fallback>
                <p:oleObj name="文档" r:id="rId2" imgW="9227725" imgH="594328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462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4515" name="Rectangle 3">
            <a:extLst>
              <a:ext uri="{FF2B5EF4-FFF2-40B4-BE49-F238E27FC236}">
                <a16:creationId xmlns:a16="http://schemas.microsoft.com/office/drawing/2014/main" id="{ADAC99E1-B476-4AF3-EE18-214E80861F1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4516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A03DE71-1548-A280-A189-3EFADE23CD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5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45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5538" name="Object 2">
            <a:extLst>
              <a:ext uri="{FF2B5EF4-FFF2-40B4-BE49-F238E27FC236}">
                <a16:creationId xmlns:a16="http://schemas.microsoft.com/office/drawing/2014/main" id="{4A4BF7FF-E11B-5C71-2B8B-371E1994E27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7450" y="1412875"/>
          <a:ext cx="7186613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7726045" progId="Word.Document.8">
                  <p:embed/>
                </p:oleObj>
              </mc:Choice>
              <mc:Fallback>
                <p:oleObj name="文档" r:id="rId2" imgW="9227725" imgH="77260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7450" y="1412875"/>
                        <a:ext cx="7186613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5539" name="Rectangle 3">
            <a:extLst>
              <a:ext uri="{FF2B5EF4-FFF2-40B4-BE49-F238E27FC236}">
                <a16:creationId xmlns:a16="http://schemas.microsoft.com/office/drawing/2014/main" id="{F5FA2EA6-9DF3-F883-AEFF-3522F8FDED7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5540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9FFB4CB9-2036-4BCC-A75C-F96D69962F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55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6562" name="Object 2">
            <a:extLst>
              <a:ext uri="{FF2B5EF4-FFF2-40B4-BE49-F238E27FC236}">
                <a16:creationId xmlns:a16="http://schemas.microsoft.com/office/drawing/2014/main" id="{93ECFE72-0B0B-6538-DA65-0A99B9718A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7726045" progId="Word.Document.8">
                  <p:embed/>
                </p:oleObj>
              </mc:Choice>
              <mc:Fallback>
                <p:oleObj name="文档" r:id="rId2" imgW="9227725" imgH="77260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6563" name="Rectangle 3">
            <a:extLst>
              <a:ext uri="{FF2B5EF4-FFF2-40B4-BE49-F238E27FC236}">
                <a16:creationId xmlns:a16="http://schemas.microsoft.com/office/drawing/2014/main" id="{85950590-ED21-744D-C494-8E626A2ED52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6564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3002390-CC2E-06A4-EC1A-3708763CD8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65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7586" name="Object 2">
            <a:extLst>
              <a:ext uri="{FF2B5EF4-FFF2-40B4-BE49-F238E27FC236}">
                <a16:creationId xmlns:a16="http://schemas.microsoft.com/office/drawing/2014/main" id="{F2FDFD76-0FF8-C46F-DC7E-1924D9E9DD5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7726045" progId="Word.Document.8">
                  <p:embed/>
                </p:oleObj>
              </mc:Choice>
              <mc:Fallback>
                <p:oleObj name="文档" r:id="rId2" imgW="9227725" imgH="77260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7587" name="Rectangle 3">
            <a:extLst>
              <a:ext uri="{FF2B5EF4-FFF2-40B4-BE49-F238E27FC236}">
                <a16:creationId xmlns:a16="http://schemas.microsoft.com/office/drawing/2014/main" id="{9363AE5D-E527-B0A9-6944-7AECA68DFB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7588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D2336EE-104D-55E6-B57F-477DA5DC38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7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8610" name="Object 2">
            <a:extLst>
              <a:ext uri="{FF2B5EF4-FFF2-40B4-BE49-F238E27FC236}">
                <a16:creationId xmlns:a16="http://schemas.microsoft.com/office/drawing/2014/main" id="{A1A45D54-DE69-1837-3CFE-BA2E92837EC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1484313"/>
          <a:ext cx="7186612" cy="6013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9227725" imgH="7726045" progId="Word.Document.8">
                  <p:embed/>
                </p:oleObj>
              </mc:Choice>
              <mc:Fallback>
                <p:oleObj name="文档" r:id="rId2" imgW="9227725" imgH="7726045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1484313"/>
                        <a:ext cx="7186612" cy="6013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8611" name="Rectangle 3">
            <a:extLst>
              <a:ext uri="{FF2B5EF4-FFF2-40B4-BE49-F238E27FC236}">
                <a16:creationId xmlns:a16="http://schemas.microsoft.com/office/drawing/2014/main" id="{E1AADC73-4CCE-C9C3-0FA4-F87145332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/>
              <a:t>六、</a:t>
            </a:r>
            <a:r>
              <a:rPr lang="zh-CN" altLang="en-US" sz="4800"/>
              <a:t>计算程序介绍 </a:t>
            </a:r>
          </a:p>
        </p:txBody>
      </p:sp>
      <p:pic>
        <p:nvPicPr>
          <p:cNvPr id="68612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F3E4F46F-DAA3-6C29-0201-6233B49A0B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86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9938" name="Object 2">
            <a:extLst>
              <a:ext uri="{FF2B5EF4-FFF2-40B4-BE49-F238E27FC236}">
                <a16:creationId xmlns:a16="http://schemas.microsoft.com/office/drawing/2014/main" id="{A40E902E-6B82-FAAF-4FF1-D2DB7A2447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409700"/>
          <a:ext cx="6927850" cy="1333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7868698" imgH="1525270" progId="Word.Document.8">
                  <p:embed/>
                </p:oleObj>
              </mc:Choice>
              <mc:Fallback>
                <p:oleObj name="文档" r:id="rId2" imgW="7868698" imgH="1525270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09700"/>
                        <a:ext cx="6927850" cy="1333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939" name="Object 3">
            <a:extLst>
              <a:ext uri="{FF2B5EF4-FFF2-40B4-BE49-F238E27FC236}">
                <a16:creationId xmlns:a16="http://schemas.microsoft.com/office/drawing/2014/main" id="{278B6C4E-6C65-CCD0-564F-207E62D8AF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9488" y="2851150"/>
          <a:ext cx="7185025" cy="17097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4" imgW="7584091" imgH="1802765" progId="Word.Document.8">
                  <p:embed/>
                </p:oleObj>
              </mc:Choice>
              <mc:Fallback>
                <p:oleObj name="文档" r:id="rId4" imgW="7584091" imgH="1802765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9488" y="2851150"/>
                        <a:ext cx="7185025" cy="17097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9940" name="Rectangle 4">
            <a:extLst>
              <a:ext uri="{FF2B5EF4-FFF2-40B4-BE49-F238E27FC236}">
                <a16:creationId xmlns:a16="http://schemas.microsoft.com/office/drawing/2014/main" id="{E25597D8-1BD1-CB6B-ACA3-D096BE0036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二、实验目的及要求</a:t>
            </a:r>
          </a:p>
        </p:txBody>
      </p:sp>
      <p:pic>
        <p:nvPicPr>
          <p:cNvPr id="39941" name="Pictur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E5E53048-639E-253E-B70F-47F620C03F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9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0962" name="Object 2">
            <a:extLst>
              <a:ext uri="{FF2B5EF4-FFF2-40B4-BE49-F238E27FC236}">
                <a16:creationId xmlns:a16="http://schemas.microsoft.com/office/drawing/2014/main" id="{BDB97507-B5BC-B0FE-B8D5-88F16297FB5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409700"/>
          <a:ext cx="7412037" cy="2032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645080" imgH="2377122" progId="Word.Document.8">
                  <p:embed/>
                </p:oleObj>
              </mc:Choice>
              <mc:Fallback>
                <p:oleObj name="文档" r:id="rId2" imgW="8645080" imgH="237712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09700"/>
                        <a:ext cx="7412037" cy="20320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0964" name="Rectangle 4">
            <a:extLst>
              <a:ext uri="{FF2B5EF4-FFF2-40B4-BE49-F238E27FC236}">
                <a16:creationId xmlns:a16="http://schemas.microsoft.com/office/drawing/2014/main" id="{1188FAE0-43F5-0917-7627-CCB5CEE7866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40965" name="Picture 5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395904B-7EC0-A502-757B-CACDD72F5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0969" name="Object 9">
            <a:extLst>
              <a:ext uri="{FF2B5EF4-FFF2-40B4-BE49-F238E27FC236}">
                <a16:creationId xmlns:a16="http://schemas.microsoft.com/office/drawing/2014/main" id="{A7E7FBDB-A2DE-0E58-DEB6-4F892BAF23C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3571875"/>
          <a:ext cx="7707313" cy="2305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8645080" imgH="2376170" progId="Word.Document.8">
                  <p:embed/>
                </p:oleObj>
              </mc:Choice>
              <mc:Fallback>
                <p:oleObj name="文档" r:id="rId5" imgW="8645080" imgH="2376170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571875"/>
                        <a:ext cx="7707313" cy="23050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09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09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1986" name="Object 2">
            <a:extLst>
              <a:ext uri="{FF2B5EF4-FFF2-40B4-BE49-F238E27FC236}">
                <a16:creationId xmlns:a16="http://schemas.microsoft.com/office/drawing/2014/main" id="{D3064C73-8F92-D421-F038-A550762864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409700"/>
          <a:ext cx="7218362" cy="1484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645080" imgH="1782762" progId="Word.Document.8">
                  <p:embed/>
                </p:oleObj>
              </mc:Choice>
              <mc:Fallback>
                <p:oleObj name="文档" r:id="rId2" imgW="8645080" imgH="17827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09700"/>
                        <a:ext cx="7218362" cy="1484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87" name="Rectangle 3">
            <a:extLst>
              <a:ext uri="{FF2B5EF4-FFF2-40B4-BE49-F238E27FC236}">
                <a16:creationId xmlns:a16="http://schemas.microsoft.com/office/drawing/2014/main" id="{964E384A-8783-ACDE-15B0-07431C2A64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41988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803D3FE6-A75F-2BF8-7998-55B9EB5D4E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1990" name="Object 6">
            <a:extLst>
              <a:ext uri="{FF2B5EF4-FFF2-40B4-BE49-F238E27FC236}">
                <a16:creationId xmlns:a16="http://schemas.microsoft.com/office/drawing/2014/main" id="{C238EC0C-6C6E-1038-3EAF-5A9251DC492A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2924175"/>
          <a:ext cx="7304087" cy="2160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8747379" imgH="2376170" progId="Word.Document.8">
                  <p:embed/>
                </p:oleObj>
              </mc:Choice>
              <mc:Fallback>
                <p:oleObj name="文档" r:id="rId5" imgW="8747379" imgH="237617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2924175"/>
                        <a:ext cx="7304087" cy="21605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996" name="Rectangle 12">
            <a:extLst>
              <a:ext uri="{FF2B5EF4-FFF2-40B4-BE49-F238E27FC236}">
                <a16:creationId xmlns:a16="http://schemas.microsoft.com/office/drawing/2014/main" id="{E2717E76-601E-4FB8-ACB1-6BFAC801F3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6228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1995" name="Object 11">
            <a:extLst>
              <a:ext uri="{FF2B5EF4-FFF2-40B4-BE49-F238E27FC236}">
                <a16:creationId xmlns:a16="http://schemas.microsoft.com/office/drawing/2014/main" id="{9EA67557-F133-78D6-7DF8-17BBF49CE4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042988" y="4149725"/>
          <a:ext cx="7129462" cy="1584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3873500" imgH="736600" progId="Equation.DSMT4">
                  <p:embed/>
                </p:oleObj>
              </mc:Choice>
              <mc:Fallback>
                <p:oleObj name="Equation" r:id="rId7" imgW="3873500" imgH="7366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2988" y="4149725"/>
                        <a:ext cx="7129462" cy="15843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9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9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8130" name="Object 2">
            <a:extLst>
              <a:ext uri="{FF2B5EF4-FFF2-40B4-BE49-F238E27FC236}">
                <a16:creationId xmlns:a16="http://schemas.microsoft.com/office/drawing/2014/main" id="{3EAE9ECE-7345-3E56-94A7-7097C3FA8C7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409700"/>
          <a:ext cx="7556500" cy="1236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645080" imgH="1512252" progId="Word.Document.8">
                  <p:embed/>
                </p:oleObj>
              </mc:Choice>
              <mc:Fallback>
                <p:oleObj name="文档" r:id="rId2" imgW="8645080" imgH="151225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09700"/>
                        <a:ext cx="7556500" cy="1236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31" name="Rectangle 3">
            <a:extLst>
              <a:ext uri="{FF2B5EF4-FFF2-40B4-BE49-F238E27FC236}">
                <a16:creationId xmlns:a16="http://schemas.microsoft.com/office/drawing/2014/main" id="{A01C09F2-D793-EBF4-E1AF-7D2D953321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48132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0F4EC0CB-38FD-3CB1-B7F8-7A52E8120D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8134" name="Object 6">
            <a:extLst>
              <a:ext uri="{FF2B5EF4-FFF2-40B4-BE49-F238E27FC236}">
                <a16:creationId xmlns:a16="http://schemas.microsoft.com/office/drawing/2014/main" id="{62532CC4-49F1-27FC-C7F1-D6AF3B61C98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3571875"/>
          <a:ext cx="7121525" cy="936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8653367" imgH="1108075" progId="Word.Document.8">
                  <p:embed/>
                </p:oleObj>
              </mc:Choice>
              <mc:Fallback>
                <p:oleObj name="文档" r:id="rId5" imgW="8653367" imgH="1108075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571875"/>
                        <a:ext cx="7121525" cy="936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0" name="Rectangle 12">
            <a:extLst>
              <a:ext uri="{FF2B5EF4-FFF2-40B4-BE49-F238E27FC236}">
                <a16:creationId xmlns:a16="http://schemas.microsoft.com/office/drawing/2014/main" id="{018BEF3A-92B3-FF7C-FD97-AC6CEC77C9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623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39" name="Object 11">
            <a:extLst>
              <a:ext uri="{FF2B5EF4-FFF2-40B4-BE49-F238E27FC236}">
                <a16:creationId xmlns:a16="http://schemas.microsoft.com/office/drawing/2014/main" id="{21E167BB-9391-9A0C-EF60-496E7B9A2B5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2492375"/>
          <a:ext cx="8208963" cy="1081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68900" imgH="533400" progId="Equation.DSMT4">
                  <p:embed/>
                </p:oleObj>
              </mc:Choice>
              <mc:Fallback>
                <p:oleObj name="Equation" r:id="rId7" imgW="5168900" imgH="5334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2492375"/>
                        <a:ext cx="8208963" cy="10810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8142" name="Rectangle 14">
            <a:extLst>
              <a:ext uri="{FF2B5EF4-FFF2-40B4-BE49-F238E27FC236}">
                <a16:creationId xmlns:a16="http://schemas.microsoft.com/office/drawing/2014/main" id="{D8DAF2FE-CBCC-09E5-95EB-61AF7A4755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0480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48141" name="Object 13">
            <a:extLst>
              <a:ext uri="{FF2B5EF4-FFF2-40B4-BE49-F238E27FC236}">
                <a16:creationId xmlns:a16="http://schemas.microsoft.com/office/drawing/2014/main" id="{C240F3CD-0558-5F49-3D74-6BBE782E904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0113" y="4149725"/>
          <a:ext cx="7920037" cy="1728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3683000" imgH="863600" progId="Equation.DSMT4">
                  <p:embed/>
                </p:oleObj>
              </mc:Choice>
              <mc:Fallback>
                <p:oleObj name="Equation" r:id="rId9" imgW="3683000" imgH="8636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0113" y="4149725"/>
                        <a:ext cx="7920037" cy="172878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8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9154" name="Object 2">
            <a:extLst>
              <a:ext uri="{FF2B5EF4-FFF2-40B4-BE49-F238E27FC236}">
                <a16:creationId xmlns:a16="http://schemas.microsoft.com/office/drawing/2014/main" id="{06543FD4-73C8-B254-9601-FDB126BA6B9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409700"/>
          <a:ext cx="7024687" cy="2085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645080" imgH="2575242" progId="Word.Document.8">
                  <p:embed/>
                </p:oleObj>
              </mc:Choice>
              <mc:Fallback>
                <p:oleObj name="文档" r:id="rId2" imgW="8645080" imgH="257524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09700"/>
                        <a:ext cx="7024687" cy="2085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9155" name="Rectangle 3">
            <a:extLst>
              <a:ext uri="{FF2B5EF4-FFF2-40B4-BE49-F238E27FC236}">
                <a16:creationId xmlns:a16="http://schemas.microsoft.com/office/drawing/2014/main" id="{71BD14D0-8BFF-74EC-3435-2068A5EF89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49156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5F76435A-769E-2481-0638-7CC89E103D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9157" name="Object 5">
            <a:extLst>
              <a:ext uri="{FF2B5EF4-FFF2-40B4-BE49-F238E27FC236}">
                <a16:creationId xmlns:a16="http://schemas.microsoft.com/office/drawing/2014/main" id="{7AC81767-A026-E602-4297-A6751A58E3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828675" y="3711575"/>
          <a:ext cx="7035800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8653367" imgH="1584642" progId="Word.Document.8">
                  <p:embed/>
                </p:oleObj>
              </mc:Choice>
              <mc:Fallback>
                <p:oleObj name="文档" r:id="rId5" imgW="8653367" imgH="158464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8675" y="3711575"/>
                        <a:ext cx="7035800" cy="12795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9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9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2226" name="Object 2">
            <a:extLst>
              <a:ext uri="{FF2B5EF4-FFF2-40B4-BE49-F238E27FC236}">
                <a16:creationId xmlns:a16="http://schemas.microsoft.com/office/drawing/2014/main" id="{444D3AC6-CCFF-A884-8E11-E44C40DFE11C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1409700"/>
          <a:ext cx="7121525" cy="1462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2" imgW="8645080" imgH="1782762" progId="Word.Document.8">
                  <p:embed/>
                </p:oleObj>
              </mc:Choice>
              <mc:Fallback>
                <p:oleObj name="文档" r:id="rId2" imgW="8645080" imgH="1782762" progId="Word.Document.8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1409700"/>
                        <a:ext cx="7121525" cy="1462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27" name="Rectangle 3">
            <a:extLst>
              <a:ext uri="{FF2B5EF4-FFF2-40B4-BE49-F238E27FC236}">
                <a16:creationId xmlns:a16="http://schemas.microsoft.com/office/drawing/2014/main" id="{0B575BB7-9D65-7FA5-AD3E-9C9C3B26A7F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52228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A594A5CB-9530-C713-4AAD-D7665EE5DD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52229" name="Object 5">
            <a:extLst>
              <a:ext uri="{FF2B5EF4-FFF2-40B4-BE49-F238E27FC236}">
                <a16:creationId xmlns:a16="http://schemas.microsoft.com/office/drawing/2014/main" id="{E7937871-12B2-0EA1-323E-E2CAEB489D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3001963"/>
          <a:ext cx="7035800" cy="16017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8653367" imgH="1980882" progId="Word.Document.8">
                  <p:embed/>
                </p:oleObj>
              </mc:Choice>
              <mc:Fallback>
                <p:oleObj name="文档" r:id="rId5" imgW="8653367" imgH="1980882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3001963"/>
                        <a:ext cx="7035800" cy="16017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37" name="Rectangle 13">
            <a:extLst>
              <a:ext uri="{FF2B5EF4-FFF2-40B4-BE49-F238E27FC236}">
                <a16:creationId xmlns:a16="http://schemas.microsoft.com/office/drawing/2014/main" id="{9E8BD590-0380-6786-F6FA-26A9B48E85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52236" name="Object 12">
            <a:extLst>
              <a:ext uri="{FF2B5EF4-FFF2-40B4-BE49-F238E27FC236}">
                <a16:creationId xmlns:a16="http://schemas.microsoft.com/office/drawing/2014/main" id="{BCB70F29-C2D8-110D-0C3A-17C0FC7D040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755650" y="4652963"/>
          <a:ext cx="8064500" cy="1008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5168900" imgH="482600" progId="Equation.DSMT4">
                  <p:embed/>
                </p:oleObj>
              </mc:Choice>
              <mc:Fallback>
                <p:oleObj name="Equation" r:id="rId7" imgW="5168900" imgH="4826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55650" y="4652963"/>
                        <a:ext cx="8064500" cy="10080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2240" name="Rectangle 16">
            <a:extLst>
              <a:ext uri="{FF2B5EF4-FFF2-40B4-BE49-F238E27FC236}">
                <a16:creationId xmlns:a16="http://schemas.microsoft.com/office/drawing/2014/main" id="{275BF252-90E1-37BC-34FC-B94D8AE7B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740150"/>
            <a:ext cx="7191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r>
              <a:rPr lang="zh-CN" altLang="en-US" sz="1400" b="1">
                <a:latin typeface="宋体" panose="02010600030101010101" pitchFamily="2" charset="-122"/>
              </a:rPr>
              <a:t>。</a:t>
            </a:r>
            <a:endParaRPr lang="zh-CN" altLang="en-US"/>
          </a:p>
        </p:txBody>
      </p:sp>
      <p:graphicFrame>
        <p:nvGraphicFramePr>
          <p:cNvPr id="52241" name="Object 17">
            <a:extLst>
              <a:ext uri="{FF2B5EF4-FFF2-40B4-BE49-F238E27FC236}">
                <a16:creationId xmlns:a16="http://schemas.microsoft.com/office/drawing/2014/main" id="{C0A3A2C0-EB01-BCAA-89EB-ED2256F8E36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82688" y="5657850"/>
          <a:ext cx="6927850" cy="1420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9" imgW="8645080" imgH="1782445" progId="Word.Document.8">
                  <p:embed/>
                </p:oleObj>
              </mc:Choice>
              <mc:Fallback>
                <p:oleObj name="文档" r:id="rId9" imgW="8645080" imgH="1782445" progId="Word.Document.8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2688" y="5657850"/>
                        <a:ext cx="6927850" cy="1420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22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2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22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3">
            <a:extLst>
              <a:ext uri="{FF2B5EF4-FFF2-40B4-BE49-F238E27FC236}">
                <a16:creationId xmlns:a16="http://schemas.microsoft.com/office/drawing/2014/main" id="{A7C88AAC-F658-0E04-8607-923BCA3926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00113" y="260350"/>
            <a:ext cx="7543800" cy="1143000"/>
          </a:xfrm>
        </p:spPr>
        <p:txBody>
          <a:bodyPr/>
          <a:lstStyle/>
          <a:p>
            <a:pPr algn="l"/>
            <a:r>
              <a:rPr lang="zh-CN" altLang="en-US" sz="4000"/>
              <a:t>三、实验原理与实验过程</a:t>
            </a:r>
          </a:p>
        </p:txBody>
      </p:sp>
      <p:pic>
        <p:nvPicPr>
          <p:cNvPr id="71684" name="Picture 4">
            <a:hlinkClick r:id="" action="ppaction://hlinkshowjump?jump=endshow"/>
            <a:extLst>
              <a:ext uri="{FF2B5EF4-FFF2-40B4-BE49-F238E27FC236}">
                <a16:creationId xmlns:a16="http://schemas.microsoft.com/office/drawing/2014/main" id="{BFF8A295-F4F8-4E3A-6F37-894F9145D0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000" y="6096000"/>
            <a:ext cx="403225" cy="38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71686" name="Object 6">
            <a:extLst>
              <a:ext uri="{FF2B5EF4-FFF2-40B4-BE49-F238E27FC236}">
                <a16:creationId xmlns:a16="http://schemas.microsoft.com/office/drawing/2014/main" id="{666AF802-C080-CB10-BBD5-CBC821D6D63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71550" y="1412875"/>
          <a:ext cx="7035800" cy="957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3" imgW="8653367" imgH="1188720" progId="Word.Document.8">
                  <p:embed/>
                </p:oleObj>
              </mc:Choice>
              <mc:Fallback>
                <p:oleObj name="文档" r:id="rId3" imgW="8653367" imgH="11887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71550" y="1412875"/>
                        <a:ext cx="7035800" cy="957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87" name="Rectangle 7">
            <a:extLst>
              <a:ext uri="{FF2B5EF4-FFF2-40B4-BE49-F238E27FC236}">
                <a16:creationId xmlns:a16="http://schemas.microsoft.com/office/drawing/2014/main" id="{BBBFDF52-BC15-3EF3-98B2-18B9DF88C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186113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89" name="Object 9">
            <a:extLst>
              <a:ext uri="{FF2B5EF4-FFF2-40B4-BE49-F238E27FC236}">
                <a16:creationId xmlns:a16="http://schemas.microsoft.com/office/drawing/2014/main" id="{E9D65762-8223-0E19-2529-2C86189EBF2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68375" y="2560638"/>
          <a:ext cx="70358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5" imgW="8653367" imgH="1386522" progId="Word.Document.8">
                  <p:embed/>
                </p:oleObj>
              </mc:Choice>
              <mc:Fallback>
                <p:oleObj name="文档" r:id="rId5" imgW="8653367" imgH="1386522" progId="Word.Document.8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68375" y="2560638"/>
                        <a:ext cx="70358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690" name="Object 10">
            <a:extLst>
              <a:ext uri="{FF2B5EF4-FFF2-40B4-BE49-F238E27FC236}">
                <a16:creationId xmlns:a16="http://schemas.microsoft.com/office/drawing/2014/main" id="{B06E7EFF-A000-A61F-CF83-E4BA8B017A6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903288" y="3862388"/>
          <a:ext cx="7035800" cy="11191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文档" r:id="rId7" imgW="8653367" imgH="1386522" progId="Word.Document.8">
                  <p:embed/>
                </p:oleObj>
              </mc:Choice>
              <mc:Fallback>
                <p:oleObj name="文档" r:id="rId7" imgW="8653367" imgH="1386522" progId="Word.Document.8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3288" y="3862388"/>
                        <a:ext cx="7035800" cy="11191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692" name="Rectangle 12">
            <a:extLst>
              <a:ext uri="{FF2B5EF4-FFF2-40B4-BE49-F238E27FC236}">
                <a16:creationId xmlns:a16="http://schemas.microsoft.com/office/drawing/2014/main" id="{25046042-84E6-F10A-A096-2D1C46F42E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3309938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endParaRPr lang="zh-CN" altLang="en-US"/>
          </a:p>
        </p:txBody>
      </p:sp>
      <p:graphicFrame>
        <p:nvGraphicFramePr>
          <p:cNvPr id="71691" name="Object 11">
            <a:extLst>
              <a:ext uri="{FF2B5EF4-FFF2-40B4-BE49-F238E27FC236}">
                <a16:creationId xmlns:a16="http://schemas.microsoft.com/office/drawing/2014/main" id="{CC0128FD-87EE-0769-5BBE-97337F35FF2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16013" y="4941888"/>
          <a:ext cx="6769100" cy="668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2679700" imgH="241300" progId="Equation.DSMT4">
                  <p:embed/>
                </p:oleObj>
              </mc:Choice>
              <mc:Fallback>
                <p:oleObj name="Equation" r:id="rId9" imgW="2679700" imgH="2413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16013" y="4941888"/>
                        <a:ext cx="6769100" cy="668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16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1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1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背景">
  <a:themeElements>
    <a:clrScheme name="背景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背景">
      <a:majorFont>
        <a:latin typeface="Times New Roman"/>
        <a:ea typeface="黑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57150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背景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背景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背景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FFFFFF"/>
    </a:hlink>
    <a:folHlink>
      <a:srgbClr val="B2B2B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D:\高等数学电子教案\TEMPLET\背景.pot</Template>
  <TotalTime>724</TotalTime>
  <Words>193</Words>
  <Application>Microsoft Office PowerPoint</Application>
  <PresentationFormat>全屏显示(4:3)</PresentationFormat>
  <Paragraphs>35</Paragraphs>
  <Slides>28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28</vt:i4>
      </vt:variant>
    </vt:vector>
  </HeadingPairs>
  <TitlesOfParts>
    <vt:vector size="35" baseType="lpstr">
      <vt:lpstr>Times New Roman</vt:lpstr>
      <vt:lpstr>宋体</vt:lpstr>
      <vt:lpstr>黑体</vt:lpstr>
      <vt:lpstr>Arial</vt:lpstr>
      <vt:lpstr>背景</vt:lpstr>
      <vt:lpstr>Microsoft Word 文档</vt:lpstr>
      <vt:lpstr>MathType 6.0 Equation</vt:lpstr>
      <vt:lpstr>第三章  数值实验实例</vt:lpstr>
      <vt:lpstr>一、实验内容</vt:lpstr>
      <vt:lpstr>二、实验目的及要求</vt:lpstr>
      <vt:lpstr>三、实验原理与实验过程</vt:lpstr>
      <vt:lpstr>三、实验原理与实验过程</vt:lpstr>
      <vt:lpstr>三、实验原理与实验过程</vt:lpstr>
      <vt:lpstr>三、实验原理与实验过程</vt:lpstr>
      <vt:lpstr>三、实验原理与实验过程</vt:lpstr>
      <vt:lpstr>三、实验原理与实验过程</vt:lpstr>
      <vt:lpstr>三、实验原理与实验过程</vt:lpstr>
      <vt:lpstr>四、按要求的格式写出实验报告</vt:lpstr>
      <vt:lpstr>五、计算结果分析 </vt:lpstr>
      <vt:lpstr>五、计算结果分析 </vt:lpstr>
      <vt:lpstr>五、计算结果分析 </vt:lpstr>
      <vt:lpstr>五、计算结果分析 </vt:lpstr>
      <vt:lpstr>五、计算结果分析 </vt:lpstr>
      <vt:lpstr>五、计算结果分析 </vt:lpstr>
      <vt:lpstr>五、计算结果分析 </vt:lpstr>
      <vt:lpstr>五、计算结果分析 </vt:lpstr>
      <vt:lpstr>五、计算结果分析 </vt:lpstr>
      <vt:lpstr>六、计算程序介绍 </vt:lpstr>
      <vt:lpstr>六、计算程序介绍 </vt:lpstr>
      <vt:lpstr>六、计算程序介绍 </vt:lpstr>
      <vt:lpstr>六、计算程序介绍 </vt:lpstr>
      <vt:lpstr>六、计算程序介绍 </vt:lpstr>
      <vt:lpstr>六、计算程序介绍 </vt:lpstr>
      <vt:lpstr>六、计算程序介绍 </vt:lpstr>
      <vt:lpstr>六、计算程序介绍 </vt:lpstr>
    </vt:vector>
  </TitlesOfParts>
  <Manager/>
  <Company>西安通信学院数学教研室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没有幻灯片标题</dc:title>
  <dc:creator>同济大学应用数学系 </dc:creator>
  <cp:lastModifiedBy>Tseka Luk</cp:lastModifiedBy>
  <cp:revision>155</cp:revision>
  <dcterms:created xsi:type="dcterms:W3CDTF">1996-07-15T15:40:02Z</dcterms:created>
  <dcterms:modified xsi:type="dcterms:W3CDTF">2025-05-09T13:34:33Z</dcterms:modified>
</cp:coreProperties>
</file>