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F1F8E5-04D6-4EEE-8D4D-66D423543339}">
  <a:tblStyle styleId="{01F1F8E5-04D6-4EEE-8D4D-66D423543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fc7721e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fc7721e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ec1a431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ec1a431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5c43103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5c43103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ec1a4311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ec1a4311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ec1a431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ec1a431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c1a431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c1a431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5c4310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e5c4310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c1a431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ec1a431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c1a431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ec1a431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19793b0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19793b0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19793b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19793b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e5c4310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e5c4310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5c43103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5c43103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e5c43103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e5c43103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5c4310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5c4310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e5c43103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e5c43103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e5c4310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e5c4310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19793b0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19793b0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19793b0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19793b0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e5c43103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e5c43103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5c4310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e5c4310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9793b0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9793b0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19793b0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19793b0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19793b0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19793b0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19793b0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19793b0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fc7721e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fc7721e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fc7721e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fc7721e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fc7721e8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fc7721e8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fc7721e8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fc7721e8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fc7721e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fc7721e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19793b0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19793b0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fc7721e8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fc7721e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ec1a431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ec1a431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fc7721e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fc7721e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fc7721e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fc7721e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19793b0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19793b0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19793b0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19793b0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19793b0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19793b0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19793b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19793b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19793b00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719793b0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fc7721e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fc7721e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19793b0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19793b0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19793b00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19793b0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ec1a431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ec1a431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19793b0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19793b0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19793b00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719793b0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19793b00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19793b00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19793b00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19793b00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19793b00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19793b00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19793b00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19793b0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19793b00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19793b00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19793b0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19793b0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19793b0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719793b0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19793b0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19793b0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e5c4310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e5c4310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19793b00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719793b00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19793b0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719793b0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719793b00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719793b00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19793b0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19793b0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719793b0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719793b0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19793b00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19793b00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19793b0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719793b0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19793b0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719793b0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19793b0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19793b0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c1a43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c1a43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ec1a431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ec1a431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4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Multi-Protocol Label Switching (MPLS)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LFIB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Forwarding Information Base(</a:t>
            </a:r>
            <a:r>
              <a:rPr lang="en"/>
              <a:t>LFIB) нь MPLS-ийг дэмждэг router-үүд дамжуулах шийдвэр гаргахад ашигладаг өгөгдлийн бүтэц юм. Энэ нь ирж буй пакетуудыг label дээр үндэслэн хэрхэн дамжуулах тухай мэдээллийг хадгалдаг. LFIB-ийн entry бүр нь ирж буй label, гарах интерфейс, гарах label-г агуулна. MPLS router дээр label-тэй пакет ирэхэд router нь packet-г хэрхэн дамжуулахыг тодорхойлохын тулд LFIB-г харна.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 label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29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significance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Fixed-lenght identifier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3585588"/>
            <a:ext cx="73247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2409000" y="436285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Encapsulation structure of a MPLS label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908100" y="1152475"/>
            <a:ext cx="49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Label- Label value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Exp- 3 bit for extension. Usually used for CoS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BoS- Bottom of Stack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1- last label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TTL- ==Time to Live in IP header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23" y="865162"/>
            <a:ext cx="6778962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 label stack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Энэ нь дараах зурагт үзүүлсэн шиг MPLS label-н дараалсан багцыг агуулдаг. 2-р давхаргын толгойн хажууд байгаа label-г “Outer label”, IP header-н хажууд байгаа label-г “Inner label”гэж нэрлэнэ. 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88" y="3054175"/>
            <a:ext cx="6386825" cy="12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operations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in MPLS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swap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pop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Эдгээр нь label-г дамжуулах үндсэн үйлдлүүд ба шошгыг дамжуулах мэдээллийн сангийн (LFIB) нэг хэсэг юм.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operations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P пакет MPLS домайн руу орох үед LSR нь пакетийн 2-р түвшний толгой ба IP толгойн хооронд MPLS label-г нэмдэг.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swap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MPLS domain-д байгаа router-үүд дамжуулалтыг цааш явуулахын тулд өмнөх label-ийг дараагийн label-аар солихыг label swap гэнэ.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pop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MPLS domain дахь хамгийн захын router буюу Provider Edge нь label pop үйлдлийг хийнэ. 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14" y="3444900"/>
            <a:ext cx="5225976" cy="1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Switched Path(LSP)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13" y="1324300"/>
            <a:ext cx="6964181" cy="3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LSP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LSP-н үед MPLS backbone сүлжээнд байгаа router-үүд дээр бүгд дээр нь static-р LFIB үүсгэж өгөх ёстой.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Бүгдийг гараар тохируулах учир тогтмол жижиг сүлжээнд тохиромжтой байна.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LSP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Динамик LSP үүсгэхийн тулд MPLS нь Label Distribution Protocol(LDP) ашигладаг.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Distribution Protocol(LDP)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LDP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Neighbor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establishment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MPLS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and operation of MPLS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concepts in MPLS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Distribution Protocol(LDP)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 discovery, Session establishment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VPN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MPLS-TE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LDP messages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Hello messages- ID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</a:t>
            </a:r>
            <a:r>
              <a:rPr lang="en"/>
              <a:t>initialization</a:t>
            </a:r>
            <a:r>
              <a:rPr lang="en"/>
              <a:t> messages- ID is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KeepAlive messages- ID is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Advertisement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messages- ID is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mapping messages- ID is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Withdraw messages- ID is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request messages- ID is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Release messages- ID is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 Down messages- ID is 8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25" y="1152475"/>
            <a:ext cx="3654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IDs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33"/>
          <p:cNvGraphicFramePr/>
          <p:nvPr/>
        </p:nvGraphicFramePr>
        <p:xfrm>
          <a:off x="2765475" y="9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{01F1F8E5-04D6-4EEE-8D4D-66D423543339}</a:tableStyleId>
              </a:tblPr>
              <a:tblGrid>
                <a:gridCol w="2714650"/>
                <a:gridCol w="898375"/>
              </a:tblGrid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Messages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KeepAlive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Mapping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Withdraw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Request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 withdraw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Notification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messages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eriodically announced and maintain the precence of LDP router.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Hello messages- Сүлжээн дэх LDP peer-үүдийг илрүүлэхэд ашигладаг. Эдгээр message-үүд нь neighbor adjacency тогтоох, хадгалахад тусалдаг.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LDP identifier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Hold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Transport address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messages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stablish, maintain and terminate sessions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Initialization message- Хоёр Router-ийн хооронд LDP session эхлүүлэхийн тулд илгээдэг. Энэ мессеж нь session байгуулахад шаардлагатай параметрүүдийг агуулна.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version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Session parameters- Keepalive time, MAX PDU length 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LDP Identifier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KeepAlive message- LDP session-г үүсгэсний дараа түүнийг хадгалахад ашигладаг. Эдгээр мессежүүд нь session идэвхтэй хэвээр байгаа бөгөөд peer хоорондоо холбогдох боломжтой хэвээр байгааг баталгаажуулдаг.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LDP identifier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 messages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</a:t>
            </a:r>
            <a:r>
              <a:rPr lang="en"/>
              <a:t>reate,change and delete label mappings for FECs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Address messages-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Address list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 mapping messages- FECs (Forwarding Equivalence Classes) label-үүдийн зураглалыг сурталчилдаг. Эдгээр мессежүүд нь хөрш зэргэлдээ чиглүүлэгчдэд label-binding талаар мэдээлдэг.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FEC(Forwarding Equivalence Class)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Label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Optional parameters- TTL, QoS…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 Withdraw messages- Хөрш зэргэлдээх чиглүүлэгчид өмнө нь сурталчилсан label хүчингүй болсон тухай мэдэгдэнэ. Энэ мессежийг label-mapping буцаахад ашигладаг.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FEC(Forwarding Equivalence Class)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Label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 request messages- Peer-үүдээс label-binding хүсдэг. Энэ мессежийг router тодорхой FEC-д зориулж шинэ label холбох шаардлагатай үед илгээдэг.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FEC(Forwarding Equivalence Class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 Release messages- Өмнө нь хуваарилагдсан label-уудыг гаргахаар илгээсэн. Энэ мессеж нь тодорхой FEC-д label шаардлагагүй болохыг харуулж байна.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FEC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Label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messages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ent for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LDP session эсвэл label-distribution алдаа эсвэл өөрчлөлтийг заана. Энэ нь LDP session алдааг олж засварлахад зориулагдсан.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Status 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Optional TLVs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establishment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Multiprotocol Label Switching (MPLS) дээр session байгуулах нь MPLS сүлжээгээр пакетуудыг дамжуулахад зайлшгүй шаардлагатай Label Switched Paths (LSPs) -ийг тохируулах явдал юм. Энэ процесс нь голчлон Label Distribution Protocol (LDP) -ийг ашигладаг. Session Establishment process: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LDP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Request/Response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Distribution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establishment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Neighbor discovery- multi-cast хаяг ашиглан Hello message солилцоно.(224.0.0.2)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Connection- Neighbor adjacency болсны дараа TCP 3 way-handshake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LDP initialization- TCP холболт тогтоосны дараа LSR-ууд LDP initialization message солилцдог. Энэ message нь LSR-уудын параметруудыг агуулна.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Establishment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Mapping- LSR-ууд initialization мессежээр шаардлагатай мэдээллүүдээ солилцсоны дараа тодорхой нэг сүлжээнд холбогдохдоо ашиглах label-ийг бусад LSR-уудтайгаа солилцоно.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Request/Response-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Хүсэлт: Чиглүүлэгч нь хөршөөсөө тодорхой угтваруудын шошгоны холболтыг хүсэхийн тулд Label Request мессежийг илгээдэг.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Хариулт: Хөрш нь хэрэв боломжтой бол хүссэн шошгоны холболтыг агуулсан label mapping мессежээр хариулна.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Distribution- Neighbor Router-үүд label mapping мессежийг хүлээн авч, боловсруулж, label forwarding table-уудыг хүлээн авсан label-ийн холбоосоор шинэчилдэг.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establishment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75" y="1017725"/>
            <a:ext cx="432405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MPLS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нь пакетуудыг IP backbone сүлжээнд өндөр хурдтайгаар дамжуулахын тулд label ашигладаг switching mechanism юм. Энэ нь MPLS label-ийг L2 ба L3 header-ийн хооронд пакет руу оруулах замаар ажилладаг. Зам дагуух Router бүр өөрийн Label Information Base(LIB) дотор байгаа мэдээлэлтэй холбоотой label дээр тулгуурлан пакетыг дамжуулдаг.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LIB-ийн гол зүйл бол үүнийг урьдчилан тооцоолсон бөгөөд зөвхөн input label, output label, интерфейсийг агуулсан байдаг.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 VPN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VPN-н гол зарчим нь data-г private сүлжээнд байгаа мэтээр public сүлжээгээр дамжуулах явдал юм.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VPN нь public сүлжээгээр VPN үүсгэхдээ MPLS ашигладаг технологи юм.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VPN нь хэрэглэгчдэд дараах давуу талуудыг бий болгодог.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Өөр хэрэглэгчдийн service-үүдийг MPLS VPN backbone сүлжээнд тусгаарлана.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Энгийн VPN-тэй харьцуулахад хэрэглэгчдийн data-г шууд интернетээр дамжуулдаггүй тул илүү үр ашигтай.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438150"/>
            <a:ext cx="75247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38" y="1649299"/>
            <a:ext cx="8189124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VRF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VRF нь MPLS VPN-ийн (Виртуал хувийн сүлжээ) гол бүрэлдэхүүн хэсэг юм. MPLS VPN-д VRF-ийг өөр өөр хэрэглэгчдэд зориулж тусгаарлагдсан VPN тохиолдлыг бий болгоход ашигладаг.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VRF нь үндсэндээ чиглүүлэлтийн хүснэгтийн виртуал жишээ юм. VRF бүр нэг төхөөрөмж дээрх бусад VRF-ээс хамааралгүй өөрийн гэсэн маршрут, дамжуулах мэдээлэлтэй байдаг.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VPN-д VRF-ийг Provider Edge (PE) чиглүүлэгчид тохируулсан байдаг. VRF бүр нь тодорхой хэрэглэгчтэй тохирч, тухайн хэрэглэгчийн сүлжээний чиглүүлэлтийн мэдээллийг агуулдаг.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Distinguisher(RD)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VRF нь ижил IP хаягийн зайг ашиглаж байсан ч өөр өөр хэрэглэгчдийн пакетуудыг тусад нь байлгахыг баталгаажуулдаг.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 нь MPLS сүлжээгээр дэлхий дахинд өвөрмөц болгохын тулд VRF доторх маршрут бүрт нэмсэн өвөрмөц танигч юм. RD болон IP хаягийн (утгалт) хослол нь өвөрмөц VPNv4 эсвэл VPNv6 хаягийг үүсгэдэг.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Жишээлбэл, хэрэв хоёр хэрэглэгч ижил IP хаягийг ашигладаг бол (жишээ нь, 192.168.1.0/24) RD эдгээр маршрутуудыг ялгаж өгдөг.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Эхний хэрэглэгчийн хаягийг 100:1:192.168.1.0/24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Дараагийн хэрэглэгчийн хаягийг 200:1:192.168.1.0/24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Target(RT)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 нь RD-ийн нэгэн адил сүлжээний ижил хаягуудтай өөр өөр хэрэглэгчдэд өөр өөр танигч олгодог арга юм.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 чиглүүлэгчээр маршрутыг сурсан үед энэ нь маршрутыг аль VRF-д импортлохыг заадаг RT-тэй холбогддог.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62" y="860138"/>
            <a:ext cx="6483270" cy="4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50" y="866835"/>
            <a:ext cx="7023303" cy="3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MPLS-TE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Plane , </a:t>
            </a:r>
            <a:r>
              <a:rPr lang="en"/>
              <a:t>Data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Information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Forwarding Traffic Through TE Tunnels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Data Planes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Plane: Control Plane ба Data Plane нь тооцоолсон TE замаар дамжуулалт хийх 2 үндсэн хэсэг юм. Control Plane нь замыг тооцоолж, MPLS-TE хонгилуудыг тохируулдаг бол Data Plane нь Control Plane-с өгсөн Label дээр тулгуурлан MPLS-ээр үүсгэгдсэн tunnel-р дамжих урсгалыг дамжуулдаг.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8" y="633413"/>
            <a:ext cx="66008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MPLS-TE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38" y="1240501"/>
            <a:ext cx="8600322" cy="30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MPLS-TE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0" y="1974724"/>
            <a:ext cx="7650277" cy="1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MPLS-TE Components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Information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calculation (CSPF)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Setup (RSVP-TE)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Forwarding traffic through TE tunnels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Link Information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 нь MPLS-TE чиглүүлэгчид хадгалагддаг мэдээллийн сан бөгөөд сүлжээний холбоосууд болон тэдгээрийн боломжит зурвасын өргөн, ашиглалт, хоцролт зэрэг шинж чанаруудын талаарх мэдээллийг агуулдаг.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Protocol-уудын MPLS-TE extension ашиглаж information exchange хийнэ.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OSPF-TE, IS-IS-TE, BGP-TE гэх мэт.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 нь TE path-г тооцоолох CSPF алгоритмд шаардлагатай мэдээллийг өгдөг. CSPF нь тодорхой хязгаарлалт, шаардлагад нийцсэн оновчтой замыг сонгохдоо энэ мэдээллийг ашигладаг.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Constrained Shortest </a:t>
            </a:r>
            <a:r>
              <a:rPr lang="en"/>
              <a:t>Path calculation (CSPF)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CSPF нь боломжтой зурвасын өргөн, хоцролт зэрэг тодорхой шаардлагыг хангасан сүлжээгээр хязгаарлагдсан замыг тооцоолоход хэрэглэгддэг SPF алгоритмын сайжруулсан хувилбар юм.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Хамгийн сайн замыг сонгохдоо LIB-д байгаа сүлжээний мэдээллийг ашиглана.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Path Calculation: CSPF нь холболтын доголдол эсвэл зурвасын өргөний өөрчлөлт зэрэг сүлжээний нөхцөл байдлын өөрчлөлтийн хариуд path-г динамикаар дахин тооцоолох боломжтой.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Path Setup (RSVP-TE)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Reservation Protocol - Traffic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RSVP-TE нь сүлжээнд MPLS-TE хонгилыг тохируулахад ашигладаг протокол юм.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RSVP-TE нь MPLS-TE tunnel-д зориулсан Label Switched Paths (LSPs)-ийг бий болгоход ашиглагдана.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Forwarding traffic through TE tunnels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 tunnelнь TE зориулалтаар тусгайлан тохируулсан MPLS tunnel бөгөөд сүлжээгээр тодорхой зам дагуух урсгалыг чиглүүлэх зорилгоор байгуулагдана.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RSVP-TE ашиглан TE tunnel байгуулж, замыг CSPF-ээр тооцоолсны дараа tunnel-н замд тохирох MPLS label бүхий пакетуудыг багтааж туннелээр дамжуулдаг. Дараа нь MPLS Router-үүд заасан замын дагуу tunnel-ээр дамжуулан урсгалыг дамжуулахын тулд label-г ашигладаг.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595313"/>
            <a:ext cx="53054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838200"/>
            <a:ext cx="53721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Routing vs MPLS forwarding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нь label ашиглан IP Routing Table Lookup-ийг байхгүй болгож route хийх хугацааг эрс бууруулсан.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38" y="2079049"/>
            <a:ext cx="8189124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 Router types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Provider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MPLS Router types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12" y="1152475"/>
            <a:ext cx="4820775" cy="36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in MPLS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FEC and LFIB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FEC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FEC гэдэг нь зам сонголт болон QoS-ийн хувьд router эсвэл switch-ээр ижил байдлаар дамждаг IP пакетуудын logic group юм.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Src IP, Dest IP, IP protocol type, destination port number, ToS гэх мэт ижил attribute-ууд дээр үндэслэн ижил FEC-д онооно. Тэгснээр ижил замаар явах IP пакет-д label оноож өгөх боломжтой болно.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