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640513" cy="99044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E93D-4F85-4C66-BACC-3FADF7563F84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F23-B608-4817-A0A7-9B271B99AE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倉和網板條件\總長距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142844" y="2071678"/>
            <a:ext cx="8813800" cy="2571768"/>
          </a:xfrm>
          <a:prstGeom prst="rect">
            <a:avLst/>
          </a:prstGeom>
          <a:noFill/>
        </p:spPr>
      </p:pic>
      <p:cxnSp>
        <p:nvCxnSpPr>
          <p:cNvPr id="7" name="直線接點 6"/>
          <p:cNvCxnSpPr/>
          <p:nvPr/>
        </p:nvCxnSpPr>
        <p:spPr>
          <a:xfrm rot="5400000">
            <a:off x="-32" y="3357562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6607983" y="3393281"/>
            <a:ext cx="235745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71538" y="3429000"/>
            <a:ext cx="6715172" cy="71438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圖說文字 13"/>
          <p:cNvSpPr/>
          <p:nvPr/>
        </p:nvSpPr>
        <p:spPr>
          <a:xfrm>
            <a:off x="2928926" y="5214950"/>
            <a:ext cx="2571768" cy="642942"/>
          </a:xfrm>
          <a:prstGeom prst="wedgeRoundRectCallout">
            <a:avLst>
              <a:gd name="adj1" fmla="val 7878"/>
              <a:gd name="adj2" fmla="val -30816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網格總長距離量</a:t>
            </a:r>
            <a:r>
              <a:rPr lang="zh-TW" altLang="en-US" sz="2000" dirty="0" smtClean="0">
                <a:solidFill>
                  <a:srgbClr val="000099"/>
                </a:solidFill>
              </a:rPr>
              <a:t>測</a:t>
            </a:r>
            <a:endParaRPr lang="en-US" altLang="zh-TW" sz="2000" dirty="0" smtClean="0">
              <a:solidFill>
                <a:srgbClr val="000099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重覆性</a:t>
            </a:r>
            <a:r>
              <a:rPr lang="en-US" altLang="zh-TW" sz="2000" dirty="0" smtClean="0">
                <a:solidFill>
                  <a:srgbClr val="000099"/>
                </a:solidFill>
              </a:rPr>
              <a:t>&lt;5u</a:t>
            </a:r>
            <a:endParaRPr lang="zh-TW" altLang="en-US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倉和網板條件\角度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143932" cy="6107949"/>
          </a:xfrm>
          <a:prstGeom prst="rect">
            <a:avLst/>
          </a:prstGeom>
          <a:noFill/>
        </p:spPr>
      </p:pic>
      <p:cxnSp>
        <p:nvCxnSpPr>
          <p:cNvPr id="8" name="直線接點 7"/>
          <p:cNvCxnSpPr/>
          <p:nvPr/>
        </p:nvCxnSpPr>
        <p:spPr>
          <a:xfrm>
            <a:off x="785786" y="3429000"/>
            <a:ext cx="7572428" cy="1588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142976" y="785794"/>
            <a:ext cx="4429156" cy="2357454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 rot="12260599">
            <a:off x="3390802" y="2314460"/>
            <a:ext cx="1428760" cy="1162722"/>
          </a:xfrm>
          <a:prstGeom prst="arc">
            <a:avLst>
              <a:gd name="adj1" fmla="val 16867743"/>
              <a:gd name="adj2" fmla="val 2651823"/>
            </a:avLst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2285984" y="5286388"/>
            <a:ext cx="2214578" cy="785818"/>
          </a:xfrm>
          <a:prstGeom prst="wedgeRoundRectCallout">
            <a:avLst>
              <a:gd name="adj1" fmla="val 17497"/>
              <a:gd name="adj2" fmla="val -27771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網格夾角度量</a:t>
            </a:r>
            <a:r>
              <a:rPr lang="zh-TW" altLang="en-US" sz="2000" dirty="0" smtClean="0">
                <a:solidFill>
                  <a:srgbClr val="000099"/>
                </a:solidFill>
              </a:rPr>
              <a:t>測</a:t>
            </a:r>
            <a:endParaRPr lang="en-US" altLang="zh-TW" sz="2000" dirty="0" smtClean="0">
              <a:solidFill>
                <a:srgbClr val="000099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重覆性</a:t>
            </a:r>
            <a:r>
              <a:rPr lang="en-US" altLang="zh-TW" sz="2000" dirty="0" smtClean="0">
                <a:solidFill>
                  <a:srgbClr val="000099"/>
                </a:solidFill>
              </a:rPr>
              <a:t>&lt;0.4</a:t>
            </a:r>
            <a:r>
              <a:rPr lang="zh-TW" altLang="en-US" sz="2000" dirty="0" smtClean="0">
                <a:solidFill>
                  <a:srgbClr val="000099"/>
                </a:solidFill>
              </a:rPr>
              <a:t>度</a:t>
            </a:r>
            <a:endParaRPr lang="zh-TW" altLang="en-US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倉和網板條件\內線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1"/>
            <a:ext cx="8143932" cy="6107949"/>
          </a:xfrm>
          <a:prstGeom prst="rect">
            <a:avLst/>
          </a:prstGeom>
          <a:noFill/>
        </p:spPr>
      </p:pic>
      <p:cxnSp>
        <p:nvCxnSpPr>
          <p:cNvPr id="6" name="直線接點 5"/>
          <p:cNvCxnSpPr/>
          <p:nvPr/>
        </p:nvCxnSpPr>
        <p:spPr>
          <a:xfrm>
            <a:off x="1285852" y="3214686"/>
            <a:ext cx="7000924" cy="1588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142976" y="3714752"/>
            <a:ext cx="6858048" cy="71438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4286248" y="3500438"/>
            <a:ext cx="571504" cy="1588"/>
          </a:xfrm>
          <a:prstGeom prst="line">
            <a:avLst/>
          </a:prstGeom>
          <a:ln w="603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3071802" y="5643578"/>
            <a:ext cx="2500330" cy="785818"/>
          </a:xfrm>
          <a:prstGeom prst="wedgeRoundRectCallout">
            <a:avLst>
              <a:gd name="adj1" fmla="val 10640"/>
              <a:gd name="adj2" fmla="val -27407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網格內線線寬量</a:t>
            </a:r>
            <a:r>
              <a:rPr lang="zh-TW" altLang="en-US" sz="2000" dirty="0" smtClean="0">
                <a:solidFill>
                  <a:srgbClr val="000099"/>
                </a:solidFill>
              </a:rPr>
              <a:t>測</a:t>
            </a:r>
            <a:endParaRPr lang="en-US" altLang="zh-TW" sz="2000" dirty="0" smtClean="0">
              <a:solidFill>
                <a:srgbClr val="000099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重覆性</a:t>
            </a:r>
            <a:r>
              <a:rPr lang="en-US" altLang="zh-TW" sz="2000" dirty="0" smtClean="0">
                <a:solidFill>
                  <a:srgbClr val="000099"/>
                </a:solidFill>
              </a:rPr>
              <a:t>&lt;0.5u</a:t>
            </a:r>
            <a:endParaRPr lang="zh-TW" altLang="en-US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倉和網板條件\外線線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01122" cy="6375842"/>
          </a:xfrm>
          <a:prstGeom prst="rect">
            <a:avLst/>
          </a:prstGeom>
          <a:noFill/>
        </p:spPr>
      </p:pic>
      <p:cxnSp>
        <p:nvCxnSpPr>
          <p:cNvPr id="5" name="直線接點 4"/>
          <p:cNvCxnSpPr/>
          <p:nvPr/>
        </p:nvCxnSpPr>
        <p:spPr>
          <a:xfrm>
            <a:off x="1285852" y="3071810"/>
            <a:ext cx="7000924" cy="1588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142976" y="3714752"/>
            <a:ext cx="6858048" cy="71438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5400000">
            <a:off x="4286248" y="3500438"/>
            <a:ext cx="571504" cy="1588"/>
          </a:xfrm>
          <a:prstGeom prst="line">
            <a:avLst/>
          </a:prstGeom>
          <a:ln w="603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圖說文字 7"/>
          <p:cNvSpPr/>
          <p:nvPr/>
        </p:nvSpPr>
        <p:spPr>
          <a:xfrm>
            <a:off x="3071802" y="5643578"/>
            <a:ext cx="2500330" cy="785818"/>
          </a:xfrm>
          <a:prstGeom prst="wedgeRoundRectCallout">
            <a:avLst>
              <a:gd name="adj1" fmla="val 10640"/>
              <a:gd name="adj2" fmla="val -27407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網格外線線寬量</a:t>
            </a:r>
            <a:r>
              <a:rPr lang="zh-TW" altLang="en-US" sz="2000" dirty="0" smtClean="0">
                <a:solidFill>
                  <a:srgbClr val="000099"/>
                </a:solidFill>
              </a:rPr>
              <a:t>測</a:t>
            </a:r>
            <a:endParaRPr lang="en-US" altLang="zh-TW" sz="2000" dirty="0" smtClean="0">
              <a:solidFill>
                <a:srgbClr val="000099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重覆性</a:t>
            </a:r>
            <a:r>
              <a:rPr lang="en-US" altLang="zh-TW" sz="2000" dirty="0" smtClean="0">
                <a:solidFill>
                  <a:srgbClr val="000099"/>
                </a:solidFill>
              </a:rPr>
              <a:t>&lt;0.5u</a:t>
            </a:r>
            <a:endParaRPr lang="zh-TW" altLang="en-US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倉和網板條件\圓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572560" cy="6429420"/>
          </a:xfrm>
          <a:prstGeom prst="rect">
            <a:avLst/>
          </a:prstGeom>
          <a:noFill/>
        </p:spPr>
      </p:pic>
      <p:sp>
        <p:nvSpPr>
          <p:cNvPr id="5" name="橢圓 4"/>
          <p:cNvSpPr/>
          <p:nvPr/>
        </p:nvSpPr>
        <p:spPr>
          <a:xfrm>
            <a:off x="2928926" y="1928802"/>
            <a:ext cx="3286148" cy="3143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214282" y="5643578"/>
            <a:ext cx="2928958" cy="785818"/>
          </a:xfrm>
          <a:prstGeom prst="wedgeRoundRectCallout">
            <a:avLst>
              <a:gd name="adj1" fmla="val 50611"/>
              <a:gd name="adj2" fmla="val -1940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網板圓自動搜尋量</a:t>
            </a:r>
            <a:r>
              <a:rPr lang="zh-TW" altLang="en-US" sz="2000" dirty="0" smtClean="0">
                <a:solidFill>
                  <a:srgbClr val="000099"/>
                </a:solidFill>
              </a:rPr>
              <a:t>測</a:t>
            </a:r>
            <a:endParaRPr lang="en-US" altLang="zh-TW" sz="2000" dirty="0" smtClean="0">
              <a:solidFill>
                <a:srgbClr val="000099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rgbClr val="000099"/>
                </a:solidFill>
              </a:rPr>
              <a:t>可搜尋定位即</a:t>
            </a:r>
            <a:r>
              <a:rPr lang="zh-TW" altLang="en-US" sz="2000" dirty="0" smtClean="0">
                <a:solidFill>
                  <a:srgbClr val="000099"/>
                </a:solidFill>
              </a:rPr>
              <a:t>可</a:t>
            </a:r>
            <a:endParaRPr lang="zh-TW" altLang="en-US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Company>台灣微軟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微軟用戶</dc:creator>
  <cp:lastModifiedBy>微軟用戶</cp:lastModifiedBy>
  <cp:revision>4</cp:revision>
  <dcterms:created xsi:type="dcterms:W3CDTF">2014-04-03T09:35:07Z</dcterms:created>
  <dcterms:modified xsi:type="dcterms:W3CDTF">2014-04-03T09:58:28Z</dcterms:modified>
</cp:coreProperties>
</file>