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26"/>
  </p:notesMasterIdLst>
  <p:handoutMasterIdLst>
    <p:handoutMasterId r:id="rId27"/>
  </p:handoutMasterIdLst>
  <p:sldIdLst>
    <p:sldId id="256" r:id="rId2"/>
    <p:sldId id="509" r:id="rId3"/>
    <p:sldId id="354" r:id="rId4"/>
    <p:sldId id="346" r:id="rId5"/>
    <p:sldId id="353" r:id="rId6"/>
    <p:sldId id="328" r:id="rId7"/>
    <p:sldId id="303" r:id="rId8"/>
    <p:sldId id="333" r:id="rId9"/>
    <p:sldId id="355" r:id="rId10"/>
    <p:sldId id="331" r:id="rId11"/>
    <p:sldId id="637" r:id="rId12"/>
    <p:sldId id="305" r:id="rId13"/>
    <p:sldId id="258" r:id="rId14"/>
    <p:sldId id="321" r:id="rId15"/>
    <p:sldId id="261" r:id="rId16"/>
    <p:sldId id="262" r:id="rId17"/>
    <p:sldId id="513" r:id="rId18"/>
    <p:sldId id="621" r:id="rId19"/>
    <p:sldId id="597" r:id="rId20"/>
    <p:sldId id="635" r:id="rId21"/>
    <p:sldId id="567" r:id="rId22"/>
    <p:sldId id="339" r:id="rId23"/>
    <p:sldId id="340" r:id="rId24"/>
    <p:sldId id="341" r:id="rId25"/>
  </p:sldIdLst>
  <p:sldSz cx="12192000" cy="6858000"/>
  <p:notesSz cx="6858000" cy="9144000"/>
  <p:defaultTextStyle>
    <a:defPPr>
      <a:defRPr lang="zh-TW"/>
    </a:defPPr>
    <a:lvl1pPr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Bickley Script LET" pitchFamily="2" charset="0"/>
        <a:ea typeface="新細明體" pitchFamily="18" charset="-120"/>
        <a:cs typeface="+mn-cs"/>
      </a:defRPr>
    </a:lvl5pPr>
    <a:lvl6pPr marL="2286000" algn="l" defTabSz="914400" rtl="0" eaLnBrk="1" latinLnBrk="0" hangingPunct="1">
      <a:defRPr kumimoji="1" kern="1200">
        <a:solidFill>
          <a:schemeClr val="tx1"/>
        </a:solidFill>
        <a:latin typeface="Bickley Script LET" pitchFamily="2" charset="0"/>
        <a:ea typeface="新細明體" pitchFamily="18" charset="-120"/>
        <a:cs typeface="+mn-cs"/>
      </a:defRPr>
    </a:lvl6pPr>
    <a:lvl7pPr marL="2743200" algn="l" defTabSz="914400" rtl="0" eaLnBrk="1" latinLnBrk="0" hangingPunct="1">
      <a:defRPr kumimoji="1" kern="1200">
        <a:solidFill>
          <a:schemeClr val="tx1"/>
        </a:solidFill>
        <a:latin typeface="Bickley Script LET" pitchFamily="2" charset="0"/>
        <a:ea typeface="新細明體" pitchFamily="18" charset="-120"/>
        <a:cs typeface="+mn-cs"/>
      </a:defRPr>
    </a:lvl7pPr>
    <a:lvl8pPr marL="3200400" algn="l" defTabSz="914400" rtl="0" eaLnBrk="1" latinLnBrk="0" hangingPunct="1">
      <a:defRPr kumimoji="1" kern="1200">
        <a:solidFill>
          <a:schemeClr val="tx1"/>
        </a:solidFill>
        <a:latin typeface="Bickley Script LET" pitchFamily="2" charset="0"/>
        <a:ea typeface="新細明體" pitchFamily="18" charset="-120"/>
        <a:cs typeface="+mn-cs"/>
      </a:defRPr>
    </a:lvl8pPr>
    <a:lvl9pPr marL="3657600" algn="l" defTabSz="914400" rtl="0" eaLnBrk="1" latinLnBrk="0" hangingPunct="1">
      <a:defRPr kumimoji="1" kern="1200">
        <a:solidFill>
          <a:schemeClr val="tx1"/>
        </a:solidFill>
        <a:latin typeface="Bickley Script LET" pitchFamily="2"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29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FF"/>
    <a:srgbClr val="D2FD8D"/>
    <a:srgbClr val="A4FD03"/>
    <a:srgbClr val="3333FF"/>
    <a:srgbClr val="AFAFFF"/>
    <a:srgbClr val="0033CC"/>
    <a:srgbClr val="0000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03" autoAdjust="0"/>
    <p:restoredTop sz="87002" autoAdjust="0"/>
  </p:normalViewPr>
  <p:slideViewPr>
    <p:cSldViewPr>
      <p:cViewPr varScale="1">
        <p:scale>
          <a:sx n="99" d="100"/>
          <a:sy n="99" d="100"/>
        </p:scale>
        <p:origin x="1518" y="72"/>
      </p:cViewPr>
      <p:guideLst>
        <p:guide orient="horz" pos="2160"/>
        <p:guide pos="292"/>
      </p:guideLst>
    </p:cSldViewPr>
  </p:slideViewPr>
  <p:notesTextViewPr>
    <p:cViewPr>
      <p:scale>
        <a:sx n="3" d="2"/>
        <a:sy n="3" d="2"/>
      </p:scale>
      <p:origin x="0" y="0"/>
    </p:cViewPr>
  </p:notesTextViewPr>
  <p:sorterViewPr>
    <p:cViewPr varScale="1">
      <p:scale>
        <a:sx n="1" d="1"/>
        <a:sy n="1" d="1"/>
      </p:scale>
      <p:origin x="0" y="-1956"/>
    </p:cViewPr>
  </p:sorterViewPr>
  <p:notesViewPr>
    <p:cSldViewPr>
      <p:cViewPr varScale="1">
        <p:scale>
          <a:sx n="81" d="100"/>
          <a:sy n="81" d="100"/>
        </p:scale>
        <p:origin x="-4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4016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1920" max="1280" units="cm"/>
          <inkml:channel name="Y" type="integer" max="1080" units="cm"/>
          <inkml:channel name="T" type="integer" max="2.14748E9" units="dev"/>
        </inkml:traceFormat>
        <inkml:channelProperties>
          <inkml:channelProperty channel="X" name="resolution" value="45.84527" units="1/cm"/>
          <inkml:channelProperty channel="Y" name="resolution" value="27.48092" units="1/cm"/>
          <inkml:channelProperty channel="T" name="resolution" value="1" units="1/dev"/>
        </inkml:channelProperties>
      </inkml:inkSource>
      <inkml:timestamp xml:id="ts0" timeString="2020-02-29T12:33:18.213"/>
    </inkml:context>
    <inkml:brush xml:id="br0">
      <inkml:brushProperty name="width" value="0.05292" units="cm"/>
      <inkml:brushProperty name="height" value="0.05292" units="cm"/>
      <inkml:brushProperty name="color" value="#FF0000"/>
    </inkml:brush>
  </inkml:definitions>
  <inkml:trace contextRef="#ctx0" brushRef="#br0">4445 16563 0,'0'18'297,"0"-1"-251,0 1-30,0-1 0,0 1-1,0 0 17,0-1-17,0 1 1,0 0-1,0-1 1,0 1 31,0 0-31,0-1 62,0 1 0,0 0-47,0-1 172,0 1-78,0-1 78</inkml:trace>
  <inkml:trace contextRef="#ctx0" brushRef="#br0" timeOffset="3790.513">4480 16422 0,'0'-18'156,"18"18"-140,0-17-1,-1 17 1,1 0-1,-18-18 1,17 18 0,-17-18-1,36 1 1,-19 17 0,1-18-1,0 18 1,17 0-1,-35-18 1,35 18 0,-17-17 15,0 17-15,-1 0-1,1 0 1,-1 0-1,19-18 1,-19 18 0,19 0-1,-19 0 1,19 0 0,-1 0-1,0 0 1,0 0-1,1 0 1,-19 0 0,54 0 15,-54 0-15,36 0-1,-35 18 1,0-18-1,-1 0-15,1 0 32,0 0-17,-1 0 17,-17 17-17,18-17 1,0 0 31,-1 0-32,-17 18 17,18-18-17,-18 18 16,0-1 16,0 1-15,0 0-17,0 17 1,0-18-1,0 1-15,0 17 16,0 18 15,0-35-15,0 17 0,0 0-1,0 1-15,0-19 16,0 1-1,-18 17 1,1 54 0,17-72-1,0 36 1,0-35 0,-18 35-1,18-36 1,-18 19-1,18-1-15,0-18 32,-35 19-17,35-19 1,0 1 0,0 0-1,-18-1 1,18 1-1,-17 0 1,17 17 15,-18-35-15,18 17 0,-18-17 15,18 18-31</inkml:trace>
  <inkml:trace contextRef="#ctx0" brushRef="#br0" timeOffset="5669.246">4745 16775 0,'0'-18'0,"0"0"78,18 18-31,-18-17-31,17 17-1,1 0 17,-1-18-17,1 18 1,17-35-1,-17 35 1,0-18 0,-1 0-1,19 1 1,-36-1 0,17 18-16,1 0 15,-18-17 63,17 17-62,1-18 46,0 18-46,-1-18 0,1 18 77,-36 0 111</inkml:trace>
  <inkml:trace contextRef="#ctx0" brushRef="#br0" timeOffset="7086.562">4868 16545 0,'0'18'203,"0"0"-187,0-1-1,0 1-15,0-1 16,0 1 0,0 17-16,0 1 31,0-19-16,0 1 1,0 0 0,0-1-1,0 1 17,0 0-1,0-1-16,-17 1 1,17-1 0,-18 1-1,18 0 1,-18 17 0,1-17-1,17 17 1,-18-35-1,18 18 1,0-1 0,0 1-1,-17-18 173</inkml:trace>
  <inkml:trace contextRef="#ctx0" brushRef="#br0" timeOffset="8526.461">4921 16828 0,'18'0'47,"0"0"94,17 0-110,0 17-15,-17-17-1,-1 0 1,1 18-1,0-18 1,-1 0 0,1 0-1,0 0-15,-1 0 94,1 0 31,-18 17 47</inkml:trace>
  <inkml:trace contextRef="#ctx0" brushRef="#br0" timeOffset="11812.304">4568 17127 0,'18'0'204,"0"0"-173,-1 0-16,1 0 1,0 0 0,-1 0-1,1 18 1,0-18 0,-1 0 15,19 0-31,16 0 31,-34 0-15,0-18-16,-1 18 31,1-17-15,0-1-1,-1 0 1,1 18-1,17-35 1,-35 18 0,18-1-1,-1 18 1,-17-18 0,18 18 15,0-17-31,-1-1 109,1 18-31,0 0 250,-1 0-312,1 0 15,-18 18 79,18-18-95,-18 17 32,0 1-16,35-18 1,-18 18-1,1-18 16,0 0 78,-1 17-94,1-17-15,0 0 77</inkml:trace>
  <inkml:trace contextRef="#ctx0" brushRef="#br0" timeOffset="13601.013">5821 16298 0,'0'0'0,"17"0"15,1 0 17,0 0-1,-1 0-16,1 0 17,0 0-17,-1 0 1,-17 18 0,18 0-1,0-18 16,-1 0-31,-17 17 32,18-17-32</inkml:trace>
  <inkml:trace contextRef="#ctx0" brushRef="#br0" timeOffset="15367.135">5750 16563 0,'18'0'172,"17"0"-156,-17 0-1,-1 0 1,19-18-1,140-35 1,-123 36 0,159-54-1,-142 36 1,-34 17 0,-19 18-1,1-17 16,-1 17 173,1 0-95,-18 17 16,-18 1-94,1 0-31,17-1 16,-18-17-1,1 35 1,-1 1 0,0-1-1,1 0 1,-19-35 0,36 36-1,-17-36 1,-1 17-1,18 1 1,-18-18 15,18 17-31,0 1 63</inkml:trace>
  <inkml:trace contextRef="#ctx0" brushRef="#br0" timeOffset="16964.111">6085 16069 0,'0'18'187,"0"-1"-187,0 1 16,0 0 0,0 34-1,0-34-15,0 35 16,0-18-1,-17 36 1,17-36 0,-18 71-1,18-88 1,0 52 0,0-35-1,-17-17 1,-1 70-1,18-35 1,0-17 0,-18 34-1,1-35 1,-1 18 0,18-35-1,-18 35 1,1-18-1,17 0 1,-18-17 0,0 35-1,1-35 1,17 17 15,0-18-15,-36 19-1,36-19 1,-17 1 0,-1-18-1,1 53 1,-1-35 0,0-1-1,18 1 1,-17-1-1,-1-17 64,18 18-48</inkml:trace>
  <inkml:trace contextRef="#ctx0" brushRef="#br0" timeOffset="19263.766">6174 16669 0,'0'-18'31,"17"18"173,-17-18-189,18 18 16,0 0 1,-18-17-1,0 34 94,-18-17-109,36 0 77,-1 0-77,-17-17 0,35-1-16,-17 1 15,0 17 1,-1 0-1,1-18 1,-18 0 31,18 18 15,-1 0-30,1 0 61,0 0-46,-18 18 78,0 0-78,0-1-31,0 1-1,0-1 1,0 1 15,-18-18-15,18 18 0,0-1-1,-18 1 16,18 0-15,-17-18 0,17 17 31,-18-17 15,18 18-46,0 0-16,-18-1 31,1 1 0,-1-18-15,18 18-1,-18-1 1,1 1 15</inkml:trace>
  <inkml:trace contextRef="#ctx0" brushRef="#br0" timeOffset="21092.813">6085 16933 0,'18'0'78,"0"0"-31,-1-17-31,1-1-1,0 18 1,-1 0 0,36-35-1,0 35 1,-18-35 0,71-1-1,-53 1 1,-35 35-1,-1 0 1,19-35 0,-19 35-1,1 0 1,0 0 15,-1 0 32,1 0 30,0 0-77,-1 0 0,-17 17 31,18-17-1,-18 18 17,0 0-47,0-1-1,0 1 1,0 17-1,0 71 1,0-88 0,0 70-1,0-71 1,-18 72 0,18-72-1,-17 36 1,17-18-1,0-17 1,0 0 15,0-1-15,0 1 15,0 0 16,-18-18-31,18 17-1,0 1 17,0 0-17,-18-18 1,18 17-1,0-34 189,-17 17-158,-1 0-30</inkml:trace>
  <inkml:trace contextRef="#ctx0" brushRef="#br0" timeOffset="22499.714">5838 17092 0,'0'-18'16,"18"18"140,0 18-125,-1 0-31,1-18 16,0 0-1,-1 17-15,1-17 32,0 0-17,-18 18 1,17 0 0,1-18 15,0 0 203</inkml:trace>
  <inkml:trace contextRef="#ctx0" brushRef="#br0" timeOffset="23399.808">6174 16986 0,'17'0'172,"1"0"-141,0 18 0,-18 0-15,17-1-1,1 1 17,-18-1-17,17-17 1,-17 36 0,18-36-1,-18 17 1,18-17-1,-18 18 17,17-18 108</inkml:trace>
  <inkml:trace contextRef="#ctx0" brushRef="#br0" timeOffset="24232.021">6438 16969 0,'0'17'219,"0"1"-188,0 0 16,18-1-31,-18 1-1,17-18 1</inkml:trace>
  <inkml:trace contextRef="#ctx0" brushRef="#br0" timeOffset="25368.003">6562 16863 0,'0'17'109,"0"1"0,0 0-46,17-18-48,-17 17 1,0 1-16,0 0 63,18-18-17,-18 17-30</inkml:trace>
  <inkml:trace contextRef="#ctx0" brushRef="#br0" timeOffset="28280.624">7126 16334 0,'18'0'125,"-1"0"-47,1 35-78,0-17 16,-18-1-1,35 1 1,-35-1 0,35 36-1,-35-35 1,18 17 0,17-17-1,-35 0 1,0-1 46,18-17 16,-18 18 16,0-1-78,0 1-1,0 0 220,0-1-188,0 1 62</inkml:trace>
  <inkml:trace contextRef="#ctx0" brushRef="#br0" timeOffset="30228.745">7408 16263 0,'0'-18'16,"18"18"15,-18-17 16,18 17-32,-1 0 1,1 0 0,17-18-1,36-17 1,-36 17-1,18 1 1,-18-1 0,0 0-1,-17 18 110,-18 18-109,0 0 0,18-1 46,-1 1-31,1-18-31,-18 17 16,18-17 0,-18 18-1,17-18 1,-17 18-1,0-1 1,18 1 15,-18 0 1,0-1-17,0 19 1,0 17-1,0-18 1,-35 53 0,17-70-1,0 52 1,18-35 0,-17 1-1,-1-1 16,0-17-15,18-1 15,-17 1 1,17 0 14</inkml:trace>
  <inkml:trace contextRef="#ctx0" brushRef="#br0" timeOffset="33300.322">7444 16563 0,'0'-18'172,"17"18"-157,1-17 1,0 17-1,34-36 1,54-34 0,-70 70-1,-19-18 1,-34 36 250,-1-18-235,18 17-31,-18 1 15,1 0 1,-1 17 15,0-35-15,18 18-16,-35 17 16,17 0-1,1-17 16,-1-18-15,18 17 0,0 1-1,-17-18 1,17 18 31,-18-1 0,0 1 125,18 0-157,-17-18 1,-1 17-1,0 19 17,1-36-17,17 17-15,-18-17 16,0 36 15,1-19-15,17 1-1,17-18 157,-17-18-156,18 18 0,0-17-1,-1-1 1,1 18-1,-18-18 1,18 18 0,-1-17-1,36-1 1,-35 0 0,-1 18-1,1 0 1,0-17-1,-1 17 1,1 0 15,0-18-15,-18 0 15,17 18-15,1 0 15,-18-17-15,18 17 15,-1 0 0,1-18 16,-1 18-16,1 0-31,0-18 16,-18 1 31,0 34 62</inkml:trace>
  <inkml:trace contextRef="#ctx0" brushRef="#br0" timeOffset="35257.543">7091 17074 0,'-18'0'16,"53"0"156,-17 0-157,17 0-15,54 0 16,-54 0 0,-17 0-1,17 0-15,-18 0 16,36-35 15,-35 35-15,53-35-1,-19 17 1,-16 18 0,-19-17-1,1 17 1,0 0 0,-1 0-1,19 0 16,-19 0-15,1 0 0,-1 0-1,1 0 17,0 0-17,-1 0 1,1-18-1,0 18 1,17 0 0,18-18-1,-18 18 1,0-17 0,-17 17-1,0 0 1,-1-18-1,-17 0 1,53 1 0,-35 17 31,0 0 62,-1 0-93,1-18-1,-1 18 1</inkml:trace>
  <inkml:trace contextRef="#ctx0" brushRef="#br0" timeOffset="40073.24">7338 16880 0,'0'18'140,"0"0"-124,0-1 0,0 19-1,17-1 1,-17-17-16,0-1 16,0 18-1,0 1 16,18-19-15,-18 1 0,0 0-1,0 17 1,0-17 0,18-18 15,-18 17 16,0 1-16,17-18-31,1 17 16,0 1 30,-1-18-14,-17 18-17,18-1 1,0-17 46,-1 0-30,1-17 15,17-19-32,-35 19 1,35-1-1</inkml:trace>
  <inkml:trace contextRef="#ctx0" brushRef="#br0" timeOffset="41252.164">7885 16863 0,'17'0'16,"19"-18"-1,-36 1 1,17 17 0,1 0 15,-18 17 47,0 18-78,0-17 16,0 17-1,0 1 1,0-19 0,0 1-1,0 0 1,0-1-1,-35 1 1,17 17 0,0-17-1,1-1 1,17 1 0,-53 0 15,35-1-16,18 1 1,-18-18 0,1 18-1,-1-18 1,-17 35 0,17-35-1,-17 17 1,17-17-1,-17 18 1,17-18 0,1 18-1</inkml:trace>
  <inkml:trace contextRef="#ctx0" brushRef="#br0" timeOffset="42456.696">7091 17427 0,'17'0'93,"19"0"-77,-1-17 15,-17 17-15,70-36-16,-70 19 16,34-1-1,37-17 1,-1-18-1,-53 53 1,36-35 0,-36 17-1,35 0 1,-52 1 15,17 17-15,1-36-1,-1 36 1,-17 0 0,17-17-1,-17 17 1,17-18 0,-18 0-1,19 18 1,-19 0-1,19-17 1</inkml:trace>
  <inkml:trace contextRef="#ctx0" brushRef="#br0" timeOffset="43626.847">7638 17480 0,'-18'18'46,"0"-18"-30,1 17 0,17 1-1,-18-18 1,36 0 140,17-18-140,0-17-1,-17 17 1,70-17-16,-70 0 16,52 17-1,-34-17 1,17 0 0,-36 35-1,1-18 1,-18 0-1,17 18 1,-34 0 93,17 18-93,-18-18 0</inkml:trace>
  <inkml:trace contextRef="#ctx0" brushRef="#br0" timeOffset="45640.317">7567 16210 0,'0'35'141,"0"-17"-126,-18 53-15,18-54 16,0 19 0,0 16-1,0-34 1,0 53-1,0-36 1,-17 53 0,17-35-1,0-35 1,0 17 0,0 36-1,0-54 16,0 18-31,0-17 32,0 0-17,0 17 1,0 0 0,0 1-1,0 52 16,0-71-31,0 1 16,0 35 0,17-53-1,-17 53 1,0-18 0,0 18-1,18-35 1,0 17-1,-18-17 1,0 34 0,17-34 15,-17 0-15,0 17-1,18-35 1,-18 18-1,0-1 48,18-17-32,-18 18-15,0 0-16,17-1 31,-17 1-15,0 0-1,18-1 1,-18 1 0,0-1 15,18-17-31,-18 18 15,0 0 1,0-1 0,0 1-1,17-18 1,-17 35 0,0-17-1,18-18 16</inkml:trace>
  <inkml:trace contextRef="#ctx0" brushRef="#br0" timeOffset="46900.719">8590 16351 0,'18'0'94,"-1"-17"-94,1 17 16,17 0-1,1-18 1,-1 0-16,18 1 16,17-1-1,-52 18-15,-18-18 16,18 18-1</inkml:trace>
  <inkml:trace contextRef="#ctx0" brushRef="#br0" timeOffset="47743.832">8572 16563 0,'0'35'172,"0"-17"-156,-17-1-16,17 1 16,-18 17-1,1-17-15,17 0 16,-36 35-1,19-18 1,17-17 0,-18-18-1,18 17 1,18-34 93</inkml:trace>
  <inkml:trace contextRef="#ctx0" brushRef="#br0" timeOffset="49071.005">8625 16616 0,'0'-18'47,"18"18"16,0 0-32,-1-17-15,1-1-16,17 0 15,-17 1 1,0 17 0,52-53-16,-52 53 15,35-53 1,-18 35-1,71-35 1,-71 53 0,0-17-1,-17 17 1,0-18 0,-1 18-1,1 0 16,0 0-15,-1-18 0,1 18-1,-1 0 1,1 0 15,0 0-15,-1 0-1,1 0 1,-18-17 0,18 17-1,-1 0 1,-17 17 62,18 1-47,-18 0-15,0 17 15,0-17-31,0-1 16,0 18-1,0 1 1,0 52 0,0-70-1,-35 52 1,35-35 0,-36-17-1,36 17 16,-17-17-15,-19 0 0,19-1-1,17 1 1,-18-18 15,1 0-15</inkml:trace>
  <inkml:trace contextRef="#ctx0" brushRef="#br0" timeOffset="50893.998">8855 16528 0,'0'17'156,"0"1"-140,0 17-16,0-17 31,0 17-31,0-17 16,0-1 0,0 1-1,0 0 1,0-1-1,0 1-15,0 0 32,0-1-17,0 1 548,-18-18-485</inkml:trace>
  <inkml:trace contextRef="#ctx0" brushRef="#br0" timeOffset="51794.196">8678 16704 0,'18'0'171,"-18"18"-155,18-18 0</inkml:trace>
  <inkml:trace contextRef="#ctx0" brushRef="#br0" timeOffset="52626.619">8590 16828 0,'0'17'93,"18"-17"-93,-1 0 32,1 0-17,0 0 16,-1 0-15,1 0 15,0 18-15,-1-18 15</inkml:trace>
  <inkml:trace contextRef="#ctx0" brushRef="#br0" timeOffset="53694.475">8908 16563 0,'17'0'78,"1"0"16,0 0-63,-1 0-15,1 0 109,-1 0-63,1 18-62,0-18 16,-1 0 0,19 17-1,-19-17-15,-17 18 94,-17-1-63,-1 1-15</inkml:trace>
  <inkml:trace contextRef="#ctx0" brushRef="#br0" timeOffset="54539.515">8961 16757 0,'17'0'125,"1"0"-110,-1 0 17,1 0-17,0 0 32,-1 0 0,1 0 0,-36 18 78,1 17-109,-1-35-1</inkml:trace>
  <inkml:trace contextRef="#ctx0" brushRef="#br0" timeOffset="55878.448">8696 17127 0,'0'18'172,"0"0"-157,0 17 1,0-17-16,0 17 16,0-18-1,0 1 1,-18-18 0,18 18-1</inkml:trace>
  <inkml:trace contextRef="#ctx0" brushRef="#br0" timeOffset="57602.338">8696 17004 0,'18'0'94,"-18"-18"-63,17 18 16,-17-17-16,18 17-15,0 0-16,17-18 15,-18 18 1,1-18 0,0 1-1,52-19 1,-52 36 15,0 0 16,-1 0 0,36 0 15,-35 0-46,-1 0-16,1 0 16,0 0 15,-1 0 16,1 0 62,-18 18-78,0 0 1,0-1-17,18-17 1,-18 18 0,0 0-1,0-1-15,17-17 31,-17 18-31,18-18 32,-18 18-17,0-1 1,0 1 0,0 17-1,0-17 1,0 17-1,0-17 1,0 17 0,0 0-1,0-17 1,0-1 0,0 19 15,0-19-16,0 1 17,0 0-17,0-1 48,0 1-32,0 0 0,0-1-15,-18-17-16,18 18 47,-17-18-47,-1 0 31</inkml:trace>
  <inkml:trace contextRef="#ctx0" brushRef="#br0" timeOffset="58780.442">8890 17268 0,'0'-17'187,"18"17"-155,-1-35-17,1 35 1,17-18 0,-17 0-16,17 1 15,-35-1 1,18 18-16,-18-18 31</inkml:trace>
  <inkml:trace contextRef="#ctx0" brushRef="#br0" timeOffset="59760.457">8961 17145 0,'0'18'188,"0"-1"-188,-18 1 15,18 0 1,0 52-1,0-52-15,0 17 16,0-17 0,-18-1-1,18 1 1</inkml:trace>
  <inkml:trace contextRef="#ctx0" brushRef="#br0" timeOffset="60885.288">8802 17374 0,'17'0'234,"1"0"-218,0 0 0,-1 0-1,1 0 17,17 0-1,-35-17-16,36 17-15,-19 0 16,-17-18 0,35 0-1,-17 18 17,-18-17-17,18 17 1,-1 0-1,-17-18 1,18 18 0,0 0-1</inkml:trace>
  <inkml:trace contextRef="#ctx0" brushRef="#br0" timeOffset="62526.898">9648 16828 0,'18'-18'141,"-18"0"-125,35 18-1,-17-17 1,0-1-16,35 18 16,52-53-1,-69 35 1,70-17-16,-71 17 15,71-52 1,-89 70 15,19-18-15,-54 18 250</inkml:trace>
  <inkml:trace contextRef="#ctx0" brushRef="#br0" timeOffset="64709.519">9913 16492 0,'0'18'188,"0"0"-173,0 35 1,0-18-1,0 0-15,0 18 16,0-35 0,0 35-1,0-36-15,0 19 16,0 34 0,0-52-1,0-1 16,0 1 360,0 0-266,-18-1-109,1 1 15,17 0-15,0-1-1,-18-17 1,0 18-1,18-1 1,0 1 0,-17-18 77</inkml:trace>
  <inkml:trace contextRef="#ctx0" brushRef="#br0" timeOffset="65418.507">9807 17127 0,'0'-17'78,"18"17"-47,-18-18-15,17 0 0,19 1-16,-19-1 15,36-17 17,-35 17-32,53-35 15,-19 18 16,1-18-15,18-17 0,-71 52-1,35-17 1,-17 35 0,-18-18-1</inkml:trace>
  <inkml:trace contextRef="#ctx0" brushRef="#br0" timeOffset="66678.445">10336 16616 0,'0'-18'47,"18"18"62,0-17-109,-1-1 16,36-17 15,-17 17-31,-19 0 16,1 18 0,-1 0 30,-17-17-30,18 17 15,17 0 1,-17 0-1,0-18-16,-1 18 17,1 0-17,0 0 1,-1 0 78,1 0-94,-18 18 78,-18-1-63,18 1-15,-17 35 16,-19 0 0,36-36-1,-35 36 1,35-35 0,-35 17-1,35-17 1,-18-18-1</inkml:trace>
  <inkml:trace contextRef="#ctx0" brushRef="#br0" timeOffset="67734.869">10530 16404 0,'0'18'250,"0"-1"-250,-17 19 15,17-1 1,0 0 0,-18 53-16,18-70 15,-17 17 1,17 1-1</inkml:trace>
  <inkml:trace contextRef="#ctx0" brushRef="#br0" timeOffset="70029.701">10336 16475 0,'0'17'109,"0"1"-93,0 17-16,-17-17 15,17 35 1,0-36 0,-18 19-1,18 17 1,0 0-1,0-18 1,0 35 0,0 1-1,0-53 1,0-1 0,0 36-16,0-35 31,0-1 0,18 1 141,-1 0-141,1-18 16,-18 17-31,35-17-1,-17 0-15,17 18 16,1-18 0,-1 0-1,71 18 1,-36-18-1,-17 0 1,53 0 0,-71 0-1,0-18 1,-17 18 0,17-18-1,-17 18-15,-18-17 16,35-1-1,-17 18-15,0-18 16,-1 18 15,1-17-15,52-1 15,-70 1-15,18 17-1,0-18 1,-1 0 0,1 18-1,0-17 1,-18-1 15,17 18-15,-17-18 31,18 18-32,-18-17 1,0-1 46,0 0-15,0-17-31,0 18 0,0-36-1,0 0 1,0 35-16,0-17 15,0-1 1,0 19 0</inkml:trace>
  <inkml:trace contextRef="#ctx0" brushRef="#br0" timeOffset="98807.473">1976 16475 0,'0'17'156,"-36"1"-156,1 17 16,17-17-1,-35 35-15,18-18 16,18-17 0,-54 52-1,53-34 1,-17 17-1,17-36 1,1 1 0,17-1-1,-18-17 1,18 18 0,-17-18-1,-1 35 1,0-35-1,1 18 1,-1-18-16,18 18 16,-18-1-1,1 1 1,-1-18 0</inkml:trace>
  <inkml:trace contextRef="#ctx0" brushRef="#br0" timeOffset="100023.315">1464 16563 0,'18'0'78,"-18"18"-62,35-18 0,-35 35-1,35-18 1,1 19-16,-1-1 16,106 89 15,-53-72-16,36 37 1,-1-1 0,-35-18-1,0-34 1,-52-19 0</inkml:trace>
  <inkml:trace contextRef="#ctx0" brushRef="#br0" timeOffset="101519.995">1764 17180 0,'0'18'94,"0"0"-79,-18-1 1,18 1 15,-35-1-31,17 1 16,-17 17 0,35 1-1,-18-19-15,-17 19 16,0 16-1,17-16 1,1-36 0,17 17-16,-18-17 31,18 36-31,0-19 31,-18 1 0,1 17-15,-1 1 0,18-19-1,-18 18 1,1-17 0,17 0-1,0-1 1,-18 1-1,18 0 1,-18-1 0,18 1-1,-17-18 17</inkml:trace>
  <inkml:trace contextRef="#ctx0" brushRef="#br0" timeOffset="102847.366">1182 17286 0,'17'0'78,"1"0"-62,-18 18-16,18-1 15,-1-17 1,1 18-1,17 17-15,18 1 16,71 52 0,-89-71-1,71 54 17,-71-53-17,106 52 1,-53-35-1,-35-35 1,0 36 0,-18-19-1,1-17-15,-19 0 32,-17 18-17</inkml:trace>
  <inkml:trace contextRef="#ctx0" brushRef="#br0" timeOffset="-183962.779">12065 16122 0,'0'18'234,"-18"-18"-218,18 17-1,-35 1 1,35-1-16,-18-17 31,-17 36-15,18-36 0,-36 35-1,17-17 1,1-1-1,17-17 1,1 0 15,-1 0 126,1 0-126,-1 0 16</inkml:trace>
  <inkml:trace contextRef="#ctx0" brushRef="#br0" timeOffset="-182601.144">11730 16316 0,'18'0'16,"-1"0"31,-17 18 31,18-18-63,-18 17 1,0 1-16,17 0 16,-17-1-1,18 1 1,17 35-1,-35-36 1,36 36 0,-36-35-1,17 35 1,1-36 0,-18 1-1,0 0 1,0-1-1,18 1 17,-18 17-17,0-17 1,0 17 0,0-17-1,0 0 16,0-1-15,0 1 0,0-1-1,0 1 32,0 0-31,0-1-1,-18-17 17,18 18-17,0 0 17,-18-18-17,1 35 1,-1-35-1,18 18 1,-18-18 0,18 17-1,-17-17 1,-1 0 0,0 0-16,18 18 15,-17-1 1,-1-17 109,1 0-94,17-17-15</inkml:trace>
  <inkml:trace contextRef="#ctx0" brushRef="#br0" timeOffset="-180171.587">12012 16492 0,'18'0'94,"-1"0"-94,1 0 16,0 0-1,-1 0 1,1 0-1,0-17 1,-1 17-16,1-18 16,35 0-1,-36 1-15,19-18 16,-19 17 0,36-17-1,-35 17 1,17 0-1,-17 1 17,-18-1-17,35 18 1,-17 0 62,-18 18 110,0-1-173,0 1 1,0 0-1,0-1-15,0 1 32,0 17-17,0-17 1,-18 35 0,0-18-1,18-17 1,0 17-1,0-17 1,0 17 0,-17 0-1,-1 0 1,18 1 0,0-19 15,-18 1-16,18 0 1,-17-18 0,17 17-1,0 1 1,0 0 0,-18-1-1,1 1 1,-1-1-1,0 1 1,1-18 0,17 18-16,-18-18 15,18 17 1,-18-17 31,1 18-16,-1-18-15,0 0 15,1 0-31,-1 0 31</inkml:trace>
  <inkml:trace contextRef="#ctx0" brushRef="#br0" timeOffset="-178775.257">12100 16457 0,'18'0'32,"-18"18"-17,18-1 32,-18 1-31,0 0-1,17-18 1,-17 17-16,18 1 16,-1 0-1,1-1 1,0 36-1,17-53 1,36 71 0,-36-54-1,53 36 1,-53-17 0,36-1-1,-36-18 1,0 1-1,-17-18 1,0 35 0,-1-35-1,19 18 17,-36 0-17,17-18 1,1 0-1,-18 17 1,35 1 0,0-18-1,-17 18 1,0-18 0,17 17 15,-17-17-16,52 18 1,-52-18-16,0 0 31</inkml:trace>
  <inkml:trace contextRef="#ctx0" brushRef="#br0" timeOffset="-177527.035">12982 16140 0,'0'0'0,"18"0"15,0 0 32,-1 0 0,1 0-47,-18 17 31,17-17-15,36 35-16,-53-17 16,36 0-1,-19-1 1,1-17 15,-18 18-31,18 0 47,-18-1-16,0 1-31,17-18 31</inkml:trace>
  <inkml:trace contextRef="#ctx0" brushRef="#br0" timeOffset="-176583.166">13176 15840 0,'0'17'109,"0"1"-93,0 0-16,0-1 16,0 54-1,0-36 1,0-17-16,0 35 15,0-36 1,0 19 0,0 16-1,0-16 1,18-1-16,-18-17 31,0-1-31</inkml:trace>
  <inkml:trace contextRef="#ctx0" brushRef="#br0" timeOffset="-175670.757">13353 15998 0,'17'0'47,"-17"18"0,0 0 0,0-1-32,0 19 1,0-19-1,0 19 17,0-19-17,0 18 1,0 1 0,-17-19-1,-19 19 1,19-19-1,-36 36 1,35-35 0,1-18 15,17 18-15,-18-18 30</inkml:trace>
  <inkml:trace contextRef="#ctx0" brushRef="#br0" timeOffset="-174770.604">12965 16422 0,'17'0'31,"1"0"0,0 0 1,-18 35 14,0-17-46,0-1 16,0 54 0,0-36-1,0-17-15,0 52 16,0-34 0,0 34-1,0-34 1,0-19-1,0-52 95,0 0-79,17 17-15</inkml:trace>
  <inkml:trace contextRef="#ctx0" brushRef="#br0" timeOffset="-173285.918">13159 16334 0,'0'-18'78,"17"18"16,1 0-79,0 0 17,-1-18-17,1 18 1,-1 0 0,1 0-1,0-17 1,52-1-1,71 0 1,-70 18 0,-36 0-1,18 0-15,-35-17 16,-1 17 0,1 0-1,0 0 126,-18 17-94,17-17-47,1 0 15,-18 18 32,18-18 0,-18 18 0,0-1-47,0 1 31,0 0-15,0 35-1,0-36 1,0 18 0,0 18-16,-18-53 15,18 36 1,0-19 0,0 19 15,0-19 0,-18 1-15,1-1 46,-1-17-31,0 0-15</inkml:trace>
  <inkml:trace contextRef="#ctx0" brushRef="#br0" timeOffset="-171879.456">13282 16510 0,'18'0'93,"-18"18"1,17-18-94,1 35 16,-18 18-1,0-36 1,0 1 0,18 0-1,-18-1 1,17-17 93,1 0-93,0 0 15</inkml:trace>
  <inkml:trace contextRef="#ctx0" brushRef="#br0" timeOffset="-170035.102">13335 16545 0,'0'-17'78,"18"17"-31,-18-18-31,17 18 0,1 0-1,-18-18-15,18 1 16,-1 17-1,-17-18 1,18 18 15,-1 0-15,1 0 109,-18 18-16,18-18-77,-18 17-17,0 1 1,0 0-1,0 17 17,0-17-17,0 17 1,0-18 0,0 19 15,0-19-16,0 1 17,0 0-1,0-1 16,-18-17-32,18 18 17,-18-18-17,18 18 17,-17-18-32,17 17 93</inkml:trace>
  <inkml:trace contextRef="#ctx0" brushRef="#br0" timeOffset="-169033.588">13212 16969 0,'17'0'204,"1"35"-204,-1-17 31,1 17-16,0-35-15,-18 17 16,0 1 0,17 0-1,1-1 1,0 1 0,-1 17-1,1-35 48,-18 18 155</inkml:trace>
  <inkml:trace contextRef="#ctx0" brushRef="#br0" timeOffset="-167604.886">13370 16986 0,'0'-17'47,"18"17"0,-18-18-31,18 0-1,17 1 16,-18-1-31,1 0 16,35-34 0,35-1 15,-70 35-15,17-17-1,-17 35 1,17-36-1,-17 19 1,-1 17 0,1 0 77,0 0-46,-1 0-15,1 0-32,-18 17 78,18-17-47,-18 18-15,0 0-1,0-1 1,0 1-1,0 0 1,0 17 0,-18-17 15,0 52-15,18-52-1,-17 17 1,17-17-1,-18 17 1,0-35 0,18 18-1,0-1 1,-17 1 0,-1-18 30,18 17-30,0 1 15,-18-18 1,1 0 61,-1 0-77</inkml:trace>
  <inkml:trace contextRef="#ctx0" brushRef="#br0" timeOffset="-165783.161">13423 16722 0,'0'17'47,"18"-17"-31,-18 18-16,17-18 31,-17 18-31,0-1 78,18 1-31,-18 0-47,0-1 31,0 1-15,18-18-1,-18 17 1,0 1 0,0 0 15,17-1-31,1 1 31,-18 0-31,0-1 16,18 19 15,-18-19-15,0 1-1,0-1 1,17 19 0,1-19-1,-18 1 1,0 0 15,18-1-15,-18 1-1,0 0-15,0-1 47,17-17-47,-17 18 16,0-1-1,0 1 17,18 0-17,-18-1 1,0 19 0,0-19-1,0 1 1,17-18-1,-17 18 1,0-1 0,0 18-1,0 1 1,0-19 0,0 19-1,18-19 1,-18 19-1,18-36 1,-18 35 15,0-17-15,0-1 0,0 1 46,0-1 1,0 1-48,0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zh-TW"/>
          </a:p>
        </p:txBody>
      </p:sp>
      <p:sp>
        <p:nvSpPr>
          <p:cNvPr id="706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zh-TW"/>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6F28F61-97FE-4B0B-9938-470E9E24C3A8}" type="slidenum">
              <a:rPr lang="en-US" altLang="zh-TW"/>
              <a:pPr>
                <a:defRPr/>
              </a:pPr>
              <a:t>‹#›</a:t>
            </a:fld>
            <a:endParaRPr lang="en-US" altLang="zh-TW"/>
          </a:p>
        </p:txBody>
      </p:sp>
    </p:spTree>
    <p:extLst>
      <p:ext uri="{BB962C8B-B14F-4D97-AF65-F5344CB8AC3E}">
        <p14:creationId xmlns:p14="http://schemas.microsoft.com/office/powerpoint/2010/main" val="3886065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Tim_Jenki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roducts.office.com/zh-tw/microsoft-teams/fre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a:noFill/>
        </p:spPr>
        <p:txBody>
          <a:bodyPr/>
          <a:lstStyle/>
          <a:p>
            <a:pPr eaLnBrk="1" hangingPunct="1"/>
            <a:endParaRPr lang="zh-TW" altLang="zh-TW"/>
          </a:p>
        </p:txBody>
      </p:sp>
    </p:spTree>
    <p:extLst>
      <p:ext uri="{BB962C8B-B14F-4D97-AF65-F5344CB8AC3E}">
        <p14:creationId xmlns:p14="http://schemas.microsoft.com/office/powerpoint/2010/main" val="117300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soul of world computer</a:t>
            </a:r>
          </a:p>
          <a:p>
            <a:r>
              <a:rPr lang="zh-TW" altLang="en-US" dirty="0"/>
              <a:t>還沒成熟</a:t>
            </a:r>
          </a:p>
        </p:txBody>
      </p:sp>
      <p:sp>
        <p:nvSpPr>
          <p:cNvPr id="4" name="投影片編號版面配置區 3"/>
          <p:cNvSpPr>
            <a:spLocks noGrp="1"/>
          </p:cNvSpPr>
          <p:nvPr>
            <p:ph type="sldNum" sz="quarter" idx="10"/>
          </p:nvPr>
        </p:nvSpPr>
        <p:spPr/>
        <p:txBody>
          <a:bodyPr/>
          <a:lstStyle/>
          <a:p>
            <a:pPr>
              <a:defRPr/>
            </a:pPr>
            <a:fld id="{DC62D0E7-CE8B-4496-A20F-B5F32560780A}" type="slidenum">
              <a:rPr lang="en-US" altLang="zh-TW" smtClean="0"/>
              <a:pPr>
                <a:defRPr/>
              </a:pPr>
              <a:t>17</a:t>
            </a:fld>
            <a:endParaRPr lang="en-US" altLang="zh-TW"/>
          </a:p>
        </p:txBody>
      </p:sp>
    </p:spTree>
    <p:extLst>
      <p:ext uri="{BB962C8B-B14F-4D97-AF65-F5344CB8AC3E}">
        <p14:creationId xmlns:p14="http://schemas.microsoft.com/office/powerpoint/2010/main" val="347755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C62D0E7-CE8B-4496-A20F-B5F32560780A}" type="slidenum">
              <a:rPr lang="en-US" altLang="zh-TW" smtClean="0"/>
              <a:pPr>
                <a:defRPr/>
              </a:pPr>
              <a:t>18</a:t>
            </a:fld>
            <a:endParaRPr lang="en-US" altLang="zh-TW"/>
          </a:p>
        </p:txBody>
      </p:sp>
    </p:spTree>
    <p:extLst>
      <p:ext uri="{BB962C8B-B14F-4D97-AF65-F5344CB8AC3E}">
        <p14:creationId xmlns:p14="http://schemas.microsoft.com/office/powerpoint/2010/main" val="2931279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C62D0E7-CE8B-4496-A20F-B5F32560780A}" type="slidenum">
              <a:rPr lang="en-US" altLang="zh-TW" smtClean="0"/>
              <a:pPr>
                <a:defRPr/>
              </a:pPr>
              <a:t>19</a:t>
            </a:fld>
            <a:endParaRPr lang="en-US" altLang="zh-TW"/>
          </a:p>
        </p:txBody>
      </p:sp>
    </p:spTree>
    <p:extLst>
      <p:ext uri="{BB962C8B-B14F-4D97-AF65-F5344CB8AC3E}">
        <p14:creationId xmlns:p14="http://schemas.microsoft.com/office/powerpoint/2010/main" val="714182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捐款 </a:t>
            </a:r>
            <a:r>
              <a:rPr lang="en-US" altLang="zh-TW" dirty="0"/>
              <a:t>10</a:t>
            </a:r>
            <a:r>
              <a:rPr lang="zh-TW" altLang="en-US" dirty="0"/>
              <a:t>元</a:t>
            </a:r>
            <a:r>
              <a:rPr lang="en-US" altLang="zh-TW" dirty="0"/>
              <a:t>/ID</a:t>
            </a:r>
          </a:p>
          <a:p>
            <a:r>
              <a:rPr lang="en-US" altLang="zh-TW" dirty="0"/>
              <a:t>Bank ID, just</a:t>
            </a:r>
            <a:r>
              <a:rPr lang="en-US" altLang="zh-TW" baseline="0" dirty="0"/>
              <a:t> learn from it</a:t>
            </a:r>
            <a:endParaRPr lang="zh-TW" altLang="en-US" dirty="0"/>
          </a:p>
        </p:txBody>
      </p:sp>
      <p:sp>
        <p:nvSpPr>
          <p:cNvPr id="4" name="投影片編號版面配置區 3"/>
          <p:cNvSpPr>
            <a:spLocks noGrp="1"/>
          </p:cNvSpPr>
          <p:nvPr>
            <p:ph type="sldNum" sz="quarter" idx="10"/>
          </p:nvPr>
        </p:nvSpPr>
        <p:spPr/>
        <p:txBody>
          <a:bodyPr/>
          <a:lstStyle/>
          <a:p>
            <a:pPr>
              <a:defRPr/>
            </a:pPr>
            <a:fld id="{DC62D0E7-CE8B-4496-A20F-B5F32560780A}" type="slidenum">
              <a:rPr lang="en-US" altLang="zh-TW" smtClean="0"/>
              <a:pPr>
                <a:defRPr/>
              </a:pPr>
              <a:t>20</a:t>
            </a:fld>
            <a:endParaRPr lang="en-US" altLang="zh-TW"/>
          </a:p>
        </p:txBody>
      </p:sp>
    </p:spTree>
    <p:extLst>
      <p:ext uri="{BB962C8B-B14F-4D97-AF65-F5344CB8AC3E}">
        <p14:creationId xmlns:p14="http://schemas.microsoft.com/office/powerpoint/2010/main" val="2414733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hlinkClick r:id="rId3"/>
              </a:rPr>
              <a:t>https://en.wikipedia.org/wiki/Tim_Jenkin</a:t>
            </a:r>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21</a:t>
            </a:fld>
            <a:endParaRPr lang="en-US" altLang="zh-TW"/>
          </a:p>
        </p:txBody>
      </p:sp>
    </p:spTree>
    <p:extLst>
      <p:ext uri="{BB962C8B-B14F-4D97-AF65-F5344CB8AC3E}">
        <p14:creationId xmlns:p14="http://schemas.microsoft.com/office/powerpoint/2010/main" val="257814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22</a:t>
            </a:fld>
            <a:endParaRPr lang="en-US" altLang="zh-TW"/>
          </a:p>
        </p:txBody>
      </p:sp>
    </p:spTree>
    <p:extLst>
      <p:ext uri="{BB962C8B-B14F-4D97-AF65-F5344CB8AC3E}">
        <p14:creationId xmlns:p14="http://schemas.microsoft.com/office/powerpoint/2010/main" val="144216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Alternative</a:t>
            </a:r>
            <a:r>
              <a:rPr lang="en-US" altLang="zh-TW" baseline="0" dirty="0">
                <a:solidFill>
                  <a:schemeClr val="tx1"/>
                </a:solidFill>
              </a:rPr>
              <a:t> Exchange System</a:t>
            </a:r>
            <a:endParaRPr lang="en-US" altLang="zh-TW"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An exchange</a:t>
            </a:r>
            <a:r>
              <a:rPr lang="en-US" altLang="zh-TW" baseline="0" dirty="0">
                <a:solidFill>
                  <a:schemeClr val="tx1"/>
                </a:solidFill>
              </a:rPr>
              <a:t> </a:t>
            </a:r>
            <a:r>
              <a:rPr lang="zh-TW" altLang="en-US" dirty="0">
                <a:solidFill>
                  <a:schemeClr val="tx1"/>
                </a:solidFill>
              </a:rPr>
              <a:t>交換所 </a:t>
            </a:r>
            <a:r>
              <a:rPr lang="en-US" altLang="zh-TW" dirty="0">
                <a:solidFill>
                  <a:schemeClr val="tx1"/>
                </a:solidFill>
              </a:rPr>
              <a:t>is supported by  </a:t>
            </a:r>
            <a:r>
              <a:rPr lang="en-US" altLang="zh-TW" dirty="0" err="1">
                <a:solidFill>
                  <a:schemeClr val="tx1"/>
                </a:solidFill>
              </a:rPr>
              <a:t>OurAgent</a:t>
            </a:r>
            <a:r>
              <a:rPr lang="en-US" altLang="zh-TW" baseline="0" dirty="0">
                <a:solidFill>
                  <a:schemeClr val="tx1"/>
                </a:solidFill>
              </a:rPr>
              <a:t> or </a:t>
            </a:r>
            <a:r>
              <a:rPr lang="en-US" altLang="zh-TW" baseline="0" dirty="0" err="1">
                <a:solidFill>
                  <a:schemeClr val="tx1"/>
                </a:solidFill>
              </a:rPr>
              <a:t>OurExchange</a:t>
            </a:r>
            <a:r>
              <a:rPr lang="en-US" altLang="zh-TW"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a:solidFill>
                  <a:schemeClr val="tx1"/>
                </a:solidFill>
              </a:rPr>
              <a:t>OurExchange</a:t>
            </a:r>
            <a:r>
              <a:rPr lang="en-US" altLang="zh-TW" dirty="0">
                <a:solidFill>
                  <a:schemeClr val="tx1"/>
                </a:solidFill>
              </a:rPr>
              <a:t> is a built-in centralized oracle as an exchange while </a:t>
            </a:r>
            <a:r>
              <a:rPr lang="en-US" altLang="zh-TW" dirty="0" err="1">
                <a:solidFill>
                  <a:schemeClr val="tx1"/>
                </a:solidFill>
              </a:rPr>
              <a:t>OurAgent</a:t>
            </a:r>
            <a:r>
              <a:rPr lang="en-US" altLang="zh-TW" dirty="0">
                <a:solidFill>
                  <a:schemeClr val="tx1"/>
                </a:solidFill>
              </a:rPr>
              <a:t> is an</a:t>
            </a:r>
            <a:r>
              <a:rPr lang="en-US" altLang="zh-TW" baseline="0" dirty="0">
                <a:solidFill>
                  <a:schemeClr val="tx1"/>
                </a:solidFill>
              </a:rPr>
              <a:t> intelligent agent (IA)  or an decentralized service as a </a:t>
            </a:r>
            <a:r>
              <a:rPr lang="en-US" altLang="zh-TW" baseline="0" dirty="0" err="1">
                <a:solidFill>
                  <a:schemeClr val="tx1"/>
                </a:solidFill>
              </a:rPr>
              <a:t>Blockchain</a:t>
            </a:r>
            <a:r>
              <a:rPr lang="en-US" altLang="zh-TW" baseline="0" dirty="0">
                <a:solidFill>
                  <a:schemeClr val="tx1"/>
                </a:solidFill>
              </a:rPr>
              <a:t> talking to other </a:t>
            </a:r>
            <a:r>
              <a:rPr lang="en-US" altLang="zh-TW" baseline="0" dirty="0" err="1">
                <a:solidFill>
                  <a:schemeClr val="tx1"/>
                </a:solidFill>
              </a:rPr>
              <a:t>OurAgents</a:t>
            </a:r>
            <a:r>
              <a:rPr lang="en-US" altLang="zh-TW" baseline="0" dirty="0">
                <a:solidFill>
                  <a:schemeClr val="tx1"/>
                </a:solidFill>
              </a:rPr>
              <a:t>.</a:t>
            </a:r>
            <a:endParaRPr lang="en-US" altLang="zh-TW"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solidFill>
                  <a:schemeClr val="tx1"/>
                </a:solidFill>
              </a:rPr>
              <a:t>A </a:t>
            </a:r>
            <a:r>
              <a:rPr lang="zh-TW" altLang="en-US" baseline="0" dirty="0">
                <a:solidFill>
                  <a:schemeClr val="tx1"/>
                </a:solidFill>
              </a:rPr>
              <a:t>跨所交易所 </a:t>
            </a:r>
            <a:r>
              <a:rPr lang="en-US" altLang="zh-TW" baseline="0" dirty="0">
                <a:solidFill>
                  <a:schemeClr val="tx1"/>
                </a:solidFill>
              </a:rPr>
              <a:t>(B2B manner) is to exchange among exchanges, supported by a public </a:t>
            </a:r>
            <a:r>
              <a:rPr lang="en-US" altLang="zh-TW" baseline="0" dirty="0" err="1">
                <a:solidFill>
                  <a:schemeClr val="tx1"/>
                </a:solidFill>
              </a:rPr>
              <a:t>OurChain</a:t>
            </a:r>
            <a:r>
              <a:rPr lang="en-US" altLang="zh-TW" baseline="0" dirty="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solidFill>
                  <a:schemeClr val="tx1"/>
                </a:solidFill>
              </a:rPr>
              <a:t>Other exchanges are supported by private </a:t>
            </a:r>
            <a:r>
              <a:rPr lang="en-US" altLang="zh-TW" baseline="0" dirty="0" err="1">
                <a:solidFill>
                  <a:schemeClr val="tx1"/>
                </a:solidFill>
              </a:rPr>
              <a:t>OurChains</a:t>
            </a:r>
            <a:r>
              <a:rPr lang="en-US" altLang="zh-TW" baseline="0" dirty="0">
                <a:solidFill>
                  <a:schemeClr val="tx1"/>
                </a:solidFill>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solidFill>
                  <a:schemeClr val="tx1"/>
                </a:solidFill>
              </a:rPr>
              <a:t>One or more units are supported by</a:t>
            </a:r>
            <a:r>
              <a:rPr lang="en-US" altLang="zh-TW" dirty="0">
                <a:solidFill>
                  <a:schemeClr val="tx1"/>
                </a:solidFill>
              </a:rPr>
              <a:t> a</a:t>
            </a:r>
            <a:r>
              <a:rPr lang="en-US" altLang="zh-TW" baseline="0" dirty="0">
                <a:solidFill>
                  <a:schemeClr val="tx1"/>
                </a:solidFill>
              </a:rPr>
              <a:t> public or private </a:t>
            </a:r>
            <a:r>
              <a:rPr lang="en-US" altLang="zh-TW" dirty="0" err="1">
                <a:solidFill>
                  <a:schemeClr val="tx1"/>
                </a:solidFill>
              </a:rPr>
              <a:t>OurChain</a:t>
            </a:r>
            <a:r>
              <a:rPr lang="en-US" altLang="zh-TW"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A</a:t>
            </a:r>
            <a:r>
              <a:rPr lang="en-US" altLang="zh-TW" baseline="0" dirty="0">
                <a:solidFill>
                  <a:schemeClr val="tx1"/>
                </a:solidFill>
              </a:rPr>
              <a:t> public </a:t>
            </a:r>
            <a:r>
              <a:rPr lang="en-US" altLang="zh-TW" baseline="0" dirty="0" err="1">
                <a:solidFill>
                  <a:schemeClr val="tx1"/>
                </a:solidFill>
              </a:rPr>
              <a:t>OurChain</a:t>
            </a:r>
            <a:r>
              <a:rPr lang="en-US" altLang="zh-TW" baseline="0" dirty="0">
                <a:solidFill>
                  <a:schemeClr val="tx1"/>
                </a:solidFill>
              </a:rPr>
              <a:t> needs to open all data to its users,</a:t>
            </a:r>
            <a:r>
              <a:rPr lang="zh-TW" altLang="en-US" baseline="0" dirty="0">
                <a:solidFill>
                  <a:schemeClr val="tx1"/>
                </a:solidFill>
              </a:rPr>
              <a:t> </a:t>
            </a:r>
            <a:r>
              <a:rPr lang="en-US" altLang="zh-TW" baseline="0" dirty="0">
                <a:solidFill>
                  <a:schemeClr val="tx1"/>
                </a:solidFill>
              </a:rPr>
              <a:t>while private </a:t>
            </a:r>
            <a:r>
              <a:rPr lang="en-US" altLang="zh-TW" baseline="0" dirty="0" err="1">
                <a:solidFill>
                  <a:schemeClr val="tx1"/>
                </a:solidFill>
              </a:rPr>
              <a:t>OurChain</a:t>
            </a:r>
            <a:r>
              <a:rPr lang="en-US" altLang="zh-TW" baseline="0" dirty="0">
                <a:solidFill>
                  <a:schemeClr val="tx1"/>
                </a:solidFill>
              </a:rPr>
              <a:t> doesn’t.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solidFill>
                  <a:schemeClr val="tx1"/>
                </a:solidFill>
              </a:rPr>
              <a:t>Users can get enough information from their supporting private </a:t>
            </a:r>
            <a:r>
              <a:rPr lang="en-US" altLang="zh-TW" baseline="0" dirty="0" err="1">
                <a:solidFill>
                  <a:schemeClr val="tx1"/>
                </a:solidFill>
              </a:rPr>
              <a:t>OurChains</a:t>
            </a:r>
            <a:r>
              <a:rPr lang="en-US" altLang="zh-TW" baseline="0" dirty="0">
                <a:solidFill>
                  <a:schemeClr val="tx1"/>
                </a:solidFill>
              </a:rPr>
              <a:t> to verify their transactions from a public </a:t>
            </a:r>
            <a:r>
              <a:rPr lang="en-US" altLang="zh-TW" baseline="0" dirty="0" err="1">
                <a:solidFill>
                  <a:schemeClr val="tx1"/>
                </a:solidFill>
              </a:rPr>
              <a:t>OurChain</a:t>
            </a:r>
            <a:r>
              <a:rPr lang="en-US" altLang="zh-TW" baseline="0" dirty="0">
                <a:solidFill>
                  <a:schemeClr val="tx1"/>
                </a:solidFill>
              </a:rPr>
              <a:t> supporting the private </a:t>
            </a:r>
            <a:r>
              <a:rPr lang="en-US" altLang="zh-TW" baseline="0" dirty="0" err="1">
                <a:solidFill>
                  <a:schemeClr val="tx1"/>
                </a:solidFill>
              </a:rPr>
              <a:t>OurChains</a:t>
            </a:r>
            <a:r>
              <a:rPr lang="en-US" altLang="zh-TW" baseline="0" dirty="0">
                <a:solidFill>
                  <a:schemeClr val="tx1"/>
                </a:solidFill>
              </a:rPr>
              <a:t>.</a:t>
            </a:r>
            <a:endParaRPr lang="en-US" altLang="zh-TW"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chemeClr val="tx1"/>
                </a:solidFill>
              </a:rPr>
              <a:t>Every</a:t>
            </a:r>
            <a:r>
              <a:rPr lang="en-US" altLang="zh-TW" baseline="0" dirty="0">
                <a:solidFill>
                  <a:schemeClr val="tx1"/>
                </a:solidFill>
              </a:rPr>
              <a:t> user or exchange </a:t>
            </a:r>
            <a:r>
              <a:rPr lang="en-US" altLang="zh-TW" dirty="0">
                <a:solidFill>
                  <a:schemeClr val="tx1"/>
                </a:solidFill>
              </a:rPr>
              <a:t>is identified by AIM</a:t>
            </a:r>
            <a:r>
              <a:rPr lang="zh-TW" altLang="en-US" dirty="0">
                <a:solidFill>
                  <a:schemeClr val="tx1"/>
                </a:solidFill>
              </a:rPr>
              <a:t> </a:t>
            </a:r>
            <a:r>
              <a:rPr lang="en-US" altLang="zh-TW" dirty="0" err="1">
                <a:solidFill>
                  <a:schemeClr val="tx1"/>
                </a:solidFill>
              </a:rPr>
              <a:t>seminymously</a:t>
            </a:r>
            <a:r>
              <a:rPr lang="en-US" altLang="zh-TW" dirty="0">
                <a:solidFill>
                  <a:schemeClr val="tx1"/>
                </a:solidFill>
              </a:rPr>
              <a:t>.</a:t>
            </a:r>
          </a:p>
          <a:p>
            <a:endParaRPr lang="zh-TW" altLang="en-US" dirty="0"/>
          </a:p>
        </p:txBody>
      </p:sp>
      <p:sp>
        <p:nvSpPr>
          <p:cNvPr id="4" name="投影片編號版面配置區 3"/>
          <p:cNvSpPr>
            <a:spLocks noGrp="1"/>
          </p:cNvSpPr>
          <p:nvPr>
            <p:ph type="sldNum" sz="quarter" idx="10"/>
          </p:nvPr>
        </p:nvSpPr>
        <p:spPr/>
        <p:txBody>
          <a:bodyPr/>
          <a:lstStyle/>
          <a:p>
            <a:fld id="{21B2AA4F-B828-4D7C-AFD3-893933DAFCB4}" type="slidenum">
              <a:rPr lang="en-US" smtClean="0"/>
              <a:t>23</a:t>
            </a:fld>
            <a:endParaRPr lang="en-US"/>
          </a:p>
        </p:txBody>
      </p:sp>
    </p:spTree>
    <p:extLst>
      <p:ext uri="{BB962C8B-B14F-4D97-AF65-F5344CB8AC3E}">
        <p14:creationId xmlns:p14="http://schemas.microsoft.com/office/powerpoint/2010/main" val="415647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dirty="0"/>
          </a:p>
        </p:txBody>
      </p:sp>
    </p:spTree>
    <p:extLst>
      <p:ext uri="{BB962C8B-B14F-4D97-AF65-F5344CB8AC3E}">
        <p14:creationId xmlns:p14="http://schemas.microsoft.com/office/powerpoint/2010/main" val="1392802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hlinkClick r:id="rId3"/>
              </a:rPr>
              <a:t>https://products.office.com/zh-tw/microsoft-teams/free</a:t>
            </a:r>
            <a:endParaRPr lang="zh-TW" altLang="en-US" dirty="0"/>
          </a:p>
        </p:txBody>
      </p:sp>
      <p:sp>
        <p:nvSpPr>
          <p:cNvPr id="4" name="投影片編號版面配置區 3"/>
          <p:cNvSpPr>
            <a:spLocks noGrp="1"/>
          </p:cNvSpPr>
          <p:nvPr>
            <p:ph type="sldNum" sz="quarter" idx="5"/>
          </p:nvPr>
        </p:nvSpPr>
        <p:spPr/>
        <p:txBody>
          <a:bodyPr/>
          <a:lstStyle/>
          <a:p>
            <a:pPr>
              <a:defRPr/>
            </a:pPr>
            <a:fld id="{26F28F61-97FE-4B0B-9938-470E9E24C3A8}" type="slidenum">
              <a:rPr lang="en-US" altLang="zh-TW" smtClean="0"/>
              <a:pPr>
                <a:defRPr/>
              </a:pPr>
              <a:t>2</a:t>
            </a:fld>
            <a:endParaRPr lang="en-US" altLang="zh-TW"/>
          </a:p>
        </p:txBody>
      </p:sp>
    </p:spTree>
    <p:extLst>
      <p:ext uri="{BB962C8B-B14F-4D97-AF65-F5344CB8AC3E}">
        <p14:creationId xmlns:p14="http://schemas.microsoft.com/office/powerpoint/2010/main" val="102842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CDAA41C2-875A-4372-9045-862B570313DE}" type="slidenum">
              <a:rPr lang="en-US" altLang="zh-TW" smtClean="0"/>
              <a:pPr>
                <a:defRPr/>
              </a:pPr>
              <a:t>4</a:t>
            </a:fld>
            <a:endParaRPr lang="en-US" altLang="zh-TW"/>
          </a:p>
        </p:txBody>
      </p:sp>
    </p:spTree>
    <p:extLst>
      <p:ext uri="{BB962C8B-B14F-4D97-AF65-F5344CB8AC3E}">
        <p14:creationId xmlns:p14="http://schemas.microsoft.com/office/powerpoint/2010/main" val="100351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381000" y="685800"/>
            <a:ext cx="6096000" cy="3429000"/>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extLst>
      <p:ext uri="{BB962C8B-B14F-4D97-AF65-F5344CB8AC3E}">
        <p14:creationId xmlns:p14="http://schemas.microsoft.com/office/powerpoint/2010/main" val="311843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投影片圖像版面配置區 1"/>
          <p:cNvSpPr>
            <a:spLocks noGrp="1" noRot="1" noChangeAspect="1" noTextEdit="1"/>
          </p:cNvSpPr>
          <p:nvPr>
            <p:ph type="sldImg"/>
          </p:nvPr>
        </p:nvSpPr>
        <p:spPr>
          <a:xfrm>
            <a:off x="381000" y="685800"/>
            <a:ext cx="6096000" cy="3429000"/>
          </a:xfrm>
          <a:ln/>
        </p:spPr>
      </p:sp>
      <p:sp>
        <p:nvSpPr>
          <p:cNvPr id="21507"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AH=13  mode AL=01 write</a:t>
            </a:r>
          </a:p>
          <a:p>
            <a:r>
              <a:rPr kumimoji="1" lang="en-US" altLang="zh-TW" sz="1200" b="0" i="0" kern="1200" dirty="0">
                <a:solidFill>
                  <a:schemeClr val="tx1"/>
                </a:solidFill>
                <a:effectLst/>
                <a:latin typeface="Arial" pitchFamily="34" charset="0"/>
                <a:ea typeface="新細明體" pitchFamily="18" charset="-120"/>
                <a:cs typeface="+mn-cs"/>
              </a:rPr>
              <a:t>one of them ( $ ) may refer to the program counter, as we all know, and the other one ( $$ ) to the location counter, which doesn't have to be the same as the program counter. The location counter could be the address in memory where the program is first assembled.</a:t>
            </a:r>
            <a:endParaRPr lang="zh-TW" altLang="en-US" dirty="0"/>
          </a:p>
        </p:txBody>
      </p:sp>
      <p:sp>
        <p:nvSpPr>
          <p:cNvPr id="21508" name="投影片編號版面配置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新細明體" panose="02020500000000000000" pitchFamily="18" charset="-120"/>
              </a:defRPr>
            </a:lvl1pPr>
            <a:lvl2pPr marL="742950" indent="-285750">
              <a:spcBef>
                <a:spcPct val="30000"/>
              </a:spcBef>
              <a:defRPr kumimoji="1" sz="1200">
                <a:solidFill>
                  <a:schemeClr val="tx1"/>
                </a:solidFill>
                <a:latin typeface="Arial" panose="020B0604020202020204" pitchFamily="34" charset="0"/>
                <a:ea typeface="新細明體" panose="02020500000000000000" pitchFamily="18" charset="-120"/>
              </a:defRPr>
            </a:lvl2pPr>
            <a:lvl3pPr marL="1143000" indent="-228600">
              <a:spcBef>
                <a:spcPct val="30000"/>
              </a:spcBef>
              <a:defRPr kumimoji="1" sz="1200">
                <a:solidFill>
                  <a:schemeClr val="tx1"/>
                </a:solidFill>
                <a:latin typeface="Arial" panose="020B0604020202020204" pitchFamily="34" charset="0"/>
                <a:ea typeface="新細明體" panose="02020500000000000000" pitchFamily="18" charset="-120"/>
              </a:defRPr>
            </a:lvl3pPr>
            <a:lvl4pPr marL="1600200" indent="-228600">
              <a:spcBef>
                <a:spcPct val="30000"/>
              </a:spcBef>
              <a:defRPr kumimoji="1" sz="1200">
                <a:solidFill>
                  <a:schemeClr val="tx1"/>
                </a:solidFill>
                <a:latin typeface="Arial" panose="020B0604020202020204" pitchFamily="34" charset="0"/>
                <a:ea typeface="新細明體" panose="02020500000000000000" pitchFamily="18" charset="-120"/>
              </a:defRPr>
            </a:lvl4pPr>
            <a:lvl5pPr marL="2057400" indent="-228600">
              <a:spcBef>
                <a:spcPct val="30000"/>
              </a:spcBef>
              <a:defRPr kumimoji="1" sz="12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新細明體" panose="02020500000000000000" pitchFamily="18" charset="-120"/>
              </a:defRPr>
            </a:lvl9pPr>
          </a:lstStyle>
          <a:p>
            <a:pPr>
              <a:spcBef>
                <a:spcPct val="0"/>
              </a:spcBef>
            </a:pPr>
            <a:fld id="{ECE2324B-4C2F-4C96-8B20-74D784A0E173}" type="slidenum">
              <a:rPr lang="en-US" altLang="zh-TW" smtClean="0"/>
              <a:pPr>
                <a:spcBef>
                  <a:spcPct val="0"/>
                </a:spcBef>
              </a:pPr>
              <a:t>13</a:t>
            </a:fld>
            <a:endParaRPr lang="en-US" altLang="zh-TW"/>
          </a:p>
        </p:txBody>
      </p:sp>
    </p:spTree>
    <p:extLst>
      <p:ext uri="{BB962C8B-B14F-4D97-AF65-F5344CB8AC3E}">
        <p14:creationId xmlns:p14="http://schemas.microsoft.com/office/powerpoint/2010/main" val="3541876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9817627-D10A-4A55-B85C-351485C6710E}"/>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8622F0C6-12B8-4BC3-8B38-EDCBC5A332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F76FB1C-0C3D-4E75-BD91-9B5A74AD24B5}"/>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61DFDC4A-BC8B-4116-894B-4D9F5119DD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DC62D0E7-CE8B-4496-A20F-B5F32560780A}" type="slidenum">
              <a:rPr lang="en-US" altLang="zh-TW" smtClean="0"/>
              <a:pPr>
                <a:defRPr/>
              </a:pPr>
              <a:t>16</a:t>
            </a:fld>
            <a:endParaRPr lang="en-US" altLang="zh-TW"/>
          </a:p>
        </p:txBody>
      </p:sp>
    </p:spTree>
    <p:extLst>
      <p:ext uri="{BB962C8B-B14F-4D97-AF65-F5344CB8AC3E}">
        <p14:creationId xmlns:p14="http://schemas.microsoft.com/office/powerpoint/2010/main" val="3855275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7" descr="BD21303_"/>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75520" y="6524725"/>
            <a:ext cx="886248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3466"/>
            <a:ext cx="167851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9"/>
          <p:cNvSpPr txBox="1">
            <a:spLocks noChangeArrowheads="1"/>
          </p:cNvSpPr>
          <p:nvPr userDrawn="1"/>
        </p:nvSpPr>
        <p:spPr bwMode="auto">
          <a:xfrm>
            <a:off x="10346459" y="6483350"/>
            <a:ext cx="2256367"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國立台灣大學</a:t>
            </a:r>
          </a:p>
          <a:p>
            <a:pPr eaLnBrk="1" hangingPunct="1">
              <a:lnSpc>
                <a:spcPct val="40000"/>
              </a:lnSpc>
              <a:spcBef>
                <a:spcPct val="50000"/>
              </a:spcBef>
              <a:defRPr/>
            </a:pPr>
            <a:r>
              <a:rPr lang="zh-TW" altLang="en-US" b="1" dirty="0">
                <a:solidFill>
                  <a:srgbClr val="0000FF"/>
                </a:solidFill>
                <a:latin typeface="Arial" pitchFamily="34" charset="0"/>
                <a:ea typeface="全真中隸書" pitchFamily="49" charset="-120"/>
              </a:rPr>
              <a:t>資訊工程學系</a:t>
            </a:r>
          </a:p>
        </p:txBody>
      </p:sp>
      <p:sp>
        <p:nvSpPr>
          <p:cNvPr id="125954" name="Rectangle 2"/>
          <p:cNvSpPr>
            <a:spLocks noGrp="1" noChangeArrowheads="1"/>
          </p:cNvSpPr>
          <p:nvPr>
            <p:ph type="ctrTitle"/>
          </p:nvPr>
        </p:nvSpPr>
        <p:spPr>
          <a:xfrm>
            <a:off x="914400" y="2130428"/>
            <a:ext cx="10363200" cy="1470025"/>
          </a:xfrm>
        </p:spPr>
        <p:txBody>
          <a:bodyPr/>
          <a:lstStyle>
            <a:lvl1pPr>
              <a:defRPr/>
            </a:lvl1pPr>
          </a:lstStyle>
          <a:p>
            <a:pPr lvl="0"/>
            <a:r>
              <a:rPr lang="zh-TW" altLang="en-US" noProof="0"/>
              <a:t>按一下以編輯母片標題樣式</a:t>
            </a:r>
          </a:p>
        </p:txBody>
      </p:sp>
      <p:sp>
        <p:nvSpPr>
          <p:cNvPr id="125955" name="Rectangle 3"/>
          <p:cNvSpPr>
            <a:spLocks noGrp="1" noChangeArrowheads="1"/>
          </p:cNvSpPr>
          <p:nvPr>
            <p:ph type="subTitle" idx="1"/>
          </p:nvPr>
        </p:nvSpPr>
        <p:spPr>
          <a:xfrm>
            <a:off x="1828800" y="3886200"/>
            <a:ext cx="8534400" cy="1752600"/>
          </a:xfrm>
          <a:noFill/>
          <a:extLst>
            <a:ext uri="{909E8E84-426E-40DD-AFC4-6F175D3DCCD1}">
              <a14:hiddenFill xmlns:a14="http://schemas.microsoft.com/office/drawing/2010/main">
                <a:solidFill>
                  <a:schemeClr val="accent1"/>
                </a:solidFill>
              </a14:hiddenFill>
            </a:ext>
          </a:extLst>
        </p:spPr>
        <p:txBody>
          <a:bodyPr/>
          <a:lstStyle>
            <a:lvl1pPr marL="0" indent="0" algn="ctr">
              <a:buFontTx/>
              <a:buNone/>
              <a:defRPr/>
            </a:lvl1pPr>
          </a:lstStyle>
          <a:p>
            <a:pPr lvl="0"/>
            <a:r>
              <a:rPr lang="zh-TW" altLang="en-US" noProof="0"/>
              <a:t>按一下以編輯母片副標題樣式</a:t>
            </a:r>
          </a:p>
        </p:txBody>
      </p:sp>
      <p:sp>
        <p:nvSpPr>
          <p:cNvPr id="7" name="Rectangle 4"/>
          <p:cNvSpPr>
            <a:spLocks noGrp="1" noChangeArrowheads="1"/>
          </p:cNvSpPr>
          <p:nvPr>
            <p:ph type="dt" sz="half" idx="10"/>
          </p:nvPr>
        </p:nvSpPr>
        <p:spPr>
          <a:xfrm>
            <a:off x="609600" y="6245225"/>
            <a:ext cx="2844800" cy="476250"/>
          </a:xfrm>
        </p:spPr>
        <p:txBody>
          <a:bodyPr/>
          <a:lstStyle>
            <a:lvl1pPr>
              <a:defRPr>
                <a:solidFill>
                  <a:schemeClr val="tx1"/>
                </a:solidFill>
              </a:defRPr>
            </a:lvl1pPr>
          </a:lstStyle>
          <a:p>
            <a:pPr>
              <a:defRPr/>
            </a:pPr>
            <a:endParaRPr lang="en-US" altLang="zh-TW"/>
          </a:p>
        </p:txBody>
      </p:sp>
      <p:sp>
        <p:nvSpPr>
          <p:cNvPr id="8" name="Rectangle 5"/>
          <p:cNvSpPr>
            <a:spLocks noGrp="1" noChangeArrowheads="1"/>
          </p:cNvSpPr>
          <p:nvPr>
            <p:ph type="ftr" sz="quarter" idx="11"/>
          </p:nvPr>
        </p:nvSpPr>
        <p:spPr>
          <a:xfrm>
            <a:off x="4165600" y="6245225"/>
            <a:ext cx="3860800" cy="476250"/>
          </a:xfrm>
        </p:spPr>
        <p:txBody>
          <a:bodyPr/>
          <a:lstStyle>
            <a:lvl1pPr>
              <a:defRPr>
                <a:solidFill>
                  <a:schemeClr val="tx1"/>
                </a:solidFill>
              </a:defRPr>
            </a:lvl1pPr>
          </a:lstStyle>
          <a:p>
            <a:pPr>
              <a:defRPr/>
            </a:pPr>
            <a:r>
              <a:rPr lang="en-US" altLang="zh-TW"/>
              <a:t>/23</a:t>
            </a:r>
          </a:p>
        </p:txBody>
      </p:sp>
      <p:sp>
        <p:nvSpPr>
          <p:cNvPr id="9" name="Rectangle 6"/>
          <p:cNvSpPr>
            <a:spLocks noGrp="1" noChangeArrowheads="1"/>
          </p:cNvSpPr>
          <p:nvPr>
            <p:ph type="sldNum" sz="quarter" idx="12"/>
          </p:nvPr>
        </p:nvSpPr>
        <p:spPr>
          <a:xfrm>
            <a:off x="8737600" y="6245225"/>
            <a:ext cx="2844800" cy="476250"/>
          </a:xfrm>
        </p:spPr>
        <p:txBody>
          <a:bodyPr/>
          <a:lstStyle>
            <a:lvl1pPr>
              <a:defRPr>
                <a:solidFill>
                  <a:schemeClr val="tx1"/>
                </a:solidFill>
              </a:defRPr>
            </a:lvl1pPr>
          </a:lstStyle>
          <a:p>
            <a:pPr>
              <a:defRPr/>
            </a:pPr>
            <a:fld id="{89624DE5-1F45-4EFD-A402-47633E565A1B}" type="slidenum">
              <a:rPr lang="en-US" altLang="zh-TW"/>
              <a:pPr>
                <a:defRPr/>
              </a:pPr>
              <a:t>‹#›</a:t>
            </a:fld>
            <a:endParaRPr lang="en-US" altLang="zh-TW"/>
          </a:p>
        </p:txBody>
      </p:sp>
    </p:spTree>
    <p:extLst>
      <p:ext uri="{BB962C8B-B14F-4D97-AF65-F5344CB8AC3E}">
        <p14:creationId xmlns:p14="http://schemas.microsoft.com/office/powerpoint/2010/main" val="82140163"/>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6" name="Rectangle 6"/>
          <p:cNvSpPr>
            <a:spLocks noGrp="1" noChangeArrowheads="1"/>
          </p:cNvSpPr>
          <p:nvPr>
            <p:ph type="sldNum" sz="quarter" idx="12"/>
          </p:nvPr>
        </p:nvSpPr>
        <p:spPr>
          <a:ln/>
        </p:spPr>
        <p:txBody>
          <a:bodyPr/>
          <a:lstStyle>
            <a:lvl1pPr>
              <a:defRPr/>
            </a:lvl1pPr>
          </a:lstStyle>
          <a:p>
            <a:pPr>
              <a:defRPr/>
            </a:pPr>
            <a:fld id="{1B7420C1-AED1-4BE4-B2EC-DD8A7B43BF06}" type="slidenum">
              <a:rPr lang="en-US" altLang="zh-TW"/>
              <a:pPr>
                <a:defRPr/>
              </a:pPr>
              <a:t>‹#›</a:t>
            </a:fld>
            <a:endParaRPr lang="en-US" altLang="zh-TW"/>
          </a:p>
        </p:txBody>
      </p:sp>
    </p:spTree>
    <p:extLst>
      <p:ext uri="{BB962C8B-B14F-4D97-AF65-F5344CB8AC3E}">
        <p14:creationId xmlns:p14="http://schemas.microsoft.com/office/powerpoint/2010/main" val="381909649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54017" y="3"/>
            <a:ext cx="2743200" cy="601027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24417" y="3"/>
            <a:ext cx="8026400" cy="60102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6" name="Rectangle 6"/>
          <p:cNvSpPr>
            <a:spLocks noGrp="1" noChangeArrowheads="1"/>
          </p:cNvSpPr>
          <p:nvPr>
            <p:ph type="sldNum" sz="quarter" idx="12"/>
          </p:nvPr>
        </p:nvSpPr>
        <p:spPr>
          <a:ln/>
        </p:spPr>
        <p:txBody>
          <a:bodyPr/>
          <a:lstStyle>
            <a:lvl1pPr>
              <a:defRPr/>
            </a:lvl1pPr>
          </a:lstStyle>
          <a:p>
            <a:pPr>
              <a:defRPr/>
            </a:pPr>
            <a:fld id="{6B46095A-61EB-4EA6-A17E-97FC3EA4004D}" type="slidenum">
              <a:rPr lang="en-US" altLang="zh-TW"/>
              <a:pPr>
                <a:defRPr/>
              </a:pPr>
              <a:t>‹#›</a:t>
            </a:fld>
            <a:endParaRPr lang="en-US" altLang="zh-TW"/>
          </a:p>
        </p:txBody>
      </p:sp>
    </p:spTree>
    <p:extLst>
      <p:ext uri="{BB962C8B-B14F-4D97-AF65-F5344CB8AC3E}">
        <p14:creationId xmlns:p14="http://schemas.microsoft.com/office/powerpoint/2010/main" val="3750412337"/>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4417" y="0"/>
            <a:ext cx="10972800" cy="1143000"/>
          </a:xfrm>
        </p:spPr>
        <p:txBody>
          <a:bodyPr/>
          <a:lstStyle/>
          <a:p>
            <a:r>
              <a:rPr lang="en-US" altLang="zh-TW"/>
              <a:t>Click to edit Master title style</a:t>
            </a:r>
            <a:endParaRPr lang="zh-TW" altLang="en-US"/>
          </a:p>
        </p:txBody>
      </p:sp>
      <p:sp>
        <p:nvSpPr>
          <p:cNvPr id="3" name="Text Placeholder 2"/>
          <p:cNvSpPr>
            <a:spLocks noGrp="1"/>
          </p:cNvSpPr>
          <p:nvPr>
            <p:ph type="body" sz="half" idx="1"/>
          </p:nvPr>
        </p:nvSpPr>
        <p:spPr>
          <a:xfrm>
            <a:off x="867834" y="1484313"/>
            <a:ext cx="5171017" cy="452596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half" idx="2"/>
          </p:nvPr>
        </p:nvSpPr>
        <p:spPr>
          <a:xfrm>
            <a:off x="6242051" y="1484313"/>
            <a:ext cx="5173133" cy="4525962"/>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7" name="Rectangle 6"/>
          <p:cNvSpPr>
            <a:spLocks noGrp="1" noChangeArrowheads="1"/>
          </p:cNvSpPr>
          <p:nvPr>
            <p:ph type="sldNum" sz="quarter" idx="12"/>
          </p:nvPr>
        </p:nvSpPr>
        <p:spPr>
          <a:ln/>
        </p:spPr>
        <p:txBody>
          <a:bodyPr/>
          <a:lstStyle>
            <a:lvl1pPr>
              <a:defRPr/>
            </a:lvl1pPr>
          </a:lstStyle>
          <a:p>
            <a:pPr>
              <a:defRPr/>
            </a:pPr>
            <a:fld id="{F3A206FF-6B32-4AB9-A4AA-AEA49C8F9968}" type="slidenum">
              <a:rPr lang="en-US" altLang="zh-TW"/>
              <a:pPr>
                <a:defRPr/>
              </a:pPr>
              <a:t>‹#›</a:t>
            </a:fld>
            <a:endParaRPr lang="en-US" altLang="zh-TW"/>
          </a:p>
        </p:txBody>
      </p:sp>
    </p:spTree>
    <p:extLst>
      <p:ext uri="{BB962C8B-B14F-4D97-AF65-F5344CB8AC3E}">
        <p14:creationId xmlns:p14="http://schemas.microsoft.com/office/powerpoint/2010/main" val="2422986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24417" y="0"/>
            <a:ext cx="10972800"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867834" y="1484314"/>
            <a:ext cx="5171017" cy="2185987"/>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p:cNvSpPr>
            <a:spLocks noGrp="1"/>
          </p:cNvSpPr>
          <p:nvPr>
            <p:ph sz="quarter" idx="2"/>
          </p:nvPr>
        </p:nvSpPr>
        <p:spPr>
          <a:xfrm>
            <a:off x="6242051" y="1484314"/>
            <a:ext cx="5173133" cy="2185987"/>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Content Placeholder 4"/>
          <p:cNvSpPr>
            <a:spLocks noGrp="1"/>
          </p:cNvSpPr>
          <p:nvPr>
            <p:ph sz="quarter" idx="3"/>
          </p:nvPr>
        </p:nvSpPr>
        <p:spPr>
          <a:xfrm>
            <a:off x="867834" y="3822701"/>
            <a:ext cx="5171017" cy="218757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Content Placeholder 5"/>
          <p:cNvSpPr>
            <a:spLocks noGrp="1"/>
          </p:cNvSpPr>
          <p:nvPr>
            <p:ph sz="quarter" idx="4"/>
          </p:nvPr>
        </p:nvSpPr>
        <p:spPr>
          <a:xfrm>
            <a:off x="6242051" y="3822701"/>
            <a:ext cx="5173133" cy="2187575"/>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Rectangle 4">
            <a:extLst>
              <a:ext uri="{FF2B5EF4-FFF2-40B4-BE49-F238E27FC236}">
                <a16:creationId xmlns:a16="http://schemas.microsoft.com/office/drawing/2014/main" id="{D32CBB3F-C3A1-4188-A64D-C7FD4FAEB735}"/>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a:extLst>
              <a:ext uri="{FF2B5EF4-FFF2-40B4-BE49-F238E27FC236}">
                <a16:creationId xmlns:a16="http://schemas.microsoft.com/office/drawing/2014/main" id="{B57B464F-5A84-491C-B604-49CA5587B8C2}"/>
              </a:ext>
            </a:extLst>
          </p:cNvPr>
          <p:cNvSpPr>
            <a:spLocks noGrp="1" noChangeArrowheads="1"/>
          </p:cNvSpPr>
          <p:nvPr>
            <p:ph type="ftr" sz="quarter" idx="11"/>
          </p:nvPr>
        </p:nvSpPr>
        <p:spPr>
          <a:ln/>
        </p:spPr>
        <p:txBody>
          <a:bodyPr/>
          <a:lstStyle>
            <a:lvl1pPr>
              <a:defRPr/>
            </a:lvl1pPr>
          </a:lstStyle>
          <a:p>
            <a:pPr>
              <a:defRPr/>
            </a:pPr>
            <a:r>
              <a:rPr lang="en-US" altLang="zh-TW"/>
              <a:t>/23</a:t>
            </a:r>
          </a:p>
        </p:txBody>
      </p:sp>
      <p:sp>
        <p:nvSpPr>
          <p:cNvPr id="9" name="Rectangle 6">
            <a:extLst>
              <a:ext uri="{FF2B5EF4-FFF2-40B4-BE49-F238E27FC236}">
                <a16:creationId xmlns:a16="http://schemas.microsoft.com/office/drawing/2014/main" id="{79C4830E-A85B-400E-A7DE-CA3A9EE0798C}"/>
              </a:ext>
            </a:extLst>
          </p:cNvPr>
          <p:cNvSpPr>
            <a:spLocks noGrp="1" noChangeArrowheads="1"/>
          </p:cNvSpPr>
          <p:nvPr>
            <p:ph type="sldNum" sz="quarter" idx="12"/>
          </p:nvPr>
        </p:nvSpPr>
        <p:spPr>
          <a:ln/>
        </p:spPr>
        <p:txBody>
          <a:bodyPr/>
          <a:lstStyle>
            <a:lvl1pPr>
              <a:defRPr/>
            </a:lvl1pPr>
          </a:lstStyle>
          <a:p>
            <a:pPr>
              <a:defRPr/>
            </a:pPr>
            <a:fld id="{3BF59B75-3D9B-4F41-83EF-6E4FEBAD1342}" type="slidenum">
              <a:rPr lang="en-US" altLang="zh-TW"/>
              <a:pPr>
                <a:defRPr/>
              </a:pPr>
              <a:t>‹#›</a:t>
            </a:fld>
            <a:endParaRPr lang="en-US" altLang="zh-TW"/>
          </a:p>
        </p:txBody>
      </p:sp>
    </p:spTree>
    <p:extLst>
      <p:ext uri="{BB962C8B-B14F-4D97-AF65-F5344CB8AC3E}">
        <p14:creationId xmlns:p14="http://schemas.microsoft.com/office/powerpoint/2010/main" val="2520217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1"/>
          </p:nvPr>
        </p:nvSpPr>
        <p:spPr>
          <a:xfrm>
            <a:off x="8592417" y="6524625"/>
            <a:ext cx="3860800" cy="476250"/>
          </a:xfrm>
          <a:ln/>
        </p:spPr>
        <p:txBody>
          <a:bodyPr/>
          <a:lstStyle>
            <a:lvl1pPr>
              <a:defRPr/>
            </a:lvl1pPr>
          </a:lstStyle>
          <a:p>
            <a:pPr>
              <a:defRPr/>
            </a:pPr>
            <a:r>
              <a:rPr lang="en-US" altLang="zh-TW" dirty="0"/>
              <a:t>/23</a:t>
            </a:r>
          </a:p>
        </p:txBody>
      </p:sp>
      <p:sp>
        <p:nvSpPr>
          <p:cNvPr id="6" name="Rectangle 6"/>
          <p:cNvSpPr>
            <a:spLocks noGrp="1" noChangeArrowheads="1"/>
          </p:cNvSpPr>
          <p:nvPr>
            <p:ph type="sldNum" sz="quarter" idx="12"/>
          </p:nvPr>
        </p:nvSpPr>
        <p:spPr>
          <a:xfrm>
            <a:off x="7608168" y="6524625"/>
            <a:ext cx="2844800" cy="476250"/>
          </a:xfrm>
          <a:ln/>
        </p:spPr>
        <p:txBody>
          <a:bodyPr/>
          <a:lstStyle>
            <a:lvl1pPr>
              <a:defRPr/>
            </a:lvl1pPr>
          </a:lstStyle>
          <a:p>
            <a:pPr>
              <a:defRPr/>
            </a:pPr>
            <a:fld id="{8829B0A6-A5B9-4F19-A482-C4080EE7DAE7}" type="slidenum">
              <a:rPr lang="en-US" altLang="zh-TW"/>
              <a:pPr>
                <a:defRPr/>
              </a:pPr>
              <a:t>‹#›</a:t>
            </a:fld>
            <a:endParaRPr lang="en-US" altLang="zh-TW" dirty="0"/>
          </a:p>
        </p:txBody>
      </p:sp>
    </p:spTree>
    <p:extLst>
      <p:ext uri="{BB962C8B-B14F-4D97-AF65-F5344CB8AC3E}">
        <p14:creationId xmlns:p14="http://schemas.microsoft.com/office/powerpoint/2010/main" val="3733415123"/>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6" name="Rectangle 6"/>
          <p:cNvSpPr>
            <a:spLocks noGrp="1" noChangeArrowheads="1"/>
          </p:cNvSpPr>
          <p:nvPr>
            <p:ph type="sldNum" sz="quarter" idx="12"/>
          </p:nvPr>
        </p:nvSpPr>
        <p:spPr>
          <a:ln/>
        </p:spPr>
        <p:txBody>
          <a:bodyPr/>
          <a:lstStyle>
            <a:lvl1pPr>
              <a:defRPr/>
            </a:lvl1pPr>
          </a:lstStyle>
          <a:p>
            <a:pPr>
              <a:defRPr/>
            </a:pPr>
            <a:fld id="{D239FA5D-3C99-458A-B5CE-1A20B0004D88}" type="slidenum">
              <a:rPr lang="en-US" altLang="zh-TW"/>
              <a:pPr>
                <a:defRPr/>
              </a:pPr>
              <a:t>‹#›</a:t>
            </a:fld>
            <a:endParaRPr lang="en-US" altLang="zh-TW"/>
          </a:p>
        </p:txBody>
      </p:sp>
    </p:spTree>
    <p:extLst>
      <p:ext uri="{BB962C8B-B14F-4D97-AF65-F5344CB8AC3E}">
        <p14:creationId xmlns:p14="http://schemas.microsoft.com/office/powerpoint/2010/main" val="76211194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67835" y="1484313"/>
            <a:ext cx="5171017"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42052" y="1484313"/>
            <a:ext cx="5173133"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7" name="Rectangle 6"/>
          <p:cNvSpPr>
            <a:spLocks noGrp="1" noChangeArrowheads="1"/>
          </p:cNvSpPr>
          <p:nvPr>
            <p:ph type="sldNum" sz="quarter" idx="12"/>
          </p:nvPr>
        </p:nvSpPr>
        <p:spPr>
          <a:ln/>
        </p:spPr>
        <p:txBody>
          <a:bodyPr/>
          <a:lstStyle>
            <a:lvl1pPr>
              <a:defRPr/>
            </a:lvl1pPr>
          </a:lstStyle>
          <a:p>
            <a:pPr>
              <a:defRPr/>
            </a:pPr>
            <a:fld id="{27EC842E-8AC1-4897-A77D-317734F4B8AB}" type="slidenum">
              <a:rPr lang="en-US" altLang="zh-TW"/>
              <a:pPr>
                <a:defRPr/>
              </a:pPr>
              <a:t>‹#›</a:t>
            </a:fld>
            <a:endParaRPr lang="en-US" altLang="zh-TW"/>
          </a:p>
        </p:txBody>
      </p:sp>
    </p:spTree>
    <p:extLst>
      <p:ext uri="{BB962C8B-B14F-4D97-AF65-F5344CB8AC3E}">
        <p14:creationId xmlns:p14="http://schemas.microsoft.com/office/powerpoint/2010/main" val="6153333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9" name="Rectangle 6"/>
          <p:cNvSpPr>
            <a:spLocks noGrp="1" noChangeArrowheads="1"/>
          </p:cNvSpPr>
          <p:nvPr>
            <p:ph type="sldNum" sz="quarter" idx="12"/>
          </p:nvPr>
        </p:nvSpPr>
        <p:spPr>
          <a:ln/>
        </p:spPr>
        <p:txBody>
          <a:bodyPr/>
          <a:lstStyle>
            <a:lvl1pPr>
              <a:defRPr/>
            </a:lvl1pPr>
          </a:lstStyle>
          <a:p>
            <a:pPr>
              <a:defRPr/>
            </a:pPr>
            <a:fld id="{DEB4360E-E91E-4644-9362-F348235B67B6}" type="slidenum">
              <a:rPr lang="en-US" altLang="zh-TW"/>
              <a:pPr>
                <a:defRPr/>
              </a:pPr>
              <a:t>‹#›</a:t>
            </a:fld>
            <a:endParaRPr lang="en-US" altLang="zh-TW"/>
          </a:p>
        </p:txBody>
      </p:sp>
    </p:spTree>
    <p:extLst>
      <p:ext uri="{BB962C8B-B14F-4D97-AF65-F5344CB8AC3E}">
        <p14:creationId xmlns:p14="http://schemas.microsoft.com/office/powerpoint/2010/main" val="411964449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5" name="Rectangle 6"/>
          <p:cNvSpPr>
            <a:spLocks noGrp="1" noChangeArrowheads="1"/>
          </p:cNvSpPr>
          <p:nvPr>
            <p:ph type="sldNum" sz="quarter" idx="12"/>
          </p:nvPr>
        </p:nvSpPr>
        <p:spPr>
          <a:ln/>
        </p:spPr>
        <p:txBody>
          <a:bodyPr/>
          <a:lstStyle>
            <a:lvl1pPr>
              <a:defRPr/>
            </a:lvl1pPr>
          </a:lstStyle>
          <a:p>
            <a:pPr>
              <a:defRPr/>
            </a:pPr>
            <a:fld id="{FDD56EE8-6D9C-4C63-81CD-2510EDDF1754}" type="slidenum">
              <a:rPr lang="en-US" altLang="zh-TW"/>
              <a:pPr>
                <a:defRPr/>
              </a:pPr>
              <a:t>‹#›</a:t>
            </a:fld>
            <a:endParaRPr lang="en-US" altLang="zh-TW"/>
          </a:p>
        </p:txBody>
      </p:sp>
    </p:spTree>
    <p:extLst>
      <p:ext uri="{BB962C8B-B14F-4D97-AF65-F5344CB8AC3E}">
        <p14:creationId xmlns:p14="http://schemas.microsoft.com/office/powerpoint/2010/main" val="2878626617"/>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4" name="Rectangle 6"/>
          <p:cNvSpPr>
            <a:spLocks noGrp="1" noChangeArrowheads="1"/>
          </p:cNvSpPr>
          <p:nvPr>
            <p:ph type="sldNum" sz="quarter" idx="12"/>
          </p:nvPr>
        </p:nvSpPr>
        <p:spPr>
          <a:ln/>
        </p:spPr>
        <p:txBody>
          <a:bodyPr/>
          <a:lstStyle>
            <a:lvl1pPr>
              <a:defRPr/>
            </a:lvl1pPr>
          </a:lstStyle>
          <a:p>
            <a:pPr>
              <a:defRPr/>
            </a:pPr>
            <a:fld id="{978DE500-F4A3-43BD-8325-8769892E53E7}" type="slidenum">
              <a:rPr lang="en-US" altLang="zh-TW"/>
              <a:pPr>
                <a:defRPr/>
              </a:pPr>
              <a:t>‹#›</a:t>
            </a:fld>
            <a:endParaRPr lang="en-US" altLang="zh-TW"/>
          </a:p>
        </p:txBody>
      </p:sp>
    </p:spTree>
    <p:extLst>
      <p:ext uri="{BB962C8B-B14F-4D97-AF65-F5344CB8AC3E}">
        <p14:creationId xmlns:p14="http://schemas.microsoft.com/office/powerpoint/2010/main" val="25856039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7" name="Rectangle 6"/>
          <p:cNvSpPr>
            <a:spLocks noGrp="1" noChangeArrowheads="1"/>
          </p:cNvSpPr>
          <p:nvPr>
            <p:ph type="sldNum" sz="quarter" idx="12"/>
          </p:nvPr>
        </p:nvSpPr>
        <p:spPr>
          <a:ln/>
        </p:spPr>
        <p:txBody>
          <a:bodyPr/>
          <a:lstStyle>
            <a:lvl1pPr>
              <a:defRPr/>
            </a:lvl1pPr>
          </a:lstStyle>
          <a:p>
            <a:pPr>
              <a:defRPr/>
            </a:pPr>
            <a:fld id="{EDB85E0E-9478-4EF8-A008-0DC72EAD4649}" type="slidenum">
              <a:rPr lang="en-US" altLang="zh-TW"/>
              <a:pPr>
                <a:defRPr/>
              </a:pPr>
              <a:t>‹#›</a:t>
            </a:fld>
            <a:endParaRPr lang="en-US" altLang="zh-TW"/>
          </a:p>
        </p:txBody>
      </p:sp>
    </p:spTree>
    <p:extLst>
      <p:ext uri="{BB962C8B-B14F-4D97-AF65-F5344CB8AC3E}">
        <p14:creationId xmlns:p14="http://schemas.microsoft.com/office/powerpoint/2010/main" val="212581380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a:t>/23</a:t>
            </a:r>
          </a:p>
        </p:txBody>
      </p:sp>
      <p:sp>
        <p:nvSpPr>
          <p:cNvPr id="7" name="Rectangle 6"/>
          <p:cNvSpPr>
            <a:spLocks noGrp="1" noChangeArrowheads="1"/>
          </p:cNvSpPr>
          <p:nvPr>
            <p:ph type="sldNum" sz="quarter" idx="12"/>
          </p:nvPr>
        </p:nvSpPr>
        <p:spPr>
          <a:ln/>
        </p:spPr>
        <p:txBody>
          <a:bodyPr/>
          <a:lstStyle>
            <a:lvl1pPr>
              <a:defRPr/>
            </a:lvl1pPr>
          </a:lstStyle>
          <a:p>
            <a:pPr>
              <a:defRPr/>
            </a:pPr>
            <a:fld id="{7D319626-7FCA-4259-9FC2-BD3FE3483E7D}" type="slidenum">
              <a:rPr lang="en-US" altLang="zh-TW"/>
              <a:pPr>
                <a:defRPr/>
              </a:pPr>
              <a:t>‹#›</a:t>
            </a:fld>
            <a:endParaRPr lang="en-US" altLang="zh-TW"/>
          </a:p>
        </p:txBody>
      </p:sp>
    </p:spTree>
    <p:extLst>
      <p:ext uri="{BB962C8B-B14F-4D97-AF65-F5344CB8AC3E}">
        <p14:creationId xmlns:p14="http://schemas.microsoft.com/office/powerpoint/2010/main" val="42396341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p:cNvSpPr>
            <a:spLocks noGrp="1" noChangeArrowheads="1"/>
          </p:cNvSpPr>
          <p:nvPr>
            <p:ph type="body" idx="1"/>
          </p:nvPr>
        </p:nvSpPr>
        <p:spPr bwMode="auto">
          <a:xfrm>
            <a:off x="867835" y="1484313"/>
            <a:ext cx="10547351" cy="4525962"/>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24932" name="Rectangle 4"/>
          <p:cNvSpPr>
            <a:spLocks noGrp="1" noChangeArrowheads="1"/>
          </p:cNvSpPr>
          <p:nvPr>
            <p:ph type="dt" sz="half" idx="2"/>
          </p:nvPr>
        </p:nvSpPr>
        <p:spPr bwMode="auto">
          <a:xfrm>
            <a:off x="1011767" y="6508750"/>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solidFill>
                  <a:srgbClr val="FFFF00"/>
                </a:solidFill>
                <a:latin typeface="+mn-lt"/>
              </a:defRPr>
            </a:lvl1pPr>
          </a:lstStyle>
          <a:p>
            <a:pPr>
              <a:defRPr/>
            </a:pPr>
            <a:endParaRPr lang="en-US" altLang="zh-TW" dirty="0"/>
          </a:p>
        </p:txBody>
      </p:sp>
      <p:sp>
        <p:nvSpPr>
          <p:cNvPr id="124933" name="Rectangle 5"/>
          <p:cNvSpPr>
            <a:spLocks noGrp="1" noChangeArrowheads="1"/>
          </p:cNvSpPr>
          <p:nvPr>
            <p:ph type="ftr" sz="quarter" idx="3"/>
          </p:nvPr>
        </p:nvSpPr>
        <p:spPr bwMode="auto">
          <a:xfrm>
            <a:off x="8592417" y="65246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r>
              <a:rPr lang="en-US" altLang="zh-TW"/>
              <a:t>/23</a:t>
            </a:r>
          </a:p>
        </p:txBody>
      </p:sp>
      <p:sp>
        <p:nvSpPr>
          <p:cNvPr id="124934" name="Rectangle 6"/>
          <p:cNvSpPr>
            <a:spLocks noGrp="1" noChangeArrowheads="1"/>
          </p:cNvSpPr>
          <p:nvPr>
            <p:ph type="sldNum" sz="quarter" idx="4"/>
          </p:nvPr>
        </p:nvSpPr>
        <p:spPr bwMode="auto">
          <a:xfrm>
            <a:off x="7608168" y="65246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B7051B7D-0CED-42D3-83A2-FB443CE9D47D}" type="slidenum">
              <a:rPr lang="en-US" altLang="zh-TW" smtClean="0"/>
              <a:pPr>
                <a:defRPr/>
              </a:pPr>
              <a:t>‹#›</a:t>
            </a:fld>
            <a:endParaRPr lang="en-US" altLang="zh-TW" dirty="0"/>
          </a:p>
        </p:txBody>
      </p:sp>
      <p:pic>
        <p:nvPicPr>
          <p:cNvPr id="1031" name="Picture 7" descr="BD21303_"/>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551182" y="6588128"/>
            <a:ext cx="9121829"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4"/>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2" y="6381750"/>
            <a:ext cx="104563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userDrawn="1"/>
        </p:nvSpPr>
        <p:spPr bwMode="auto">
          <a:xfrm>
            <a:off x="10848528" y="6541135"/>
            <a:ext cx="1871133" cy="31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just" eaLnBrk="1" hangingPunct="1">
              <a:lnSpc>
                <a:spcPct val="40000"/>
              </a:lnSpc>
              <a:spcBef>
                <a:spcPct val="50000"/>
              </a:spcBef>
              <a:defRPr/>
            </a:pPr>
            <a:r>
              <a:rPr lang="en-US" altLang="zh-TW" sz="1600" b="1" dirty="0">
                <a:solidFill>
                  <a:srgbClr val="0000FF"/>
                </a:solidFill>
                <a:latin typeface="Arial" pitchFamily="34" charset="0"/>
                <a:ea typeface="全真中隸書" pitchFamily="49" charset="-120"/>
              </a:rPr>
              <a:t>  </a:t>
            </a:r>
            <a:r>
              <a:rPr lang="zh-TW" altLang="en-US" sz="1600" b="1" dirty="0">
                <a:solidFill>
                  <a:srgbClr val="0000FF"/>
                </a:solidFill>
                <a:latin typeface="Arial" pitchFamily="34" charset="0"/>
                <a:ea typeface="全真中隸書" pitchFamily="49" charset="-120"/>
              </a:rPr>
              <a:t>資工系網媒所</a:t>
            </a:r>
          </a:p>
          <a:p>
            <a:pPr algn="just" eaLnBrk="1" hangingPunct="1">
              <a:lnSpc>
                <a:spcPct val="40000"/>
              </a:lnSpc>
              <a:spcBef>
                <a:spcPct val="50000"/>
              </a:spcBef>
              <a:defRPr/>
            </a:pPr>
            <a:r>
              <a:rPr lang="zh-TW" altLang="en-US" sz="1600" b="1" dirty="0">
                <a:solidFill>
                  <a:srgbClr val="FE0E02"/>
                </a:solidFill>
                <a:latin typeface="Arial" pitchFamily="34" charset="0"/>
                <a:ea typeface="全真中隸書" pitchFamily="49" charset="-120"/>
              </a:rPr>
              <a:t>  </a:t>
            </a:r>
            <a:r>
              <a:rPr lang="en-US" altLang="zh-TW" sz="1600" b="1" dirty="0">
                <a:solidFill>
                  <a:srgbClr val="FE0E02"/>
                </a:solidFill>
                <a:latin typeface="Arial" pitchFamily="34" charset="0"/>
                <a:ea typeface="全真中隸書" pitchFamily="49" charset="-120"/>
              </a:rPr>
              <a:t>NEWS</a:t>
            </a:r>
            <a:r>
              <a:rPr lang="zh-TW" altLang="en-US" sz="1600" b="1" dirty="0">
                <a:solidFill>
                  <a:srgbClr val="FE0E02"/>
                </a:solidFill>
                <a:latin typeface="Arial" pitchFamily="34" charset="0"/>
                <a:ea typeface="全真中隸書" pitchFamily="49" charset="-120"/>
              </a:rPr>
              <a:t>實驗室</a:t>
            </a:r>
          </a:p>
        </p:txBody>
      </p:sp>
    </p:spTree>
  </p:cSld>
  <p:clrMap bg1="lt1" tx1="dk1" bg2="lt2" tx2="dk2" accent1="accent1" accent2="accent2" accent3="accent3" accent4="accent4" accent5="accent5" accent6="accent6" hlink="hlink" folHlink="folHlink"/>
  <p:sldLayoutIdLst>
    <p:sldLayoutId id="214748372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2" r:id="rId12"/>
    <p:sldLayoutId id="2147483723" r:id="rId13"/>
  </p:sldLayoutIdLst>
  <p:transition spd="slow">
    <p:wipe/>
  </p:transition>
  <p:hf hdr="0" dt="0"/>
  <p:txStyles>
    <p:title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Blip>
          <a:blip r:embed="rId18"/>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9"/>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20"/>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21"/>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whsueh@csie.ntu.edu.t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eiba.ntu.edu.tw/1082CSIE3310_O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hyperlink" Target="http://www.vci.com/" TargetMode="External"/><Relationship Id="rId18" Type="http://schemas.openxmlformats.org/officeDocument/2006/relationships/hyperlink" Target="http://www.esmertec.com/" TargetMode="External"/><Relationship Id="rId26" Type="http://schemas.openxmlformats.org/officeDocument/2006/relationships/hyperlink" Target="http://www.redsonic.com/" TargetMode="External"/><Relationship Id="rId21" Type="http://schemas.openxmlformats.org/officeDocument/2006/relationships/hyperlink" Target="http://www.acceleratedtechnology.com/" TargetMode="External"/><Relationship Id="rId34" Type="http://schemas.openxmlformats.org/officeDocument/2006/relationships/hyperlink" Target="http://www.windriver.com/portal/server.pt" TargetMode="External"/><Relationship Id="rId7" Type="http://schemas.openxmlformats.org/officeDocument/2006/relationships/hyperlink" Target="http://www.jmi.com/" TargetMode="External"/><Relationship Id="rId12" Type="http://schemas.openxmlformats.org/officeDocument/2006/relationships/hyperlink" Target="http://www.jkmicro.com/" TargetMode="External"/><Relationship Id="rId17" Type="http://schemas.openxmlformats.org/officeDocument/2006/relationships/hyperlink" Target="http://www.sgi.com/" TargetMode="External"/><Relationship Id="rId25" Type="http://schemas.openxmlformats.org/officeDocument/2006/relationships/hyperlink" Target="http://www.qnx.com/" TargetMode="External"/><Relationship Id="rId33" Type="http://schemas.openxmlformats.org/officeDocument/2006/relationships/hyperlink" Target="http://www.ussw.com/" TargetMode="External"/><Relationship Id="rId38" Type="http://schemas.openxmlformats.org/officeDocument/2006/relationships/hyperlink" Target="http://www.freertos.org/" TargetMode="External"/><Relationship Id="rId2" Type="http://schemas.openxmlformats.org/officeDocument/2006/relationships/image" Target="../media/image4.png"/><Relationship Id="rId16" Type="http://schemas.openxmlformats.org/officeDocument/2006/relationships/hyperlink" Target="http://www.tenasys.com/" TargetMode="External"/><Relationship Id="rId20" Type="http://schemas.openxmlformats.org/officeDocument/2006/relationships/hyperlink" Target="http://www.psti.com/" TargetMode="External"/><Relationship Id="rId29" Type="http://schemas.openxmlformats.org/officeDocument/2006/relationships/hyperlink" Target="http://www.smxinfo.com/" TargetMode="External"/><Relationship Id="rId1" Type="http://schemas.openxmlformats.org/officeDocument/2006/relationships/slideLayout" Target="../slideLayouts/slideLayout2.xml"/><Relationship Id="rId6" Type="http://schemas.openxmlformats.org/officeDocument/2006/relationships/hyperlink" Target="http://www.kadak.com/" TargetMode="External"/><Relationship Id="rId11" Type="http://schemas.openxmlformats.org/officeDocument/2006/relationships/hyperlink" Target="http://www.segger.com/" TargetMode="External"/><Relationship Id="rId24" Type="http://schemas.openxmlformats.org/officeDocument/2006/relationships/hyperlink" Target="http://www.enea.com/" TargetMode="External"/><Relationship Id="rId32" Type="http://schemas.openxmlformats.org/officeDocument/2006/relationships/hyperlink" Target="http://www.elmic.com/" TargetMode="External"/><Relationship Id="rId37" Type="http://schemas.openxmlformats.org/officeDocument/2006/relationships/hyperlink" Target="http://www.dspos.com/" TargetMode="External"/><Relationship Id="rId5" Type="http://schemas.openxmlformats.org/officeDocument/2006/relationships/image" Target="../media/image7.png"/><Relationship Id="rId15" Type="http://schemas.openxmlformats.org/officeDocument/2006/relationships/hyperlink" Target="http://www.ghs.com/" TargetMode="External"/><Relationship Id="rId23" Type="http://schemas.openxmlformats.org/officeDocument/2006/relationships/hyperlink" Target="http://www.radisys.com/microware.cfm" TargetMode="External"/><Relationship Id="rId28" Type="http://schemas.openxmlformats.org/officeDocument/2006/relationships/hyperlink" Target="http://www.portos.org/" TargetMode="External"/><Relationship Id="rId36" Type="http://schemas.openxmlformats.org/officeDocument/2006/relationships/hyperlink" Target="http://www.eddysolutions.com/" TargetMode="External"/><Relationship Id="rId10" Type="http://schemas.openxmlformats.org/officeDocument/2006/relationships/hyperlink" Target="http://www.redhat.com/" TargetMode="External"/><Relationship Id="rId19" Type="http://schemas.openxmlformats.org/officeDocument/2006/relationships/hyperlink" Target="http://www.lynuxworks.com/" TargetMode="External"/><Relationship Id="rId31" Type="http://schemas.openxmlformats.org/officeDocument/2006/relationships/hyperlink" Target="http://www.rtos.com/" TargetMode="External"/><Relationship Id="rId4" Type="http://schemas.openxmlformats.org/officeDocument/2006/relationships/image" Target="../media/image6.png"/><Relationship Id="rId9" Type="http://schemas.openxmlformats.org/officeDocument/2006/relationships/hyperlink" Target="http://www.coretek.com.cn/" TargetMode="External"/><Relationship Id="rId14" Type="http://schemas.openxmlformats.org/officeDocument/2006/relationships/hyperlink" Target="http://www.eyring.com/" TargetMode="External"/><Relationship Id="rId22" Type="http://schemas.openxmlformats.org/officeDocument/2006/relationships/hyperlink" Target="http://www.on-time.com/" TargetMode="External"/><Relationship Id="rId27" Type="http://schemas.openxmlformats.org/officeDocument/2006/relationships/hyperlink" Target="http://www.fsmlabs.com/" TargetMode="External"/><Relationship Id="rId30" Type="http://schemas.openxmlformats.org/officeDocument/2006/relationships/hyperlink" Target="http://www.lantronix.com/esw/" TargetMode="External"/><Relationship Id="rId35" Type="http://schemas.openxmlformats.org/officeDocument/2006/relationships/hyperlink" Target="http://www.ddci.com/products.php" TargetMode="External"/><Relationship Id="rId8" Type="http://schemas.openxmlformats.org/officeDocument/2006/relationships/hyperlink" Target="http://www.cmx.com/" TargetMode="Externa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927350" y="4508500"/>
            <a:ext cx="6400800" cy="1943100"/>
          </a:xfrm>
          <a:noFill/>
        </p:spPr>
        <p:txBody>
          <a:bodyPr/>
          <a:lstStyle/>
          <a:p>
            <a:pPr eaLnBrk="1" hangingPunct="1">
              <a:lnSpc>
                <a:spcPct val="90000"/>
              </a:lnSpc>
            </a:pPr>
            <a:r>
              <a:rPr lang="zh-TW" altLang="en-US" sz="4000" dirty="0">
                <a:ea typeface="標楷體" pitchFamily="65" charset="-120"/>
              </a:rPr>
              <a:t>薛智文</a:t>
            </a:r>
          </a:p>
          <a:p>
            <a:pPr eaLnBrk="1" hangingPunct="1">
              <a:lnSpc>
                <a:spcPct val="90000"/>
              </a:lnSpc>
            </a:pPr>
            <a:r>
              <a:rPr kumimoji="0" lang="en-US" altLang="zh-TW" sz="2800" u="sng" dirty="0">
                <a:solidFill>
                  <a:schemeClr val="folHlink"/>
                </a:solidFill>
                <a:latin typeface="Times New Roman" pitchFamily="18" charset="0"/>
                <a:ea typeface="????"/>
                <a:cs typeface="????"/>
                <a:hlinkClick r:id="rId3"/>
              </a:rPr>
              <a:t>cwhsueh@csie.ntu.edu.tw</a:t>
            </a:r>
            <a:endParaRPr kumimoji="0" lang="en-US" altLang="zh-TW" sz="2800" dirty="0">
              <a:solidFill>
                <a:schemeClr val="folHlink"/>
              </a:solidFill>
              <a:latin typeface="Times New Roman" pitchFamily="18" charset="0"/>
              <a:ea typeface="????"/>
              <a:cs typeface="????"/>
            </a:endParaRPr>
          </a:p>
          <a:p>
            <a:pPr eaLnBrk="1" hangingPunct="1">
              <a:lnSpc>
                <a:spcPct val="90000"/>
              </a:lnSpc>
            </a:pPr>
            <a:r>
              <a:rPr lang="en-US" altLang="zh-TW" sz="2400" dirty="0">
                <a:hlinkClick r:id="rId4"/>
              </a:rPr>
              <a:t>https://ceiba.ntu.edu.tw/1082CSIE3310_OS</a:t>
            </a:r>
            <a:endParaRPr lang="en-US" altLang="zh-TW" sz="2400" dirty="0"/>
          </a:p>
          <a:p>
            <a:pPr eaLnBrk="1" hangingPunct="1">
              <a:lnSpc>
                <a:spcPct val="90000"/>
              </a:lnSpc>
            </a:pPr>
            <a:r>
              <a:rPr kumimoji="0" lang="en-US" altLang="zh-TW" sz="2400" dirty="0">
                <a:solidFill>
                  <a:srgbClr val="A50021"/>
                </a:solidFill>
                <a:latin typeface="Times New Roman" pitchFamily="18" charset="0"/>
                <a:ea typeface="????"/>
                <a:cs typeface="????"/>
              </a:rPr>
              <a:t>2020 Spring</a:t>
            </a:r>
          </a:p>
          <a:p>
            <a:pPr eaLnBrk="1" hangingPunct="1">
              <a:lnSpc>
                <a:spcPct val="90000"/>
              </a:lnSpc>
            </a:pPr>
            <a:endParaRPr lang="en-US" altLang="zh-TW" sz="1600" dirty="0">
              <a:solidFill>
                <a:srgbClr val="663300"/>
              </a:solidFill>
            </a:endParaRPr>
          </a:p>
        </p:txBody>
      </p:sp>
      <p:sp>
        <p:nvSpPr>
          <p:cNvPr id="3075" name="Text Box 3"/>
          <p:cNvSpPr txBox="1">
            <a:spLocks noChangeArrowheads="1"/>
          </p:cNvSpPr>
          <p:nvPr/>
        </p:nvSpPr>
        <p:spPr bwMode="auto">
          <a:xfrm>
            <a:off x="3000375" y="1412875"/>
            <a:ext cx="6178550" cy="1982788"/>
          </a:xfrm>
          <a:prstGeom prst="rect">
            <a:avLst/>
          </a:prstGeom>
          <a:noFill/>
          <a:ln>
            <a:noFill/>
          </a:ln>
          <a:effectLst/>
          <a:extLst>
            <a:ext uri="{909E8E84-426E-40DD-AFC4-6F175D3DCCD1}">
              <a14:hiddenFill xmlns:a14="http://schemas.microsoft.com/office/drawing/2010/main">
                <a:solidFill>
                  <a:srgbClr val="FFFF00">
                    <a:alpha val="16078"/>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r>
              <a:rPr kumimoji="0" lang="en-US" altLang="zh-TW" sz="4800" b="1" dirty="0">
                <a:solidFill>
                  <a:srgbClr val="0033CC"/>
                </a:solidFill>
                <a:latin typeface="Times New Roman" pitchFamily="18" charset="0"/>
              </a:rPr>
              <a:t>Operating Systems</a:t>
            </a:r>
          </a:p>
          <a:p>
            <a:endParaRPr kumimoji="0" lang="en-US" altLang="zh-TW" sz="4800" b="1" dirty="0">
              <a:solidFill>
                <a:srgbClr val="0033CC"/>
              </a:solidFill>
              <a:latin typeface="Times New Roman" pitchFamily="18" charset="0"/>
            </a:endParaRPr>
          </a:p>
          <a:p>
            <a:r>
              <a:rPr kumimoji="0" lang="en-US" altLang="zh-TW" sz="2800" b="1" dirty="0">
                <a:solidFill>
                  <a:srgbClr val="0033CC"/>
                </a:solidFill>
                <a:latin typeface="Times New Roman" pitchFamily="18" charset="0"/>
              </a:rPr>
              <a:t>On-line, NTUCOOL</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/23</a:t>
            </a:r>
          </a:p>
        </p:txBody>
      </p:sp>
      <p:sp>
        <p:nvSpPr>
          <p:cNvPr id="2" name="AutoShape 2" descr="http://upload.wikimedia.org/wikipedia/commons/7/77/Unix_history-simple.svg"/>
          <p:cNvSpPr>
            <a:spLocks noChangeAspect="1" noChangeArrowheads="1"/>
          </p:cNvSpPr>
          <p:nvPr/>
        </p:nvSpPr>
        <p:spPr bwMode="auto">
          <a:xfrm flipV="1">
            <a:off x="1679575" y="160338"/>
            <a:ext cx="304800" cy="1723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投影片編號版面配置區 2"/>
          <p:cNvSpPr>
            <a:spLocks noGrp="1"/>
          </p:cNvSpPr>
          <p:nvPr>
            <p:ph type="sldNum" sz="quarter" idx="12"/>
          </p:nvPr>
        </p:nvSpPr>
        <p:spPr/>
        <p:txBody>
          <a:bodyPr/>
          <a:lstStyle/>
          <a:p>
            <a:pPr>
              <a:defRPr/>
            </a:pPr>
            <a:fld id="{8829B0A6-A5B9-4F19-A482-C4080EE7DAE7}" type="slidenum">
              <a:rPr lang="en-US" altLang="zh-TW" smtClean="0"/>
              <a:pPr>
                <a:defRPr/>
              </a:pPr>
              <a:t>9</a:t>
            </a:fld>
            <a:endParaRPr lang="en-US" altLang="zh-TW"/>
          </a:p>
        </p:txBody>
      </p:sp>
      <p:pic>
        <p:nvPicPr>
          <p:cNvPr id="4" name="圖片 3"/>
          <p:cNvPicPr>
            <a:picLocks noChangeAspect="1"/>
          </p:cNvPicPr>
          <p:nvPr/>
        </p:nvPicPr>
        <p:blipFill>
          <a:blip r:embed="rId2"/>
          <a:stretch>
            <a:fillRect/>
          </a:stretch>
        </p:blipFill>
        <p:spPr>
          <a:xfrm>
            <a:off x="1534568" y="0"/>
            <a:ext cx="9124196" cy="6858000"/>
          </a:xfrm>
          <a:prstGeom prst="rect">
            <a:avLst/>
          </a:prstGeom>
        </p:spPr>
      </p:pic>
    </p:spTree>
    <p:extLst>
      <p:ext uri="{BB962C8B-B14F-4D97-AF65-F5344CB8AC3E}">
        <p14:creationId xmlns:p14="http://schemas.microsoft.com/office/powerpoint/2010/main" val="30535683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F39F625D-CD35-4F7B-86C0-0B2416418626}"/>
              </a:ext>
            </a:extLst>
          </p:cNvPr>
          <p:cNvSpPr>
            <a:spLocks noGrp="1"/>
          </p:cNvSpPr>
          <p:nvPr>
            <p:ph type="ftr" sz="quarter" idx="11"/>
          </p:nvPr>
        </p:nvSpPr>
        <p:spPr/>
        <p:txBody>
          <a:bodyPr/>
          <a:lstStyle/>
          <a:p>
            <a:pPr>
              <a:defRPr/>
            </a:pPr>
            <a:r>
              <a:rPr lang="en-US" altLang="zh-TW"/>
              <a:t>/23</a:t>
            </a:r>
          </a:p>
        </p:txBody>
      </p:sp>
      <p:sp>
        <p:nvSpPr>
          <p:cNvPr id="5" name="投影片編號版面配置區 4">
            <a:extLst>
              <a:ext uri="{FF2B5EF4-FFF2-40B4-BE49-F238E27FC236}">
                <a16:creationId xmlns:a16="http://schemas.microsoft.com/office/drawing/2014/main" id="{9FDFB952-FCF0-4E4D-B0AF-E1F3EE489566}"/>
              </a:ext>
            </a:extLst>
          </p:cNvPr>
          <p:cNvSpPr>
            <a:spLocks noGrp="1"/>
          </p:cNvSpPr>
          <p:nvPr>
            <p:ph type="sldNum" sz="quarter" idx="12"/>
          </p:nvPr>
        </p:nvSpPr>
        <p:spPr/>
        <p:txBody>
          <a:bodyPr/>
          <a:lstStyle/>
          <a:p>
            <a:pPr>
              <a:defRPr/>
            </a:pPr>
            <a:fld id="{8829B0A6-A5B9-4F19-A482-C4080EE7DAE7}" type="slidenum">
              <a:rPr lang="en-US" altLang="zh-TW" smtClean="0"/>
              <a:pPr>
                <a:defRPr/>
              </a:pPr>
              <a:t>10</a:t>
            </a:fld>
            <a:endParaRPr lang="en-US" altLang="zh-TW"/>
          </a:p>
        </p:txBody>
      </p:sp>
      <p:sp>
        <p:nvSpPr>
          <p:cNvPr id="6" name="Rectangle 2">
            <a:extLst>
              <a:ext uri="{FF2B5EF4-FFF2-40B4-BE49-F238E27FC236}">
                <a16:creationId xmlns:a16="http://schemas.microsoft.com/office/drawing/2014/main" id="{8C0775C0-5A79-49FC-AFD9-C0CCC77EFAB2}"/>
              </a:ext>
            </a:extLst>
          </p:cNvPr>
          <p:cNvSpPr txBox="1">
            <a:spLocks noChangeArrowheads="1"/>
          </p:cNvSpPr>
          <p:nvPr/>
        </p:nvSpPr>
        <p:spPr bwMode="auto">
          <a:xfrm>
            <a:off x="624417" y="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b="1">
                <a:solidFill>
                  <a:srgbClr val="0000FF"/>
                </a:solidFill>
                <a:latin typeface="+mj-lt"/>
                <a:ea typeface="+mj-ea"/>
                <a:cs typeface="+mj-cs"/>
              </a:defRPr>
            </a:lvl1pPr>
            <a:lvl2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2pPr>
            <a:lvl3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3pPr>
            <a:lvl4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4pPr>
            <a:lvl5pPr algn="ctr" rtl="0" eaLnBrk="0" fontAlgn="base" hangingPunct="0">
              <a:spcBef>
                <a:spcPct val="0"/>
              </a:spcBef>
              <a:spcAft>
                <a:spcPct val="0"/>
              </a:spcAft>
              <a:defRPr kumimoji="1" sz="4400" b="1">
                <a:solidFill>
                  <a:srgbClr val="0000FF"/>
                </a:solidFill>
                <a:latin typeface="Times New Roman" pitchFamily="18" charset="0"/>
                <a:ea typeface="新細明體" pitchFamily="18" charset="-120"/>
              </a:defRPr>
            </a:lvl5pPr>
            <a:lvl6pPr marL="457200" algn="ctr" rtl="0" fontAlgn="base">
              <a:spcBef>
                <a:spcPct val="0"/>
              </a:spcBef>
              <a:spcAft>
                <a:spcPct val="0"/>
              </a:spcAft>
              <a:defRPr kumimoji="1" sz="4400" b="1">
                <a:solidFill>
                  <a:srgbClr val="0000FF"/>
                </a:solidFill>
                <a:latin typeface="Times New Roman" pitchFamily="18" charset="0"/>
                <a:ea typeface="新細明體" pitchFamily="18" charset="-120"/>
              </a:defRPr>
            </a:lvl6pPr>
            <a:lvl7pPr marL="914400" algn="ctr" rtl="0" fontAlgn="base">
              <a:spcBef>
                <a:spcPct val="0"/>
              </a:spcBef>
              <a:spcAft>
                <a:spcPct val="0"/>
              </a:spcAft>
              <a:defRPr kumimoji="1" sz="4400" b="1">
                <a:solidFill>
                  <a:srgbClr val="0000FF"/>
                </a:solidFill>
                <a:latin typeface="Times New Roman" pitchFamily="18" charset="0"/>
                <a:ea typeface="新細明體" pitchFamily="18" charset="-120"/>
              </a:defRPr>
            </a:lvl7pPr>
            <a:lvl8pPr marL="1371600" algn="ctr" rtl="0" fontAlgn="base">
              <a:spcBef>
                <a:spcPct val="0"/>
              </a:spcBef>
              <a:spcAft>
                <a:spcPct val="0"/>
              </a:spcAft>
              <a:defRPr kumimoji="1" sz="4400" b="1">
                <a:solidFill>
                  <a:srgbClr val="0000FF"/>
                </a:solidFill>
                <a:latin typeface="Times New Roman" pitchFamily="18" charset="0"/>
                <a:ea typeface="新細明體" pitchFamily="18" charset="-120"/>
              </a:defRPr>
            </a:lvl8pPr>
            <a:lvl9pPr marL="1828800" algn="ctr" rtl="0" fontAlgn="base">
              <a:spcBef>
                <a:spcPct val="0"/>
              </a:spcBef>
              <a:spcAft>
                <a:spcPct val="0"/>
              </a:spcAft>
              <a:defRPr kumimoji="1" sz="4400" b="1">
                <a:solidFill>
                  <a:srgbClr val="0000FF"/>
                </a:solidFill>
                <a:latin typeface="Times New Roman" pitchFamily="18" charset="0"/>
                <a:ea typeface="新細明體" pitchFamily="18" charset="-120"/>
              </a:defRPr>
            </a:lvl9pPr>
          </a:lstStyle>
          <a:p>
            <a:pPr eaLnBrk="1" hangingPunct="1"/>
            <a:r>
              <a:rPr lang="en-US" altLang="zh-TW" sz="4000" kern="0"/>
              <a:t>RTOS at a Glance</a:t>
            </a:r>
            <a:br>
              <a:rPr lang="en-US" altLang="zh-TW" sz="4000" kern="0"/>
            </a:br>
            <a:r>
              <a:rPr lang="en-US" altLang="zh-TW" sz="1600" kern="0"/>
              <a:t>- http://www.onesmartclick.com/rtos/rtos.html</a:t>
            </a:r>
            <a:endParaRPr lang="en-US" altLang="zh-TW" sz="1600" kern="0" dirty="0"/>
          </a:p>
        </p:txBody>
      </p:sp>
      <p:sp>
        <p:nvSpPr>
          <p:cNvPr id="7" name="Rectangle 3">
            <a:extLst>
              <a:ext uri="{FF2B5EF4-FFF2-40B4-BE49-F238E27FC236}">
                <a16:creationId xmlns:a16="http://schemas.microsoft.com/office/drawing/2014/main" id="{8AA9F617-139A-4B5E-94EC-DF1C771A335B}"/>
              </a:ext>
            </a:extLst>
          </p:cNvPr>
          <p:cNvSpPr txBox="1">
            <a:spLocks noChangeArrowheads="1"/>
          </p:cNvSpPr>
          <p:nvPr/>
        </p:nvSpPr>
        <p:spPr bwMode="auto">
          <a:xfrm>
            <a:off x="1560514" y="1143000"/>
            <a:ext cx="4465637" cy="502285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3"/>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4"/>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5"/>
              </a:buBlip>
              <a:defRPr kumimoji="1" sz="2000">
                <a:solidFill>
                  <a:schemeClr val="tx1"/>
                </a:solidFill>
                <a:latin typeface="+mn-lt"/>
                <a:ea typeface="+mn-ea"/>
              </a:defRPr>
            </a:lvl4pPr>
            <a:lvl5pPr marL="2057400" indent="-228600" algn="l" rtl="0" eaLnBrk="0" fontAlgn="base" hangingPunct="0">
              <a:spcBef>
                <a:spcPct val="20000"/>
              </a:spcBef>
              <a:spcAft>
                <a:spcPct val="0"/>
              </a:spcAft>
              <a:buFont typeface="Wingdings" pitchFamily="2" charset="2"/>
              <a:buChar char="ü"/>
              <a:defRPr kumimoji="1" sz="2000">
                <a:solidFill>
                  <a:schemeClr val="tx1"/>
                </a:solidFill>
                <a:latin typeface="+mn-lt"/>
                <a:ea typeface="+mn-ea"/>
              </a:defRPr>
            </a:lvl5pPr>
            <a:lvl6pPr marL="2514600" indent="-228600" algn="l" rtl="0" fontAlgn="base">
              <a:spcBef>
                <a:spcPct val="20000"/>
              </a:spcBef>
              <a:spcAft>
                <a:spcPct val="0"/>
              </a:spcAft>
              <a:buFont typeface="Wingdings" pitchFamily="2" charset="2"/>
              <a:buChar char="ü"/>
              <a:defRPr kumimoji="1" sz="2000">
                <a:solidFill>
                  <a:schemeClr val="tx1"/>
                </a:solidFill>
                <a:latin typeface="+mn-lt"/>
                <a:ea typeface="+mn-ea"/>
              </a:defRPr>
            </a:lvl6pPr>
            <a:lvl7pPr marL="2971800" indent="-228600" algn="l" rtl="0" fontAlgn="base">
              <a:spcBef>
                <a:spcPct val="20000"/>
              </a:spcBef>
              <a:spcAft>
                <a:spcPct val="0"/>
              </a:spcAft>
              <a:buFont typeface="Wingdings" pitchFamily="2" charset="2"/>
              <a:buChar char="ü"/>
              <a:defRPr kumimoji="1" sz="2000">
                <a:solidFill>
                  <a:schemeClr val="tx1"/>
                </a:solidFill>
                <a:latin typeface="+mn-lt"/>
                <a:ea typeface="+mn-ea"/>
              </a:defRPr>
            </a:lvl7pPr>
            <a:lvl8pPr marL="3429000" indent="-228600" algn="l" rtl="0" fontAlgn="base">
              <a:spcBef>
                <a:spcPct val="20000"/>
              </a:spcBef>
              <a:spcAft>
                <a:spcPct val="0"/>
              </a:spcAft>
              <a:buFont typeface="Wingdings" pitchFamily="2" charset="2"/>
              <a:buChar char="ü"/>
              <a:defRPr kumimoji="1" sz="2000">
                <a:solidFill>
                  <a:schemeClr val="tx1"/>
                </a:solidFill>
                <a:latin typeface="+mn-lt"/>
                <a:ea typeface="+mn-ea"/>
              </a:defRPr>
            </a:lvl8pPr>
            <a:lvl9pPr marL="3886200" indent="-228600" algn="l" rtl="0" fontAlgn="base">
              <a:spcBef>
                <a:spcPct val="20000"/>
              </a:spcBef>
              <a:spcAft>
                <a:spcPct val="0"/>
              </a:spcAft>
              <a:buFont typeface="Wingdings" pitchFamily="2" charset="2"/>
              <a:buChar char="ü"/>
              <a:defRPr kumimoji="1" sz="2000">
                <a:solidFill>
                  <a:schemeClr val="tx1"/>
                </a:solidFill>
                <a:latin typeface="+mn-lt"/>
                <a:ea typeface="+mn-ea"/>
              </a:defRPr>
            </a:lvl9pPr>
          </a:lstStyle>
          <a:p>
            <a:pPr marL="182563" indent="-182563" eaLnBrk="1" hangingPunct="1">
              <a:lnSpc>
                <a:spcPct val="90000"/>
              </a:lnSpc>
            </a:pPr>
            <a:r>
              <a:rPr lang="en-US" altLang="zh-TW" sz="1400" b="1" kern="0" dirty="0">
                <a:hlinkClick r:id="rId6"/>
              </a:rPr>
              <a:t>AMX, </a:t>
            </a:r>
            <a:r>
              <a:rPr lang="en-US" altLang="zh-TW" sz="1400" b="1" kern="0" dirty="0" err="1">
                <a:hlinkClick r:id="rId6"/>
              </a:rPr>
              <a:t>KwikNet</a:t>
            </a:r>
            <a:r>
              <a:rPr lang="en-US" altLang="zh-TW" sz="1400" b="1" kern="0" dirty="0">
                <a:hlinkClick r:id="rId6"/>
              </a:rPr>
              <a:t>, </a:t>
            </a:r>
            <a:r>
              <a:rPr lang="en-US" altLang="zh-TW" sz="1400" b="1" kern="0" dirty="0" err="1">
                <a:hlinkClick r:id="rId6"/>
              </a:rPr>
              <a:t>KwikPeg</a:t>
            </a:r>
            <a:r>
              <a:rPr lang="en-US" altLang="zh-TW" sz="1400" b="1" kern="0" dirty="0">
                <a:hlinkClick r:id="rId6"/>
              </a:rPr>
              <a:t> </a:t>
            </a:r>
            <a:r>
              <a:rPr lang="en-US" altLang="zh-TW" sz="900" i="1" kern="0" dirty="0">
                <a:hlinkClick r:id="rId6"/>
              </a:rPr>
              <a:t>(from KADAK Products Ltd.)</a:t>
            </a:r>
            <a:r>
              <a:rPr lang="en-US" altLang="zh-TW" sz="1400" b="1" kern="0" dirty="0"/>
              <a:t> </a:t>
            </a:r>
          </a:p>
          <a:p>
            <a:pPr marL="182563" indent="-182563" eaLnBrk="1" hangingPunct="1">
              <a:lnSpc>
                <a:spcPct val="90000"/>
              </a:lnSpc>
            </a:pPr>
            <a:r>
              <a:rPr lang="en-US" altLang="zh-TW" sz="1400" b="1" kern="0" dirty="0">
                <a:hlinkClick r:id="rId7"/>
              </a:rPr>
              <a:t>C EXECUTIVE </a:t>
            </a:r>
            <a:r>
              <a:rPr lang="en-US" altLang="zh-TW" sz="900" i="1" kern="0" dirty="0">
                <a:hlinkClick r:id="rId7"/>
              </a:rPr>
              <a:t>(from JMI Software Systems, Inc.)</a:t>
            </a:r>
            <a:r>
              <a:rPr lang="en-US" altLang="zh-TW" sz="1400" b="1" kern="0" dirty="0"/>
              <a:t> </a:t>
            </a:r>
          </a:p>
          <a:p>
            <a:pPr marL="182563" indent="-182563" eaLnBrk="1" hangingPunct="1">
              <a:lnSpc>
                <a:spcPct val="90000"/>
              </a:lnSpc>
            </a:pPr>
            <a:r>
              <a:rPr lang="en-US" altLang="zh-TW" sz="1400" b="1" kern="0" dirty="0">
                <a:hlinkClick r:id="rId8"/>
              </a:rPr>
              <a:t>CMX-RTX </a:t>
            </a:r>
            <a:r>
              <a:rPr lang="en-US" altLang="zh-TW" sz="900" i="1" kern="0" dirty="0">
                <a:hlinkClick r:id="rId8"/>
              </a:rPr>
              <a:t>(from CMX Systems, Inc.) </a:t>
            </a:r>
            <a:endParaRPr lang="en-US" altLang="zh-TW" sz="900" i="1" kern="0" dirty="0"/>
          </a:p>
          <a:p>
            <a:pPr marL="182563" indent="-182563" eaLnBrk="1" hangingPunct="1">
              <a:lnSpc>
                <a:spcPct val="90000"/>
              </a:lnSpc>
            </a:pPr>
            <a:r>
              <a:rPr lang="en-US" altLang="zh-TW" sz="1400" b="1" kern="0" dirty="0" err="1">
                <a:hlinkClick r:id="rId9"/>
              </a:rPr>
              <a:t>DeltaOS</a:t>
            </a:r>
            <a:r>
              <a:rPr lang="en-US" altLang="zh-TW" sz="1400" b="1" kern="0" dirty="0">
                <a:hlinkClick r:id="rId9"/>
              </a:rPr>
              <a:t> </a:t>
            </a:r>
            <a:r>
              <a:rPr lang="en-US" altLang="zh-TW" sz="900" i="1" kern="0" dirty="0">
                <a:hlinkClick r:id="rId9"/>
              </a:rPr>
              <a:t>(from </a:t>
            </a:r>
            <a:r>
              <a:rPr lang="en-US" altLang="zh-TW" sz="900" i="1" kern="0" dirty="0" err="1">
                <a:hlinkClick r:id="rId9"/>
              </a:rPr>
              <a:t>CoreTek</a:t>
            </a:r>
            <a:r>
              <a:rPr lang="en-US" altLang="zh-TW" sz="900" i="1" kern="0" dirty="0">
                <a:hlinkClick r:id="rId9"/>
              </a:rPr>
              <a:t> Systems, Inc.)</a:t>
            </a:r>
            <a:endParaRPr lang="en-US" altLang="zh-TW" sz="900" i="1" kern="0" dirty="0"/>
          </a:p>
          <a:p>
            <a:pPr marL="182563" indent="-182563" eaLnBrk="1" hangingPunct="1">
              <a:lnSpc>
                <a:spcPct val="90000"/>
              </a:lnSpc>
            </a:pPr>
            <a:r>
              <a:rPr lang="en-US" altLang="zh-TW" sz="1400" b="1" kern="0" dirty="0" err="1">
                <a:hlinkClick r:id="rId10"/>
              </a:rPr>
              <a:t>eCos</a:t>
            </a:r>
            <a:r>
              <a:rPr lang="en-US" altLang="zh-TW" sz="1400" b="1" kern="0" dirty="0">
                <a:hlinkClick r:id="rId10"/>
              </a:rPr>
              <a:t> </a:t>
            </a:r>
            <a:r>
              <a:rPr lang="en-US" altLang="zh-TW" sz="900" i="1" kern="0" dirty="0">
                <a:hlinkClick r:id="rId10"/>
              </a:rPr>
              <a:t>(from Red Hat, Inc.)</a:t>
            </a:r>
            <a:endParaRPr lang="en-US" altLang="zh-TW" sz="900" i="1" kern="0" dirty="0"/>
          </a:p>
          <a:p>
            <a:pPr marL="182563" indent="-182563" eaLnBrk="1" hangingPunct="1">
              <a:lnSpc>
                <a:spcPct val="90000"/>
              </a:lnSpc>
            </a:pPr>
            <a:r>
              <a:rPr lang="en-US" altLang="zh-TW" sz="1400" b="1" kern="0" dirty="0" err="1">
                <a:hlinkClick r:id="rId11"/>
              </a:rPr>
              <a:t>embOS</a:t>
            </a:r>
            <a:r>
              <a:rPr lang="en-US" altLang="zh-TW" sz="1400" b="1" kern="0" dirty="0">
                <a:hlinkClick r:id="rId11"/>
              </a:rPr>
              <a:t> </a:t>
            </a:r>
            <a:r>
              <a:rPr lang="en-US" altLang="zh-TW" sz="900" i="1" kern="0" dirty="0">
                <a:hlinkClick r:id="rId11"/>
              </a:rPr>
              <a:t>(from SEGGER Microcontroller </a:t>
            </a:r>
            <a:r>
              <a:rPr lang="en-US" altLang="zh-TW" sz="900" i="1" kern="0" dirty="0" err="1">
                <a:hlinkClick r:id="rId11"/>
              </a:rPr>
              <a:t>Systeme</a:t>
            </a:r>
            <a:r>
              <a:rPr lang="en-US" altLang="zh-TW" sz="900" i="1" kern="0" dirty="0">
                <a:hlinkClick r:id="rId11"/>
              </a:rPr>
              <a:t> GmbH)</a:t>
            </a:r>
            <a:r>
              <a:rPr lang="en-US" altLang="zh-TW" sz="1400" b="1" kern="0" dirty="0"/>
              <a:t> </a:t>
            </a:r>
          </a:p>
          <a:p>
            <a:pPr marL="182563" indent="-182563" eaLnBrk="1" hangingPunct="1">
              <a:lnSpc>
                <a:spcPct val="90000"/>
              </a:lnSpc>
            </a:pPr>
            <a:r>
              <a:rPr lang="en-US" altLang="zh-TW" sz="1400" b="1" kern="0" dirty="0" err="1">
                <a:hlinkClick r:id="rId12"/>
              </a:rPr>
              <a:t>eRTOS</a:t>
            </a:r>
            <a:r>
              <a:rPr lang="en-US" altLang="zh-TW" sz="1400" b="1" kern="0" dirty="0">
                <a:hlinkClick r:id="rId12"/>
              </a:rPr>
              <a:t> </a:t>
            </a:r>
            <a:r>
              <a:rPr lang="en-US" altLang="zh-TW" sz="900" i="1" kern="0" dirty="0">
                <a:hlinkClick r:id="rId12"/>
              </a:rPr>
              <a:t>(from JK microsystems, Inc.)</a:t>
            </a:r>
            <a:endParaRPr lang="en-US" altLang="zh-TW" sz="900" i="1" kern="0" dirty="0"/>
          </a:p>
          <a:p>
            <a:pPr marL="182563" indent="-182563" eaLnBrk="1" hangingPunct="1">
              <a:lnSpc>
                <a:spcPct val="90000"/>
              </a:lnSpc>
            </a:pPr>
            <a:r>
              <a:rPr lang="en-US" altLang="zh-TW" sz="1400" b="1" kern="0" dirty="0">
                <a:hlinkClick r:id="rId13"/>
              </a:rPr>
              <a:t>ETS </a:t>
            </a:r>
            <a:r>
              <a:rPr lang="en-US" altLang="zh-TW" sz="900" i="1" kern="0" dirty="0">
                <a:hlinkClick r:id="rId13"/>
              </a:rPr>
              <a:t>(from </a:t>
            </a:r>
            <a:r>
              <a:rPr lang="en-US" altLang="zh-TW" sz="900" i="1" kern="0" dirty="0" err="1">
                <a:hlinkClick r:id="rId13"/>
              </a:rPr>
              <a:t>VenturCom</a:t>
            </a:r>
            <a:r>
              <a:rPr lang="en-US" altLang="zh-TW" sz="900" i="1" kern="0" dirty="0">
                <a:hlinkClick r:id="rId13"/>
              </a:rPr>
              <a:t>)</a:t>
            </a:r>
            <a:endParaRPr lang="en-US" altLang="zh-TW" sz="900" i="1" kern="0" dirty="0"/>
          </a:p>
          <a:p>
            <a:pPr marL="182563" indent="-182563" eaLnBrk="1" hangingPunct="1">
              <a:lnSpc>
                <a:spcPct val="90000"/>
              </a:lnSpc>
            </a:pPr>
            <a:r>
              <a:rPr lang="en-US" altLang="zh-TW" sz="1400" b="1" kern="0" dirty="0">
                <a:hlinkClick r:id="rId14"/>
              </a:rPr>
              <a:t>EYRX </a:t>
            </a:r>
            <a:r>
              <a:rPr lang="en-US" altLang="zh-TW" sz="900" i="1" kern="0" dirty="0">
                <a:hlinkClick r:id="rId14"/>
              </a:rPr>
              <a:t>(from Eyring Corporation)</a:t>
            </a:r>
            <a:endParaRPr lang="en-US" altLang="zh-TW" sz="900" i="1" kern="0" dirty="0"/>
          </a:p>
          <a:p>
            <a:pPr marL="182563" indent="-182563" eaLnBrk="1" hangingPunct="1">
              <a:lnSpc>
                <a:spcPct val="90000"/>
              </a:lnSpc>
            </a:pPr>
            <a:r>
              <a:rPr lang="en-US" altLang="zh-TW" sz="1400" b="1" kern="0" dirty="0">
                <a:hlinkClick r:id="rId15"/>
              </a:rPr>
              <a:t>INTEGRITY </a:t>
            </a:r>
            <a:r>
              <a:rPr lang="en-US" altLang="zh-TW" sz="900" i="1" kern="0" dirty="0">
                <a:hlinkClick r:id="rId15"/>
              </a:rPr>
              <a:t>(from Green Hills Software, Inc.)</a:t>
            </a:r>
            <a:endParaRPr lang="en-US" altLang="zh-TW" sz="900" i="1" kern="0" dirty="0"/>
          </a:p>
          <a:p>
            <a:pPr marL="182563" indent="-182563" eaLnBrk="1" hangingPunct="1">
              <a:lnSpc>
                <a:spcPct val="90000"/>
              </a:lnSpc>
            </a:pPr>
            <a:r>
              <a:rPr lang="en-US" altLang="zh-TW" sz="1400" b="1" kern="0" dirty="0" err="1">
                <a:hlinkClick r:id="rId16"/>
              </a:rPr>
              <a:t>INtime</a:t>
            </a:r>
            <a:r>
              <a:rPr lang="en-US" altLang="zh-TW" sz="1400" b="1" kern="0" dirty="0">
                <a:hlinkClick r:id="rId16"/>
              </a:rPr>
              <a:t>® real time extension to Windows® </a:t>
            </a:r>
            <a:r>
              <a:rPr lang="en-US" altLang="zh-TW" sz="900" i="1" kern="0" dirty="0">
                <a:hlinkClick r:id="rId16"/>
              </a:rPr>
              <a:t>(from </a:t>
            </a:r>
            <a:r>
              <a:rPr lang="en-US" altLang="zh-TW" sz="900" i="1" kern="0" dirty="0" err="1">
                <a:hlinkClick r:id="rId16"/>
              </a:rPr>
              <a:t>TenAsys</a:t>
            </a:r>
            <a:r>
              <a:rPr lang="en-US" altLang="zh-TW" sz="900" i="1" kern="0" dirty="0">
                <a:hlinkClick r:id="rId16"/>
              </a:rPr>
              <a:t> Corporation)</a:t>
            </a:r>
            <a:r>
              <a:rPr lang="en-US" altLang="zh-TW" sz="900" i="1" kern="0" dirty="0"/>
              <a:t> </a:t>
            </a:r>
          </a:p>
          <a:p>
            <a:pPr marL="182563" indent="-182563" eaLnBrk="1" hangingPunct="1">
              <a:lnSpc>
                <a:spcPct val="90000"/>
              </a:lnSpc>
            </a:pPr>
            <a:r>
              <a:rPr lang="en-US" altLang="zh-TW" sz="1400" b="1" kern="0" dirty="0">
                <a:hlinkClick r:id="rId17"/>
              </a:rPr>
              <a:t>IRIX </a:t>
            </a:r>
            <a:r>
              <a:rPr lang="en-US" altLang="zh-TW" sz="900" i="1" kern="0" dirty="0">
                <a:hlinkClick r:id="rId17"/>
              </a:rPr>
              <a:t>(from SGI)</a:t>
            </a:r>
            <a:endParaRPr lang="en-US" altLang="zh-TW" sz="900" i="1" kern="0" dirty="0"/>
          </a:p>
          <a:p>
            <a:pPr marL="182563" indent="-182563" eaLnBrk="1" hangingPunct="1">
              <a:lnSpc>
                <a:spcPct val="90000"/>
              </a:lnSpc>
            </a:pPr>
            <a:r>
              <a:rPr lang="en-US" altLang="zh-TW" sz="1400" b="1" kern="0" dirty="0" err="1">
                <a:hlinkClick r:id="rId16"/>
              </a:rPr>
              <a:t>iRMX</a:t>
            </a:r>
            <a:r>
              <a:rPr lang="en-US" altLang="zh-TW" sz="1400" b="1" kern="0" dirty="0">
                <a:hlinkClick r:id="rId16"/>
              </a:rPr>
              <a:t> </a:t>
            </a:r>
            <a:r>
              <a:rPr lang="en-US" altLang="zh-TW" sz="900" i="1" kern="0" dirty="0">
                <a:hlinkClick r:id="rId16"/>
              </a:rPr>
              <a:t>(from </a:t>
            </a:r>
            <a:r>
              <a:rPr lang="en-US" altLang="zh-TW" sz="900" i="1" kern="0" dirty="0" err="1">
                <a:hlinkClick r:id="rId16"/>
              </a:rPr>
              <a:t>TenAsys</a:t>
            </a:r>
            <a:r>
              <a:rPr lang="en-US" altLang="zh-TW" sz="900" i="1" kern="0" dirty="0">
                <a:hlinkClick r:id="rId16"/>
              </a:rPr>
              <a:t> Corporation)</a:t>
            </a:r>
            <a:r>
              <a:rPr lang="en-US" altLang="zh-TW" sz="900" i="1" kern="0" dirty="0"/>
              <a:t> </a:t>
            </a:r>
          </a:p>
          <a:p>
            <a:pPr marL="182563" indent="-182563" eaLnBrk="1" hangingPunct="1">
              <a:lnSpc>
                <a:spcPct val="90000"/>
              </a:lnSpc>
            </a:pPr>
            <a:r>
              <a:rPr lang="en-US" altLang="zh-TW" sz="1400" b="1" kern="0" dirty="0" err="1">
                <a:hlinkClick r:id="rId18"/>
              </a:rPr>
              <a:t>Jbed</a:t>
            </a:r>
            <a:r>
              <a:rPr lang="en-US" altLang="zh-TW" sz="1400" b="1" kern="0" dirty="0">
                <a:hlinkClick r:id="rId18"/>
              </a:rPr>
              <a:t> </a:t>
            </a:r>
            <a:r>
              <a:rPr lang="en-US" altLang="zh-TW" sz="900" i="1" kern="0" dirty="0">
                <a:hlinkClick r:id="rId18"/>
              </a:rPr>
              <a:t>(from </a:t>
            </a:r>
            <a:r>
              <a:rPr lang="en-US" altLang="zh-TW" sz="900" i="1" kern="0" dirty="0" err="1">
                <a:hlinkClick r:id="rId18"/>
              </a:rPr>
              <a:t>esmertec</a:t>
            </a:r>
            <a:r>
              <a:rPr lang="en-US" altLang="zh-TW" sz="900" i="1" kern="0" dirty="0">
                <a:hlinkClick r:id="rId18"/>
              </a:rPr>
              <a:t>, </a:t>
            </a:r>
            <a:r>
              <a:rPr lang="en-US" altLang="zh-TW" sz="900" i="1" kern="0" dirty="0" err="1">
                <a:hlinkClick r:id="rId18"/>
              </a:rPr>
              <a:t>inc.</a:t>
            </a:r>
            <a:r>
              <a:rPr lang="en-US" altLang="zh-TW" sz="900" i="1" kern="0" dirty="0">
                <a:hlinkClick r:id="rId18"/>
              </a:rPr>
              <a:t>)</a:t>
            </a:r>
            <a:endParaRPr lang="en-US" altLang="zh-TW" sz="900" i="1" kern="0" dirty="0"/>
          </a:p>
          <a:p>
            <a:pPr marL="182563" indent="-182563" eaLnBrk="1" hangingPunct="1">
              <a:lnSpc>
                <a:spcPct val="90000"/>
              </a:lnSpc>
            </a:pPr>
            <a:r>
              <a:rPr lang="en-US" altLang="zh-TW" sz="1400" b="1" kern="0" dirty="0">
                <a:hlinkClick r:id="rId19"/>
              </a:rPr>
              <a:t>LynxOS </a:t>
            </a:r>
            <a:r>
              <a:rPr lang="en-US" altLang="zh-TW" sz="900" i="1" kern="0" dirty="0">
                <a:hlinkClick r:id="rId19"/>
              </a:rPr>
              <a:t>(from LynuxWorks)</a:t>
            </a:r>
            <a:endParaRPr lang="en-US" altLang="zh-TW" sz="900" i="1" kern="0" dirty="0"/>
          </a:p>
          <a:p>
            <a:pPr marL="182563" indent="-182563" eaLnBrk="1" hangingPunct="1">
              <a:lnSpc>
                <a:spcPct val="90000"/>
              </a:lnSpc>
            </a:pPr>
            <a:r>
              <a:rPr lang="en-US" altLang="zh-TW" sz="1400" b="1" kern="0" dirty="0">
                <a:hlinkClick r:id="rId20"/>
              </a:rPr>
              <a:t>MQX </a:t>
            </a:r>
            <a:r>
              <a:rPr lang="en-US" altLang="zh-TW" sz="900" i="1" kern="0" dirty="0">
                <a:hlinkClick r:id="rId20"/>
              </a:rPr>
              <a:t>(from Precise Software Technologies Inc)</a:t>
            </a:r>
            <a:r>
              <a:rPr lang="en-US" altLang="zh-TW" sz="1400" b="1" kern="0" dirty="0"/>
              <a:t> </a:t>
            </a:r>
          </a:p>
          <a:p>
            <a:pPr marL="182563" indent="-182563" eaLnBrk="1" hangingPunct="1">
              <a:lnSpc>
                <a:spcPct val="90000"/>
              </a:lnSpc>
            </a:pPr>
            <a:r>
              <a:rPr lang="en-US" altLang="zh-TW" sz="1400" b="1" kern="0" dirty="0">
                <a:hlinkClick r:id="rId21"/>
              </a:rPr>
              <a:t>Nucleus PLUS </a:t>
            </a:r>
            <a:r>
              <a:rPr lang="en-US" altLang="zh-TW" sz="900" i="1" kern="0" dirty="0">
                <a:hlinkClick r:id="rId21"/>
              </a:rPr>
              <a:t>(</a:t>
            </a:r>
            <a:r>
              <a:rPr lang="en-US" altLang="zh-TW" sz="900" i="1" kern="0" dirty="0" err="1">
                <a:hlinkClick r:id="rId21"/>
              </a:rPr>
              <a:t>AcceleratedTechnology</a:t>
            </a:r>
            <a:r>
              <a:rPr lang="en-US" altLang="zh-TW" sz="900" i="1" kern="0" dirty="0">
                <a:hlinkClick r:id="rId21"/>
              </a:rPr>
              <a:t>, ESD Mentor Graphics)</a:t>
            </a:r>
            <a:r>
              <a:rPr lang="en-US" altLang="zh-TW" sz="900" i="1" kern="0" dirty="0"/>
              <a:t> </a:t>
            </a:r>
          </a:p>
          <a:p>
            <a:pPr marL="182563" indent="-182563" eaLnBrk="1" hangingPunct="1">
              <a:lnSpc>
                <a:spcPct val="90000"/>
              </a:lnSpc>
            </a:pPr>
            <a:r>
              <a:rPr lang="en-US" altLang="zh-TW" sz="1400" b="1" kern="0" dirty="0">
                <a:hlinkClick r:id="rId22"/>
              </a:rPr>
              <a:t>On Time RTOS-32 </a:t>
            </a:r>
            <a:r>
              <a:rPr lang="en-US" altLang="zh-TW" sz="900" i="1" kern="0" dirty="0">
                <a:hlinkClick r:id="rId22"/>
              </a:rPr>
              <a:t>(from On Time </a:t>
            </a:r>
            <a:r>
              <a:rPr lang="en-US" altLang="zh-TW" sz="900" i="1" kern="0" dirty="0" err="1">
                <a:hlinkClick r:id="rId22"/>
              </a:rPr>
              <a:t>Informatik</a:t>
            </a:r>
            <a:r>
              <a:rPr lang="en-US" altLang="zh-TW" sz="900" i="1" kern="0" dirty="0">
                <a:hlinkClick r:id="rId22"/>
              </a:rPr>
              <a:t> GmbH)</a:t>
            </a:r>
            <a:endParaRPr lang="en-US" altLang="zh-TW" sz="900" i="1" kern="0" dirty="0"/>
          </a:p>
          <a:p>
            <a:pPr marL="182563" indent="-182563" eaLnBrk="1" hangingPunct="1">
              <a:lnSpc>
                <a:spcPct val="90000"/>
              </a:lnSpc>
            </a:pPr>
            <a:r>
              <a:rPr lang="en-US" altLang="zh-TW" sz="1400" b="1" kern="0" dirty="0">
                <a:hlinkClick r:id="rId23"/>
              </a:rPr>
              <a:t>OS-9 </a:t>
            </a:r>
            <a:r>
              <a:rPr lang="en-US" altLang="zh-TW" sz="900" i="1" kern="0" dirty="0">
                <a:hlinkClick r:id="rId23"/>
              </a:rPr>
              <a:t>(from Microware Systems Corporation)</a:t>
            </a:r>
            <a:r>
              <a:rPr lang="en-US" altLang="zh-TW" sz="900" i="1" kern="0" dirty="0"/>
              <a:t> </a:t>
            </a:r>
          </a:p>
          <a:p>
            <a:pPr marL="182563" indent="-182563" eaLnBrk="1" hangingPunct="1">
              <a:lnSpc>
                <a:spcPct val="90000"/>
              </a:lnSpc>
            </a:pPr>
            <a:r>
              <a:rPr lang="en-US" altLang="zh-TW" sz="1400" b="1" kern="0" dirty="0">
                <a:hlinkClick r:id="rId24"/>
              </a:rPr>
              <a:t>OSE </a:t>
            </a:r>
            <a:r>
              <a:rPr lang="en-US" altLang="zh-TW" sz="900" i="1" kern="0" dirty="0">
                <a:hlinkClick r:id="rId24"/>
              </a:rPr>
              <a:t>(from OSE Systems )</a:t>
            </a:r>
            <a:endParaRPr lang="en-US" altLang="zh-TW" sz="900" i="1" kern="0" dirty="0"/>
          </a:p>
          <a:p>
            <a:pPr marL="182563" indent="-182563" eaLnBrk="1" hangingPunct="1">
              <a:lnSpc>
                <a:spcPct val="90000"/>
              </a:lnSpc>
              <a:buFontTx/>
              <a:buNone/>
            </a:pPr>
            <a:endParaRPr lang="en-US" altLang="zh-TW" sz="1000" i="1" kern="0" dirty="0"/>
          </a:p>
        </p:txBody>
      </p:sp>
      <p:sp>
        <p:nvSpPr>
          <p:cNvPr id="8" name="Rectangle 4">
            <a:extLst>
              <a:ext uri="{FF2B5EF4-FFF2-40B4-BE49-F238E27FC236}">
                <a16:creationId xmlns:a16="http://schemas.microsoft.com/office/drawing/2014/main" id="{5A3EF0B3-06CF-4C07-92BC-45173F0EDA34}"/>
              </a:ext>
            </a:extLst>
          </p:cNvPr>
          <p:cNvSpPr txBox="1">
            <a:spLocks noChangeArrowheads="1"/>
          </p:cNvSpPr>
          <p:nvPr/>
        </p:nvSpPr>
        <p:spPr>
          <a:xfrm>
            <a:off x="6026150" y="1143000"/>
            <a:ext cx="4641850" cy="5022850"/>
          </a:xfrm>
          <a:prstGeom prst="rect">
            <a:avLst/>
          </a:prstGeom>
          <a:solidFill>
            <a:srgbClr val="D7D7FF">
              <a:alpha val="5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zh-TW"/>
            </a:defPPr>
            <a:lvl1pPr marL="182563" indent="-182563" algn="l" eaLnBrk="1" hangingPunct="1">
              <a:lnSpc>
                <a:spcPct val="90000"/>
              </a:lnSpc>
              <a:spcBef>
                <a:spcPct val="20000"/>
              </a:spcBef>
              <a:buBlip>
                <a:blip r:embed="rId2"/>
              </a:buBlip>
              <a:defRPr sz="1400" b="1" kern="0">
                <a:latin typeface="+mn-lt"/>
                <a:ea typeface="+mn-ea"/>
              </a:defRPr>
            </a:lvl1pPr>
            <a:lvl2pPr marL="742950" indent="-285750" algn="l" eaLnBrk="0" hangingPunct="0">
              <a:spcBef>
                <a:spcPct val="20000"/>
              </a:spcBef>
              <a:buSzPct val="80000"/>
              <a:buBlip>
                <a:blip r:embed="rId3"/>
              </a:buBlip>
              <a:defRPr sz="2800">
                <a:latin typeface="+mn-lt"/>
                <a:ea typeface="+mn-ea"/>
              </a:defRPr>
            </a:lvl2pPr>
            <a:lvl3pPr marL="1143000" indent="-228600" algn="l" eaLnBrk="0" hangingPunct="0">
              <a:spcBef>
                <a:spcPct val="20000"/>
              </a:spcBef>
              <a:buSzPct val="70000"/>
              <a:buBlip>
                <a:blip r:embed="rId4"/>
              </a:buBlip>
              <a:defRPr sz="2400">
                <a:latin typeface="+mn-lt"/>
                <a:ea typeface="+mn-ea"/>
              </a:defRPr>
            </a:lvl3pPr>
            <a:lvl4pPr marL="1600200" indent="-228600" algn="l" eaLnBrk="0" hangingPunct="0">
              <a:spcBef>
                <a:spcPct val="20000"/>
              </a:spcBef>
              <a:buSzPct val="70000"/>
              <a:buBlip>
                <a:blip r:embed="rId5"/>
              </a:buBlip>
              <a:defRPr sz="2000">
                <a:latin typeface="+mn-lt"/>
                <a:ea typeface="+mn-ea"/>
              </a:defRPr>
            </a:lvl4pPr>
            <a:lvl5pPr marL="2057400" indent="-228600" algn="l" eaLnBrk="0" hangingPunct="0">
              <a:spcBef>
                <a:spcPct val="20000"/>
              </a:spcBef>
              <a:buFont typeface="Wingdings" pitchFamily="2" charset="2"/>
              <a:buChar char="ü"/>
              <a:defRPr sz="2000">
                <a:latin typeface="+mn-lt"/>
                <a:ea typeface="+mn-ea"/>
              </a:defRPr>
            </a:lvl5pPr>
            <a:lvl6pPr marL="2514600" indent="-228600" fontAlgn="base">
              <a:spcBef>
                <a:spcPct val="20000"/>
              </a:spcBef>
              <a:spcAft>
                <a:spcPct val="0"/>
              </a:spcAft>
              <a:buFont typeface="Wingdings" pitchFamily="2" charset="2"/>
              <a:buChar char="ü"/>
              <a:defRPr sz="2000">
                <a:latin typeface="+mn-lt"/>
                <a:ea typeface="+mn-ea"/>
              </a:defRPr>
            </a:lvl6pPr>
            <a:lvl7pPr marL="2971800" indent="-228600" fontAlgn="base">
              <a:spcBef>
                <a:spcPct val="20000"/>
              </a:spcBef>
              <a:spcAft>
                <a:spcPct val="0"/>
              </a:spcAft>
              <a:buFont typeface="Wingdings" pitchFamily="2" charset="2"/>
              <a:buChar char="ü"/>
              <a:defRPr sz="2000">
                <a:latin typeface="+mn-lt"/>
                <a:ea typeface="+mn-ea"/>
              </a:defRPr>
            </a:lvl7pPr>
            <a:lvl8pPr marL="3429000" indent="-228600" fontAlgn="base">
              <a:spcBef>
                <a:spcPct val="20000"/>
              </a:spcBef>
              <a:spcAft>
                <a:spcPct val="0"/>
              </a:spcAft>
              <a:buFont typeface="Wingdings" pitchFamily="2" charset="2"/>
              <a:buChar char="ü"/>
              <a:defRPr sz="2000">
                <a:latin typeface="+mn-lt"/>
                <a:ea typeface="+mn-ea"/>
              </a:defRPr>
            </a:lvl8pPr>
            <a:lvl9pPr marL="3886200" indent="-228600" fontAlgn="base">
              <a:spcBef>
                <a:spcPct val="20000"/>
              </a:spcBef>
              <a:spcAft>
                <a:spcPct val="0"/>
              </a:spcAft>
              <a:buFont typeface="Wingdings" pitchFamily="2" charset="2"/>
              <a:buChar char="ü"/>
              <a:defRPr sz="2000">
                <a:latin typeface="+mn-lt"/>
                <a:ea typeface="+mn-ea"/>
              </a:defRPr>
            </a:lvl9pPr>
          </a:lstStyle>
          <a:p>
            <a:r>
              <a:rPr lang="en-US" altLang="zh-TW" dirty="0">
                <a:hlinkClick r:id="rId14"/>
              </a:rPr>
              <a:t>PDOS (from Eyring Corporation)</a:t>
            </a:r>
            <a:endParaRPr lang="en-US" altLang="zh-TW" dirty="0"/>
          </a:p>
          <a:p>
            <a:r>
              <a:rPr lang="en-US" altLang="zh-TW" dirty="0">
                <a:hlinkClick r:id="rId7"/>
              </a:rPr>
              <a:t>PSX (from JMI Software Systems, Inc.)</a:t>
            </a:r>
            <a:endParaRPr lang="en-US" altLang="zh-TW" dirty="0"/>
          </a:p>
          <a:p>
            <a:r>
              <a:rPr lang="en-US" altLang="zh-TW" dirty="0">
                <a:hlinkClick r:id="rId25"/>
              </a:rPr>
              <a:t>QNX Neutrino (from QNX Software Systems Ltd.)</a:t>
            </a:r>
            <a:endParaRPr lang="en-US" altLang="zh-TW" dirty="0"/>
          </a:p>
          <a:p>
            <a:r>
              <a:rPr lang="en-US" altLang="zh-TW" dirty="0">
                <a:hlinkClick r:id="rId25"/>
              </a:rPr>
              <a:t>QNX4 (from QNX Software Systems Ltd.)</a:t>
            </a:r>
            <a:endParaRPr lang="en-US" altLang="zh-TW" dirty="0"/>
          </a:p>
          <a:p>
            <a:r>
              <a:rPr lang="en-US" altLang="zh-TW" dirty="0">
                <a:hlinkClick r:id="rId26"/>
              </a:rPr>
              <a:t>REDICE-Linux (from </a:t>
            </a:r>
            <a:r>
              <a:rPr lang="en-US" altLang="zh-TW" dirty="0" err="1">
                <a:hlinkClick r:id="rId26"/>
              </a:rPr>
              <a:t>REDSonic</a:t>
            </a:r>
            <a:r>
              <a:rPr lang="en-US" altLang="zh-TW" dirty="0">
                <a:hlinkClick r:id="rId26"/>
              </a:rPr>
              <a:t>, Inc.)</a:t>
            </a:r>
            <a:endParaRPr lang="en-US" altLang="zh-TW" dirty="0"/>
          </a:p>
          <a:p>
            <a:r>
              <a:rPr lang="en-US" altLang="zh-TW" dirty="0" err="1">
                <a:hlinkClick r:id="rId27"/>
              </a:rPr>
              <a:t>RTLinux</a:t>
            </a:r>
            <a:r>
              <a:rPr lang="en-US" altLang="zh-TW" dirty="0">
                <a:hlinkClick r:id="rId27"/>
              </a:rPr>
              <a:t> (from Finite State Machine Labs, Inc.)</a:t>
            </a:r>
            <a:endParaRPr lang="en-US" altLang="zh-TW" dirty="0"/>
          </a:p>
          <a:p>
            <a:r>
              <a:rPr lang="en-US" altLang="zh-TW" dirty="0">
                <a:hlinkClick r:id="rId13"/>
              </a:rPr>
              <a:t>RTX 5.0 (from </a:t>
            </a:r>
            <a:r>
              <a:rPr lang="en-US" altLang="zh-TW" dirty="0" err="1">
                <a:hlinkClick r:id="rId13"/>
              </a:rPr>
              <a:t>VenturCom</a:t>
            </a:r>
            <a:r>
              <a:rPr lang="en-US" altLang="zh-TW" dirty="0">
                <a:hlinkClick r:id="rId13"/>
              </a:rPr>
              <a:t>)</a:t>
            </a:r>
            <a:endParaRPr lang="en-US" altLang="zh-TW" dirty="0"/>
          </a:p>
          <a:p>
            <a:r>
              <a:rPr lang="en-US" altLang="zh-TW" dirty="0" err="1">
                <a:hlinkClick r:id="rId28"/>
              </a:rPr>
              <a:t>Portos</a:t>
            </a:r>
            <a:r>
              <a:rPr lang="en-US" altLang="zh-TW" dirty="0">
                <a:hlinkClick r:id="rId28"/>
              </a:rPr>
              <a:t> (from </a:t>
            </a:r>
            <a:r>
              <a:rPr lang="en-US" altLang="zh-TW" dirty="0" err="1">
                <a:hlinkClick r:id="rId28"/>
              </a:rPr>
              <a:t>Rabih</a:t>
            </a:r>
            <a:r>
              <a:rPr lang="en-US" altLang="zh-TW" dirty="0">
                <a:hlinkClick r:id="rId28"/>
              </a:rPr>
              <a:t> </a:t>
            </a:r>
            <a:r>
              <a:rPr lang="en-US" altLang="zh-TW" dirty="0" err="1">
                <a:hlinkClick r:id="rId28"/>
              </a:rPr>
              <a:t>Chrabieh</a:t>
            </a:r>
            <a:r>
              <a:rPr lang="en-US" altLang="zh-TW" dirty="0">
                <a:hlinkClick r:id="rId28"/>
              </a:rPr>
              <a:t>)</a:t>
            </a:r>
            <a:endParaRPr lang="en-US" altLang="zh-TW" dirty="0"/>
          </a:p>
          <a:p>
            <a:r>
              <a:rPr lang="en-US" altLang="zh-TW" dirty="0" err="1">
                <a:hlinkClick r:id="rId29"/>
              </a:rPr>
              <a:t>smx</a:t>
            </a:r>
            <a:r>
              <a:rPr lang="en-US" altLang="zh-TW" dirty="0">
                <a:hlinkClick r:id="rId29"/>
              </a:rPr>
              <a:t> (Micro Digital, Inc.) </a:t>
            </a:r>
            <a:endParaRPr lang="en-US" altLang="zh-TW" dirty="0"/>
          </a:p>
          <a:p>
            <a:r>
              <a:rPr lang="en-US" altLang="zh-TW" dirty="0" err="1">
                <a:hlinkClick r:id="rId30"/>
              </a:rPr>
              <a:t>SuperTask</a:t>
            </a:r>
            <a:r>
              <a:rPr lang="en-US" altLang="zh-TW" dirty="0">
                <a:hlinkClick r:id="rId30"/>
              </a:rPr>
              <a:t>! (from US Software)</a:t>
            </a:r>
            <a:endParaRPr lang="en-US" altLang="zh-TW" dirty="0"/>
          </a:p>
          <a:p>
            <a:r>
              <a:rPr lang="en-US" altLang="zh-TW" dirty="0" err="1">
                <a:hlinkClick r:id="rId31"/>
              </a:rPr>
              <a:t>ThreadX</a:t>
            </a:r>
            <a:r>
              <a:rPr lang="en-US" altLang="zh-TW" dirty="0">
                <a:hlinkClick r:id="rId31"/>
              </a:rPr>
              <a:t> (from Express Logic, Inc.)</a:t>
            </a:r>
            <a:endParaRPr lang="en-US" altLang="zh-TW" dirty="0"/>
          </a:p>
          <a:p>
            <a:r>
              <a:rPr lang="en-US" altLang="zh-TW" dirty="0" err="1">
                <a:hlinkClick r:id="rId32"/>
              </a:rPr>
              <a:t>Treck</a:t>
            </a:r>
            <a:r>
              <a:rPr lang="en-US" altLang="zh-TW" dirty="0">
                <a:hlinkClick r:id="rId32"/>
              </a:rPr>
              <a:t> </a:t>
            </a:r>
            <a:r>
              <a:rPr lang="en-US" altLang="zh-TW" dirty="0" err="1">
                <a:hlinkClick r:id="rId32"/>
              </a:rPr>
              <a:t>MicroC</a:t>
            </a:r>
            <a:r>
              <a:rPr lang="en-US" altLang="zh-TW" dirty="0">
                <a:hlinkClick r:id="rId32"/>
              </a:rPr>
              <a:t>/OS-II (from </a:t>
            </a:r>
            <a:r>
              <a:rPr lang="en-US" altLang="zh-TW" dirty="0" err="1">
                <a:hlinkClick r:id="rId32"/>
              </a:rPr>
              <a:t>Elmic</a:t>
            </a:r>
            <a:r>
              <a:rPr lang="en-US" altLang="zh-TW" dirty="0">
                <a:hlinkClick r:id="rId32"/>
              </a:rPr>
              <a:t> Systems USA, Inc.)</a:t>
            </a:r>
            <a:endParaRPr lang="en-US" altLang="zh-TW" dirty="0"/>
          </a:p>
          <a:p>
            <a:r>
              <a:rPr lang="en-US" altLang="zh-TW" dirty="0" err="1">
                <a:hlinkClick r:id="rId33"/>
              </a:rPr>
              <a:t>TronTask</a:t>
            </a:r>
            <a:r>
              <a:rPr lang="en-US" altLang="zh-TW" dirty="0">
                <a:hlinkClick r:id="rId33"/>
              </a:rPr>
              <a:t>! (from US Software)</a:t>
            </a:r>
            <a:endParaRPr lang="en-US" altLang="zh-TW" dirty="0"/>
          </a:p>
          <a:p>
            <a:r>
              <a:rPr lang="en-US" altLang="zh-TW" dirty="0" err="1">
                <a:hlinkClick r:id="rId33"/>
              </a:rPr>
              <a:t>TTPos</a:t>
            </a:r>
            <a:r>
              <a:rPr lang="en-US" altLang="zh-TW" dirty="0">
                <a:hlinkClick r:id="rId33"/>
              </a:rPr>
              <a:t>: (from </a:t>
            </a:r>
            <a:r>
              <a:rPr lang="en-US" altLang="zh-TW" dirty="0" err="1">
                <a:hlinkClick r:id="rId33"/>
              </a:rPr>
              <a:t>TTTech</a:t>
            </a:r>
            <a:r>
              <a:rPr lang="en-US" altLang="zh-TW" dirty="0">
                <a:hlinkClick r:id="rId33"/>
              </a:rPr>
              <a:t> </a:t>
            </a:r>
            <a:r>
              <a:rPr lang="en-US" altLang="zh-TW" dirty="0" err="1">
                <a:hlinkClick r:id="rId33"/>
              </a:rPr>
              <a:t>Computertechnik</a:t>
            </a:r>
            <a:r>
              <a:rPr lang="en-US" altLang="zh-TW" dirty="0">
                <a:hlinkClick r:id="rId33"/>
              </a:rPr>
              <a:t> AG)</a:t>
            </a:r>
            <a:endParaRPr lang="en-US" altLang="zh-TW" dirty="0"/>
          </a:p>
          <a:p>
            <a:r>
              <a:rPr lang="en-US" altLang="zh-TW" dirty="0">
                <a:hlinkClick r:id="rId34"/>
              </a:rPr>
              <a:t>VxWorks 5.4 (from Wind River)</a:t>
            </a:r>
            <a:endParaRPr lang="en-US" altLang="zh-TW" dirty="0"/>
          </a:p>
          <a:p>
            <a:r>
              <a:rPr lang="en-US" altLang="zh-TW" dirty="0">
                <a:hlinkClick r:id="rId35"/>
              </a:rPr>
              <a:t>SCORE, DACS and TADS (from DDC-I)</a:t>
            </a:r>
            <a:endParaRPr lang="en-US" altLang="zh-TW" dirty="0"/>
          </a:p>
          <a:p>
            <a:r>
              <a:rPr lang="en-US" altLang="zh-TW" dirty="0">
                <a:hlinkClick r:id="rId36"/>
              </a:rPr>
              <a:t>Nimble - the SoC RTOS (from Eddy Solutions)</a:t>
            </a:r>
            <a:endParaRPr lang="en-US" altLang="zh-TW" dirty="0"/>
          </a:p>
          <a:p>
            <a:r>
              <a:rPr lang="en-US" altLang="zh-TW" dirty="0">
                <a:hlinkClick r:id="rId21"/>
              </a:rPr>
              <a:t>Nucleus (from Accelerated Technology)</a:t>
            </a:r>
            <a:endParaRPr lang="en-US" altLang="zh-TW" dirty="0"/>
          </a:p>
          <a:p>
            <a:r>
              <a:rPr lang="en-US" altLang="zh-TW" dirty="0">
                <a:hlinkClick r:id="rId37"/>
              </a:rPr>
              <a:t>Fusion RTOS (from DSP OS, Inc.)</a:t>
            </a:r>
            <a:endParaRPr lang="en-US" altLang="zh-TW" dirty="0"/>
          </a:p>
          <a:p>
            <a:r>
              <a:rPr lang="en-US" altLang="zh-TW" dirty="0" err="1">
                <a:hlinkClick r:id="rId38"/>
              </a:rPr>
              <a:t>FreeRTOS</a:t>
            </a:r>
            <a:r>
              <a:rPr lang="en-US" altLang="zh-TW" dirty="0">
                <a:hlinkClick r:id="rId38"/>
              </a:rPr>
              <a:t> (from Richard Barry)</a:t>
            </a:r>
            <a:r>
              <a:rPr lang="en-US" altLang="zh-TW" dirty="0"/>
              <a:t> </a:t>
            </a:r>
          </a:p>
        </p:txBody>
      </p:sp>
    </p:spTree>
    <p:extLst>
      <p:ext uri="{BB962C8B-B14F-4D97-AF65-F5344CB8AC3E}">
        <p14:creationId xmlns:p14="http://schemas.microsoft.com/office/powerpoint/2010/main" val="242199990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頁尾版面配置區 4"/>
          <p:cNvSpPr>
            <a:spLocks noGrp="1"/>
          </p:cNvSpPr>
          <p:nvPr>
            <p:ph type="ftr" sz="quarter" idx="11"/>
          </p:nvPr>
        </p:nvSpPr>
        <p:spPr/>
        <p:txBody>
          <a:bodyPr/>
          <a:lstStyle/>
          <a:p>
            <a:pPr>
              <a:defRPr/>
            </a:pPr>
            <a:r>
              <a:rPr lang="en-US" altLang="zh-TW"/>
              <a:t>/23</a:t>
            </a:r>
          </a:p>
        </p:txBody>
      </p:sp>
      <p:sp>
        <p:nvSpPr>
          <p:cNvPr id="16389" name="Rectangle 2"/>
          <p:cNvSpPr>
            <a:spLocks noGrp="1" noChangeArrowheads="1"/>
          </p:cNvSpPr>
          <p:nvPr>
            <p:ph type="title"/>
          </p:nvPr>
        </p:nvSpPr>
        <p:spPr/>
        <p:txBody>
          <a:bodyPr/>
          <a:lstStyle/>
          <a:p>
            <a:pPr eaLnBrk="1" hangingPunct="1"/>
            <a:r>
              <a:rPr lang="zh-TW" altLang="en-US"/>
              <a:t>作業系統特徵遷移示意圖 </a:t>
            </a:r>
          </a:p>
        </p:txBody>
      </p:sp>
      <p:grpSp>
        <p:nvGrpSpPr>
          <p:cNvPr id="16390" name="Group 3"/>
          <p:cNvGrpSpPr>
            <a:grpSpLocks/>
          </p:cNvGrpSpPr>
          <p:nvPr/>
        </p:nvGrpSpPr>
        <p:grpSpPr bwMode="auto">
          <a:xfrm>
            <a:off x="551384" y="1196975"/>
            <a:ext cx="9505951" cy="5138738"/>
            <a:chOff x="340" y="828"/>
            <a:chExt cx="5988" cy="3237"/>
          </a:xfrm>
        </p:grpSpPr>
        <p:sp>
          <p:nvSpPr>
            <p:cNvPr id="16399" name="Text Box 4"/>
            <p:cNvSpPr txBox="1">
              <a:spLocks noChangeArrowheads="1"/>
            </p:cNvSpPr>
            <p:nvPr/>
          </p:nvSpPr>
          <p:spPr bwMode="auto">
            <a:xfrm>
              <a:off x="3854" y="3559"/>
              <a:ext cx="1725" cy="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編譯器       無軟體</a:t>
              </a:r>
            </a:p>
            <a:p>
              <a:pPr algn="l" eaLnBrk="1" hangingPunct="1"/>
              <a:r>
                <a:rPr lang="zh-TW" altLang="en-US" sz="1600">
                  <a:latin typeface="Times New Roman" pitchFamily="18" charset="0"/>
                </a:rPr>
                <a:t>    交談式</a:t>
              </a:r>
            </a:p>
            <a:p>
              <a:pPr algn="l" eaLnBrk="1" hangingPunct="1"/>
              <a:r>
                <a:rPr lang="zh-TW" altLang="en-US" sz="1600">
                  <a:latin typeface="Times New Roman" pitchFamily="18" charset="0"/>
                </a:rPr>
                <a:t>        網路       多處理器</a:t>
              </a:r>
              <a:endParaRPr lang="zh-TW" altLang="en-US" sz="1600">
                <a:latin typeface="Arial" pitchFamily="34" charset="0"/>
              </a:endParaRPr>
            </a:p>
          </p:txBody>
        </p:sp>
        <p:grpSp>
          <p:nvGrpSpPr>
            <p:cNvPr id="16400" name="Group 5"/>
            <p:cNvGrpSpPr>
              <a:grpSpLocks/>
            </p:cNvGrpSpPr>
            <p:nvPr/>
          </p:nvGrpSpPr>
          <p:grpSpPr bwMode="auto">
            <a:xfrm>
              <a:off x="340" y="828"/>
              <a:ext cx="5988" cy="2870"/>
              <a:chOff x="340" y="828"/>
              <a:chExt cx="5988" cy="2870"/>
            </a:xfrm>
          </p:grpSpPr>
          <p:grpSp>
            <p:nvGrpSpPr>
              <p:cNvPr id="16401" name="Group 6"/>
              <p:cNvGrpSpPr>
                <a:grpSpLocks/>
              </p:cNvGrpSpPr>
              <p:nvPr/>
            </p:nvGrpSpPr>
            <p:grpSpPr bwMode="auto">
              <a:xfrm>
                <a:off x="340" y="828"/>
                <a:ext cx="5988" cy="2602"/>
                <a:chOff x="340" y="935"/>
                <a:chExt cx="5988" cy="2602"/>
              </a:xfrm>
            </p:grpSpPr>
            <p:grpSp>
              <p:nvGrpSpPr>
                <p:cNvPr id="16406" name="Group 7"/>
                <p:cNvGrpSpPr>
                  <a:grpSpLocks/>
                </p:cNvGrpSpPr>
                <p:nvPr/>
              </p:nvGrpSpPr>
              <p:grpSpPr bwMode="auto">
                <a:xfrm>
                  <a:off x="340" y="935"/>
                  <a:ext cx="5988" cy="2029"/>
                  <a:chOff x="340" y="935"/>
                  <a:chExt cx="5988" cy="2029"/>
                </a:xfrm>
              </p:grpSpPr>
              <p:grpSp>
                <p:nvGrpSpPr>
                  <p:cNvPr id="16408" name="Group 8"/>
                  <p:cNvGrpSpPr>
                    <a:grpSpLocks/>
                  </p:cNvGrpSpPr>
                  <p:nvPr/>
                </p:nvGrpSpPr>
                <p:grpSpPr bwMode="auto">
                  <a:xfrm>
                    <a:off x="340" y="935"/>
                    <a:ext cx="5988" cy="1761"/>
                    <a:chOff x="340" y="1071"/>
                    <a:chExt cx="5988" cy="1761"/>
                  </a:xfrm>
                </p:grpSpPr>
                <p:sp>
                  <p:nvSpPr>
                    <p:cNvPr id="16413" name="Text Box 9"/>
                    <p:cNvSpPr txBox="1">
                      <a:spLocks noChangeArrowheads="1"/>
                    </p:cNvSpPr>
                    <p:nvPr/>
                  </p:nvSpPr>
                  <p:spPr bwMode="auto">
                    <a:xfrm>
                      <a:off x="1724" y="2128"/>
                      <a:ext cx="3333"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無軟體 編譯器     </a:t>
                      </a:r>
                    </a:p>
                    <a:p>
                      <a:pPr algn="l" eaLnBrk="1" hangingPunct="1"/>
                      <a:r>
                        <a:rPr lang="zh-TW" altLang="en-US" sz="1600">
                          <a:latin typeface="Times New Roman" pitchFamily="18" charset="0"/>
                        </a:rPr>
                        <a:t>                               分時 多使用者   多處理器                         </a:t>
                      </a:r>
                    </a:p>
                    <a:p>
                      <a:pPr algn="l" eaLnBrk="1" hangingPunct="1"/>
                      <a:r>
                        <a:rPr lang="zh-TW" altLang="en-US" sz="1600">
                          <a:latin typeface="Times New Roman" pitchFamily="18" charset="0"/>
                        </a:rPr>
                        <a:t>   常駐監控常式                     網路           容錯</a:t>
                      </a:r>
                    </a:p>
                    <a:p>
                      <a:pPr algn="l" eaLnBrk="1" hangingPunct="1"/>
                      <a:r>
                        <a:rPr lang="zh-TW" altLang="en-US" sz="1600">
                          <a:latin typeface="Times New Roman" pitchFamily="18" charset="0"/>
                        </a:rPr>
                        <a:t>                                                    叢集</a:t>
                      </a:r>
                    </a:p>
                    <a:p>
                      <a:pPr algn="l" eaLnBrk="1" hangingPunct="1"/>
                      <a:r>
                        <a:rPr lang="zh-TW" altLang="en-US" sz="1600">
                          <a:latin typeface="Times New Roman" pitchFamily="18" charset="0"/>
                        </a:rPr>
                        <a:t>                                                         </a:t>
                      </a:r>
                      <a:r>
                        <a:rPr lang="en-US" altLang="zh-TW" sz="1600">
                          <a:latin typeface="Times New Roman" pitchFamily="18" charset="0"/>
                        </a:rPr>
                        <a:t>UNIX</a:t>
                      </a:r>
                      <a:endParaRPr lang="en-US" altLang="zh-TW" sz="1600">
                        <a:latin typeface="Arial" pitchFamily="34" charset="0"/>
                      </a:endParaRPr>
                    </a:p>
                  </p:txBody>
                </p:sp>
                <p:grpSp>
                  <p:nvGrpSpPr>
                    <p:cNvPr id="16414" name="Group 10"/>
                    <p:cNvGrpSpPr>
                      <a:grpSpLocks/>
                    </p:cNvGrpSpPr>
                    <p:nvPr/>
                  </p:nvGrpSpPr>
                  <p:grpSpPr bwMode="auto">
                    <a:xfrm>
                      <a:off x="340" y="1071"/>
                      <a:ext cx="5988" cy="1189"/>
                      <a:chOff x="340" y="1071"/>
                      <a:chExt cx="5988" cy="1189"/>
                    </a:xfrm>
                  </p:grpSpPr>
                  <p:grpSp>
                    <p:nvGrpSpPr>
                      <p:cNvPr id="16415" name="Group 11"/>
                      <p:cNvGrpSpPr>
                        <a:grpSpLocks/>
                      </p:cNvGrpSpPr>
                      <p:nvPr/>
                    </p:nvGrpSpPr>
                    <p:grpSpPr bwMode="auto">
                      <a:xfrm>
                        <a:off x="340" y="1071"/>
                        <a:ext cx="5988" cy="1023"/>
                        <a:chOff x="340" y="1071"/>
                        <a:chExt cx="5988" cy="1023"/>
                      </a:xfrm>
                    </p:grpSpPr>
                    <p:sp>
                      <p:nvSpPr>
                        <p:cNvPr id="16419" name="Text Box 12"/>
                        <p:cNvSpPr txBox="1">
                          <a:spLocks noChangeArrowheads="1"/>
                        </p:cNvSpPr>
                        <p:nvPr/>
                      </p:nvSpPr>
                      <p:spPr bwMode="auto">
                        <a:xfrm>
                          <a:off x="984" y="1463"/>
                          <a:ext cx="3888"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dirty="0">
                              <a:latin typeface="Times New Roman" pitchFamily="18" charset="0"/>
                            </a:rPr>
                            <a:t>無軟體 編譯器      分時  多使用者            分散式系統                             </a:t>
                          </a:r>
                        </a:p>
                        <a:p>
                          <a:pPr algn="l" eaLnBrk="1" hangingPunct="1"/>
                          <a:r>
                            <a:rPr lang="zh-TW" altLang="en-US" sz="1600" dirty="0">
                              <a:latin typeface="Times New Roman" pitchFamily="18" charset="0"/>
                            </a:rPr>
                            <a:t>                     批次                                   多處理器</a:t>
                          </a:r>
                        </a:p>
                        <a:p>
                          <a:pPr algn="l" eaLnBrk="1" hangingPunct="1"/>
                          <a:r>
                            <a:rPr lang="zh-TW" altLang="en-US" sz="1600" dirty="0">
                              <a:latin typeface="Times New Roman" pitchFamily="18" charset="0"/>
                            </a:rPr>
                            <a:t>         常駐監控常式                網路                         容錯</a:t>
                          </a:r>
                        </a:p>
                        <a:p>
                          <a:pPr algn="l" eaLnBrk="1" hangingPunct="1"/>
                          <a:r>
                            <a:rPr lang="zh-TW" altLang="en-US" sz="1600" dirty="0">
                              <a:latin typeface="Times New Roman" pitchFamily="18" charset="0"/>
                            </a:rPr>
                            <a:t>                                                          </a:t>
                          </a:r>
                          <a:r>
                            <a:rPr lang="en-US" altLang="zh-TW" sz="1600" dirty="0">
                              <a:latin typeface="Times New Roman" pitchFamily="18" charset="0"/>
                            </a:rPr>
                            <a:t>UNIX</a:t>
                          </a:r>
                          <a:endParaRPr lang="en-US" altLang="zh-TW" sz="1600" dirty="0">
                            <a:latin typeface="Arial" pitchFamily="34" charset="0"/>
                          </a:endParaRPr>
                        </a:p>
                      </p:txBody>
                    </p:sp>
                    <p:sp>
                      <p:nvSpPr>
                        <p:cNvPr id="16420" name="Line 13"/>
                        <p:cNvSpPr>
                          <a:spLocks noChangeShapeType="1"/>
                        </p:cNvSpPr>
                        <p:nvPr/>
                      </p:nvSpPr>
                      <p:spPr bwMode="auto">
                        <a:xfrm>
                          <a:off x="2366" y="1488"/>
                          <a:ext cx="582" cy="6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16421" name="Group 14"/>
                        <p:cNvGrpSpPr>
                          <a:grpSpLocks/>
                        </p:cNvGrpSpPr>
                        <p:nvPr/>
                      </p:nvGrpSpPr>
                      <p:grpSpPr bwMode="auto">
                        <a:xfrm>
                          <a:off x="340" y="1071"/>
                          <a:ext cx="5988" cy="505"/>
                          <a:chOff x="340" y="1071"/>
                          <a:chExt cx="5988" cy="505"/>
                        </a:xfrm>
                      </p:grpSpPr>
                      <p:sp>
                        <p:nvSpPr>
                          <p:cNvPr id="16422" name="Line 15"/>
                          <p:cNvSpPr>
                            <a:spLocks noChangeShapeType="1"/>
                          </p:cNvSpPr>
                          <p:nvPr/>
                        </p:nvSpPr>
                        <p:spPr bwMode="auto">
                          <a:xfrm>
                            <a:off x="1076" y="1453"/>
                            <a:ext cx="4508" cy="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23" name="Text Box 16"/>
                          <p:cNvSpPr txBox="1">
                            <a:spLocks noChangeArrowheads="1"/>
                          </p:cNvSpPr>
                          <p:nvPr/>
                        </p:nvSpPr>
                        <p:spPr bwMode="auto">
                          <a:xfrm>
                            <a:off x="1169" y="1071"/>
                            <a:ext cx="5159"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en-US" altLang="zh-TW" dirty="0">
                                <a:latin typeface="Times New Roman" pitchFamily="18" charset="0"/>
                              </a:rPr>
                              <a:t>1950          1960          1970          1980          1990          2000          2010           2020</a:t>
                            </a:r>
                          </a:p>
                          <a:p>
                            <a:pPr algn="l" eaLnBrk="1" hangingPunct="1"/>
                            <a:r>
                              <a:rPr lang="en-US" altLang="zh-TW" dirty="0">
                                <a:latin typeface="Times New Roman" pitchFamily="18" charset="0"/>
                              </a:rPr>
                              <a:t>                  MULTICS</a:t>
                            </a:r>
                            <a:endParaRPr lang="en-US" altLang="zh-TW" dirty="0">
                              <a:latin typeface="Arial" pitchFamily="34" charset="0"/>
                            </a:endParaRPr>
                          </a:p>
                        </p:txBody>
                      </p:sp>
                      <p:sp>
                        <p:nvSpPr>
                          <p:cNvPr id="16424" name="Oval 17"/>
                          <p:cNvSpPr>
                            <a:spLocks noChangeArrowheads="1"/>
                          </p:cNvSpPr>
                          <p:nvPr/>
                        </p:nvSpPr>
                        <p:spPr bwMode="auto">
                          <a:xfrm>
                            <a:off x="2303" y="1417"/>
                            <a:ext cx="92" cy="88"/>
                          </a:xfrm>
                          <a:prstGeom prst="ellipse">
                            <a:avLst/>
                          </a:prstGeom>
                          <a:solidFill>
                            <a:srgbClr val="000000"/>
                          </a:solidFill>
                          <a:ln w="9525">
                            <a:solidFill>
                              <a:srgbClr val="000000"/>
                            </a:solidFill>
                            <a:round/>
                            <a:headEnd/>
                            <a:tailEnd/>
                          </a:ln>
                        </p:spPr>
                        <p:txBody>
                          <a:bodyPr/>
                          <a:lstStyle/>
                          <a:p>
                            <a:endParaRPr lang="zh-TW" altLang="en-US"/>
                          </a:p>
                        </p:txBody>
                      </p:sp>
                      <p:sp>
                        <p:nvSpPr>
                          <p:cNvPr id="16425" name="Text Box 18"/>
                          <p:cNvSpPr txBox="1">
                            <a:spLocks noChangeArrowheads="1"/>
                          </p:cNvSpPr>
                          <p:nvPr/>
                        </p:nvSpPr>
                        <p:spPr bwMode="auto">
                          <a:xfrm>
                            <a:off x="340" y="1312"/>
                            <a:ext cx="75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dirty="0">
                                <a:latin typeface="Times New Roman" pitchFamily="18" charset="0"/>
                              </a:rPr>
                              <a:t>大型電腦</a:t>
                            </a:r>
                            <a:endParaRPr lang="zh-TW" altLang="en-US" dirty="0">
                              <a:latin typeface="Arial" pitchFamily="34" charset="0"/>
                            </a:endParaRPr>
                          </a:p>
                        </p:txBody>
                      </p:sp>
                    </p:grpSp>
                  </p:grpSp>
                  <p:sp>
                    <p:nvSpPr>
                      <p:cNvPr id="16416" name="Line 19"/>
                      <p:cNvSpPr>
                        <a:spLocks noChangeShapeType="1"/>
                      </p:cNvSpPr>
                      <p:nvPr/>
                    </p:nvSpPr>
                    <p:spPr bwMode="auto">
                      <a:xfrm>
                        <a:off x="1632" y="2128"/>
                        <a:ext cx="401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17" name="Text Box 20"/>
                      <p:cNvSpPr txBox="1">
                        <a:spLocks noChangeArrowheads="1"/>
                      </p:cNvSpPr>
                      <p:nvPr/>
                    </p:nvSpPr>
                    <p:spPr bwMode="auto">
                      <a:xfrm>
                        <a:off x="930" y="1996"/>
                        <a:ext cx="69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迷你電腦</a:t>
                        </a:r>
                        <a:endParaRPr lang="zh-TW" altLang="en-US">
                          <a:latin typeface="Arial" pitchFamily="34" charset="0"/>
                        </a:endParaRPr>
                      </a:p>
                    </p:txBody>
                  </p:sp>
                  <p:sp>
                    <p:nvSpPr>
                      <p:cNvPr id="16418" name="Oval 21"/>
                      <p:cNvSpPr>
                        <a:spLocks noChangeArrowheads="1"/>
                      </p:cNvSpPr>
                      <p:nvPr/>
                    </p:nvSpPr>
                    <p:spPr bwMode="auto">
                      <a:xfrm>
                        <a:off x="2943" y="2091"/>
                        <a:ext cx="93" cy="88"/>
                      </a:xfrm>
                      <a:prstGeom prst="ellipse">
                        <a:avLst/>
                      </a:prstGeom>
                      <a:solidFill>
                        <a:srgbClr val="000000"/>
                      </a:solidFill>
                      <a:ln w="9525">
                        <a:solidFill>
                          <a:srgbClr val="000000"/>
                        </a:solidFill>
                        <a:round/>
                        <a:headEnd/>
                        <a:tailEnd/>
                      </a:ln>
                    </p:spPr>
                    <p:txBody>
                      <a:bodyPr/>
                      <a:lstStyle/>
                      <a:p>
                        <a:endParaRPr lang="zh-TW" altLang="en-US"/>
                      </a:p>
                    </p:txBody>
                  </p:sp>
                </p:grpSp>
              </p:grpSp>
              <p:sp>
                <p:nvSpPr>
                  <p:cNvPr id="16409" name="Line 22"/>
                  <p:cNvSpPr>
                    <a:spLocks noChangeShapeType="1"/>
                  </p:cNvSpPr>
                  <p:nvPr/>
                </p:nvSpPr>
                <p:spPr bwMode="auto">
                  <a:xfrm>
                    <a:off x="3016" y="2024"/>
                    <a:ext cx="676" cy="79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410" name="Line 23"/>
                  <p:cNvSpPr>
                    <a:spLocks noChangeShapeType="1"/>
                  </p:cNvSpPr>
                  <p:nvPr/>
                </p:nvSpPr>
                <p:spPr bwMode="auto">
                  <a:xfrm>
                    <a:off x="2187" y="2832"/>
                    <a:ext cx="343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11" name="Text Box 24"/>
                  <p:cNvSpPr txBox="1">
                    <a:spLocks noChangeArrowheads="1"/>
                  </p:cNvSpPr>
                  <p:nvPr/>
                </p:nvSpPr>
                <p:spPr bwMode="auto">
                  <a:xfrm>
                    <a:off x="1447" y="2700"/>
                    <a:ext cx="7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個人電腦</a:t>
                    </a:r>
                    <a:endParaRPr lang="zh-TW" altLang="en-US">
                      <a:latin typeface="Arial" pitchFamily="34" charset="0"/>
                    </a:endParaRPr>
                  </a:p>
                </p:txBody>
              </p:sp>
              <p:sp>
                <p:nvSpPr>
                  <p:cNvPr id="16412" name="Oval 25"/>
                  <p:cNvSpPr>
                    <a:spLocks noChangeArrowheads="1"/>
                  </p:cNvSpPr>
                  <p:nvPr/>
                </p:nvSpPr>
                <p:spPr bwMode="auto">
                  <a:xfrm>
                    <a:off x="3676" y="2795"/>
                    <a:ext cx="92" cy="89"/>
                  </a:xfrm>
                  <a:prstGeom prst="ellipse">
                    <a:avLst/>
                  </a:prstGeom>
                  <a:solidFill>
                    <a:srgbClr val="000000"/>
                  </a:solidFill>
                  <a:ln w="9525">
                    <a:solidFill>
                      <a:srgbClr val="000000"/>
                    </a:solidFill>
                    <a:round/>
                    <a:headEnd/>
                    <a:tailEnd/>
                  </a:ln>
                </p:spPr>
                <p:txBody>
                  <a:bodyPr/>
                  <a:lstStyle/>
                  <a:p>
                    <a:endParaRPr lang="zh-TW" altLang="en-US"/>
                  </a:p>
                </p:txBody>
              </p:sp>
            </p:grpSp>
            <p:sp>
              <p:nvSpPr>
                <p:cNvPr id="16407" name="Text Box 26"/>
                <p:cNvSpPr txBox="1">
                  <a:spLocks noChangeArrowheads="1"/>
                </p:cNvSpPr>
                <p:nvPr/>
              </p:nvSpPr>
              <p:spPr bwMode="auto">
                <a:xfrm>
                  <a:off x="2465" y="2832"/>
                  <a:ext cx="2592"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sz="1600">
                      <a:latin typeface="Times New Roman" pitchFamily="18" charset="0"/>
                    </a:rPr>
                    <a:t>無軟體 編譯器  </a:t>
                  </a:r>
                </a:p>
                <a:p>
                  <a:pPr algn="l" eaLnBrk="1" hangingPunct="1"/>
                  <a:r>
                    <a:rPr lang="zh-TW" altLang="en-US" sz="1600">
                      <a:latin typeface="Times New Roman" pitchFamily="18" charset="0"/>
                    </a:rPr>
                    <a:t>                         交談式       多處理器</a:t>
                  </a:r>
                </a:p>
                <a:p>
                  <a:pPr algn="l" eaLnBrk="1" hangingPunct="1"/>
                  <a:r>
                    <a:rPr lang="zh-TW" altLang="en-US" sz="1600">
                      <a:latin typeface="Times New Roman" pitchFamily="18" charset="0"/>
                    </a:rPr>
                    <a:t>                             多使用者</a:t>
                  </a:r>
                </a:p>
                <a:p>
                  <a:pPr algn="l" eaLnBrk="1" hangingPunct="1"/>
                  <a:r>
                    <a:rPr lang="zh-TW" altLang="en-US" sz="1600">
                      <a:latin typeface="Times New Roman" pitchFamily="18" charset="0"/>
                    </a:rPr>
                    <a:t>                                                    網路                              </a:t>
                  </a:r>
                </a:p>
                <a:p>
                  <a:pPr algn="l" eaLnBrk="1" hangingPunct="1"/>
                  <a:r>
                    <a:rPr lang="zh-TW" altLang="en-US" sz="1600">
                      <a:latin typeface="Times New Roman" pitchFamily="18" charset="0"/>
                    </a:rPr>
                    <a:t>                                                            </a:t>
                  </a:r>
                  <a:r>
                    <a:rPr lang="en-US" altLang="zh-TW" sz="1600">
                      <a:latin typeface="Times New Roman" pitchFamily="18" charset="0"/>
                    </a:rPr>
                    <a:t>UNIX</a:t>
                  </a:r>
                  <a:endParaRPr lang="en-US" altLang="zh-TW" sz="1600">
                    <a:latin typeface="Arial" pitchFamily="34" charset="0"/>
                  </a:endParaRPr>
                </a:p>
              </p:txBody>
            </p:sp>
          </p:grpSp>
          <p:sp>
            <p:nvSpPr>
              <p:cNvPr id="16402" name="Line 27"/>
              <p:cNvSpPr>
                <a:spLocks noChangeShapeType="1"/>
              </p:cNvSpPr>
              <p:nvPr/>
            </p:nvSpPr>
            <p:spPr bwMode="auto">
              <a:xfrm flipV="1">
                <a:off x="3020" y="3554"/>
                <a:ext cx="2612" cy="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6403" name="Text Box 28"/>
              <p:cNvSpPr txBox="1">
                <a:spLocks noChangeArrowheads="1"/>
              </p:cNvSpPr>
              <p:nvPr/>
            </p:nvSpPr>
            <p:spPr bwMode="auto">
              <a:xfrm>
                <a:off x="2109" y="3434"/>
                <a:ext cx="91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Bickley Script LET" pitchFamily="2" charset="0"/>
                    <a:ea typeface="新細明體" pitchFamily="18" charset="-120"/>
                  </a:defRPr>
                </a:lvl1pPr>
                <a:lvl2pPr marL="742950" indent="-285750" eaLnBrk="0" hangingPunct="0">
                  <a:defRPr kumimoji="1">
                    <a:solidFill>
                      <a:schemeClr val="tx1"/>
                    </a:solidFill>
                    <a:latin typeface="Bickley Script LET" pitchFamily="2" charset="0"/>
                    <a:ea typeface="新細明體" pitchFamily="18" charset="-120"/>
                  </a:defRPr>
                </a:lvl2pPr>
                <a:lvl3pPr marL="1143000" indent="-228600" eaLnBrk="0" hangingPunct="0">
                  <a:defRPr kumimoji="1">
                    <a:solidFill>
                      <a:schemeClr val="tx1"/>
                    </a:solidFill>
                    <a:latin typeface="Bickley Script LET" pitchFamily="2" charset="0"/>
                    <a:ea typeface="新細明體" pitchFamily="18" charset="-120"/>
                  </a:defRPr>
                </a:lvl3pPr>
                <a:lvl4pPr marL="1600200" indent="-228600" eaLnBrk="0" hangingPunct="0">
                  <a:defRPr kumimoji="1">
                    <a:solidFill>
                      <a:schemeClr val="tx1"/>
                    </a:solidFill>
                    <a:latin typeface="Bickley Script LET" pitchFamily="2" charset="0"/>
                    <a:ea typeface="新細明體" pitchFamily="18" charset="-120"/>
                  </a:defRPr>
                </a:lvl4pPr>
                <a:lvl5pPr marL="2057400" indent="-228600" eaLnBrk="0" hangingPunct="0">
                  <a:defRPr kumimoji="1">
                    <a:solidFill>
                      <a:schemeClr val="tx1"/>
                    </a:solidFill>
                    <a:latin typeface="Bickley Script LET" pitchFamily="2"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Bickley Script LET" pitchFamily="2" charset="0"/>
                    <a:ea typeface="新細明體" pitchFamily="18" charset="-120"/>
                  </a:defRPr>
                </a:lvl9pPr>
              </a:lstStyle>
              <a:p>
                <a:pPr algn="l" eaLnBrk="1" hangingPunct="1"/>
                <a:r>
                  <a:rPr lang="zh-TW" altLang="en-US">
                    <a:latin typeface="Times New Roman" pitchFamily="18" charset="0"/>
                  </a:rPr>
                  <a:t>手持式電腦</a:t>
                </a:r>
                <a:endParaRPr lang="zh-TW" altLang="en-US">
                  <a:latin typeface="Arial" pitchFamily="34" charset="0"/>
                </a:endParaRPr>
              </a:p>
            </p:txBody>
          </p:sp>
          <p:sp>
            <p:nvSpPr>
              <p:cNvPr id="16404" name="Line 29"/>
              <p:cNvSpPr>
                <a:spLocks noChangeShapeType="1"/>
              </p:cNvSpPr>
              <p:nvPr/>
            </p:nvSpPr>
            <p:spPr bwMode="auto">
              <a:xfrm>
                <a:off x="3742" y="2750"/>
                <a:ext cx="743" cy="7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16405" name="Oval 30"/>
              <p:cNvSpPr>
                <a:spLocks noChangeArrowheads="1"/>
              </p:cNvSpPr>
              <p:nvPr/>
            </p:nvSpPr>
            <p:spPr bwMode="auto">
              <a:xfrm>
                <a:off x="4478" y="3515"/>
                <a:ext cx="93" cy="88"/>
              </a:xfrm>
              <a:prstGeom prst="ellipse">
                <a:avLst/>
              </a:prstGeom>
              <a:solidFill>
                <a:srgbClr val="000000"/>
              </a:solidFill>
              <a:ln w="9525">
                <a:solidFill>
                  <a:srgbClr val="000000"/>
                </a:solidFill>
                <a:round/>
                <a:headEnd/>
                <a:tailEnd/>
              </a:ln>
            </p:spPr>
            <p:txBody>
              <a:bodyPr/>
              <a:lstStyle/>
              <a:p>
                <a:endParaRPr lang="zh-TW" altLang="en-US"/>
              </a:p>
            </p:txBody>
          </p:sp>
        </p:grpSp>
      </p:grpSp>
      <p:sp>
        <p:nvSpPr>
          <p:cNvPr id="16391" name="矩形 33"/>
          <p:cNvSpPr>
            <a:spLocks noChangeArrowheads="1"/>
          </p:cNvSpPr>
          <p:nvPr/>
        </p:nvSpPr>
        <p:spPr bwMode="auto">
          <a:xfrm>
            <a:off x="6636275" y="1916116"/>
            <a:ext cx="1214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2" name="矩形 33"/>
          <p:cNvSpPr>
            <a:spLocks noChangeArrowheads="1"/>
          </p:cNvSpPr>
          <p:nvPr/>
        </p:nvSpPr>
        <p:spPr bwMode="auto">
          <a:xfrm>
            <a:off x="7507812" y="1916113"/>
            <a:ext cx="12874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solidFill>
                  <a:srgbClr val="FF0000"/>
                </a:solidFill>
                <a:latin typeface="Times New Roman" pitchFamily="18" charset="0"/>
              </a:rPr>
              <a:t>虛擬化</a:t>
            </a:r>
            <a:endParaRPr lang="en-US" altLang="zh-TW" sz="1600">
              <a:solidFill>
                <a:srgbClr val="FF0000"/>
              </a:solidFill>
              <a:latin typeface="Times New Roman" pitchFamily="18" charset="0"/>
            </a:endParaRPr>
          </a:p>
          <a:p>
            <a:r>
              <a:rPr lang="en-US" altLang="zh-TW" sz="1600">
                <a:solidFill>
                  <a:srgbClr val="FF0000"/>
                </a:solidFill>
                <a:latin typeface="Times New Roman" pitchFamily="18" charset="0"/>
              </a:rPr>
              <a:t>virtualization</a:t>
            </a:r>
            <a:endParaRPr lang="zh-TW" altLang="en-US" sz="1600">
              <a:solidFill>
                <a:srgbClr val="FF0000"/>
              </a:solidFill>
              <a:latin typeface="Times New Roman" pitchFamily="18" charset="0"/>
            </a:endParaRPr>
          </a:p>
        </p:txBody>
      </p:sp>
      <p:sp>
        <p:nvSpPr>
          <p:cNvPr id="16393" name="矩形 33"/>
          <p:cNvSpPr>
            <a:spLocks noChangeArrowheads="1"/>
          </p:cNvSpPr>
          <p:nvPr/>
        </p:nvSpPr>
        <p:spPr bwMode="auto">
          <a:xfrm>
            <a:off x="6923609" y="3068641"/>
            <a:ext cx="12144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4" name="矩形 33"/>
          <p:cNvSpPr>
            <a:spLocks noChangeArrowheads="1"/>
          </p:cNvSpPr>
          <p:nvPr/>
        </p:nvSpPr>
        <p:spPr bwMode="auto">
          <a:xfrm>
            <a:off x="7426850" y="4365625"/>
            <a:ext cx="12144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5" name="矩形 33"/>
          <p:cNvSpPr>
            <a:spLocks noChangeArrowheads="1"/>
          </p:cNvSpPr>
          <p:nvPr/>
        </p:nvSpPr>
        <p:spPr bwMode="auto">
          <a:xfrm>
            <a:off x="7787209" y="5661025"/>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latin typeface="Times New Roman" pitchFamily="18" charset="0"/>
              </a:rPr>
              <a:t>虛擬機器</a:t>
            </a:r>
          </a:p>
        </p:txBody>
      </p:sp>
      <p:sp>
        <p:nvSpPr>
          <p:cNvPr id="16397" name="矩形 33"/>
          <p:cNvSpPr>
            <a:spLocks noChangeArrowheads="1"/>
          </p:cNvSpPr>
          <p:nvPr/>
        </p:nvSpPr>
        <p:spPr bwMode="auto">
          <a:xfrm>
            <a:off x="8328550" y="5867400"/>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solidFill>
                  <a:srgbClr val="FF0000"/>
                </a:solidFill>
                <a:latin typeface="Times New Roman" pitchFamily="18" charset="0"/>
              </a:rPr>
              <a:t>虛擬化</a:t>
            </a:r>
            <a:endParaRPr lang="en-US" altLang="zh-TW" sz="1600">
              <a:solidFill>
                <a:srgbClr val="FF0000"/>
              </a:solidFill>
              <a:latin typeface="Times New Roman" pitchFamily="18" charset="0"/>
            </a:endParaRPr>
          </a:p>
          <a:p>
            <a:r>
              <a:rPr lang="en-US" altLang="zh-TW" sz="1600">
                <a:solidFill>
                  <a:srgbClr val="FF0000"/>
                </a:solidFill>
                <a:latin typeface="Times New Roman" pitchFamily="18" charset="0"/>
              </a:rPr>
              <a:t>virtualization</a:t>
            </a:r>
            <a:endParaRPr lang="zh-TW" altLang="en-US" sz="1600">
              <a:solidFill>
                <a:srgbClr val="FF0000"/>
              </a:solidFill>
              <a:latin typeface="Times New Roman" pitchFamily="18" charset="0"/>
            </a:endParaRPr>
          </a:p>
        </p:txBody>
      </p:sp>
      <p:sp>
        <p:nvSpPr>
          <p:cNvPr id="16398" name="矩形 33"/>
          <p:cNvSpPr>
            <a:spLocks noChangeArrowheads="1"/>
          </p:cNvSpPr>
          <p:nvPr/>
        </p:nvSpPr>
        <p:spPr bwMode="auto">
          <a:xfrm>
            <a:off x="8039622" y="4768850"/>
            <a:ext cx="12874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TW" altLang="en-US" sz="1600">
                <a:solidFill>
                  <a:srgbClr val="FF0000"/>
                </a:solidFill>
                <a:latin typeface="Times New Roman" pitchFamily="18" charset="0"/>
              </a:rPr>
              <a:t>虛擬化</a:t>
            </a:r>
            <a:endParaRPr lang="en-US" altLang="zh-TW" sz="1600">
              <a:solidFill>
                <a:srgbClr val="FF0000"/>
              </a:solidFill>
              <a:latin typeface="Times New Roman" pitchFamily="18" charset="0"/>
            </a:endParaRPr>
          </a:p>
          <a:p>
            <a:r>
              <a:rPr lang="en-US" altLang="zh-TW" sz="1600">
                <a:solidFill>
                  <a:srgbClr val="FF0000"/>
                </a:solidFill>
                <a:latin typeface="Times New Roman" pitchFamily="18" charset="0"/>
              </a:rPr>
              <a:t>virtualization</a:t>
            </a:r>
            <a:endParaRPr lang="zh-TW" altLang="en-US" sz="1600">
              <a:solidFill>
                <a:srgbClr val="FF0000"/>
              </a:solidFill>
              <a:latin typeface="Times New Roman" pitchFamily="18" charset="0"/>
            </a:endParaRPr>
          </a:p>
        </p:txBody>
      </p:sp>
      <p:sp>
        <p:nvSpPr>
          <p:cNvPr id="43" name="爆炸 1 42"/>
          <p:cNvSpPr>
            <a:spLocks noChangeArrowheads="1"/>
          </p:cNvSpPr>
          <p:nvPr/>
        </p:nvSpPr>
        <p:spPr bwMode="auto">
          <a:xfrm>
            <a:off x="8312273" y="930885"/>
            <a:ext cx="3775869" cy="5759450"/>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Cloud OS?</a:t>
            </a:r>
          </a:p>
          <a:p>
            <a:r>
              <a:rPr lang="en-US" altLang="zh-TW" sz="2800" dirty="0" err="1">
                <a:solidFill>
                  <a:srgbClr val="3333FF"/>
                </a:solidFill>
                <a:latin typeface="Arial Rounded MT Bold" pitchFamily="34" charset="0"/>
              </a:rPr>
              <a:t>WeOS</a:t>
            </a:r>
            <a:r>
              <a:rPr lang="en-US" altLang="zh-TW" sz="2800" dirty="0">
                <a:solidFill>
                  <a:srgbClr val="3333FF"/>
                </a:solidFill>
                <a:latin typeface="Arial Rounded MT Bold" pitchFamily="34" charset="0"/>
              </a:rPr>
              <a:t>?</a:t>
            </a:r>
          </a:p>
          <a:p>
            <a:r>
              <a:rPr lang="en-US" altLang="zh-TW" sz="2800" dirty="0" err="1">
                <a:solidFill>
                  <a:srgbClr val="3333FF"/>
                </a:solidFill>
                <a:latin typeface="Arial Rounded MT Bold" pitchFamily="34" charset="0"/>
              </a:rPr>
              <a:t>Blockchain</a:t>
            </a:r>
            <a:endParaRPr lang="zh-TW" altLang="en-US" sz="2800" dirty="0">
              <a:solidFill>
                <a:srgbClr val="3333FF"/>
              </a:solidFill>
              <a:latin typeface="Arial Rounded MT Bold" pitchFamily="34" charset="0"/>
            </a:endParaRPr>
          </a:p>
        </p:txBody>
      </p:sp>
      <p:sp>
        <p:nvSpPr>
          <p:cNvPr id="2" name="投影片編號版面配置區 1"/>
          <p:cNvSpPr>
            <a:spLocks noGrp="1"/>
          </p:cNvSpPr>
          <p:nvPr>
            <p:ph type="sldNum" sz="quarter" idx="12"/>
          </p:nvPr>
        </p:nvSpPr>
        <p:spPr/>
        <p:txBody>
          <a:bodyPr/>
          <a:lstStyle/>
          <a:p>
            <a:pPr>
              <a:defRPr/>
            </a:pPr>
            <a:fld id="{8829B0A6-A5B9-4F19-A482-C4080EE7DAE7}" type="slidenum">
              <a:rPr lang="en-US" altLang="zh-TW" smtClean="0"/>
              <a:pPr>
                <a:defRPr/>
              </a:pPr>
              <a:t>11</a:t>
            </a:fld>
            <a:endParaRPr lang="en-US" altLang="zh-TW"/>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ooter Placeholder 5"/>
          <p:cNvSpPr>
            <a:spLocks noGrp="1"/>
          </p:cNvSpPr>
          <p:nvPr>
            <p:ph type="ftr" sz="quarter" idx="11"/>
          </p:nvPr>
        </p:nvSpPr>
        <p:spPr/>
        <p:txBody>
          <a:bodyPr/>
          <a:lstStyle/>
          <a:p>
            <a:pPr>
              <a:defRPr/>
            </a:pPr>
            <a:r>
              <a:rPr lang="en-US" altLang="zh-TW"/>
              <a:t>/23</a:t>
            </a:r>
          </a:p>
        </p:txBody>
      </p:sp>
      <p:sp>
        <p:nvSpPr>
          <p:cNvPr id="18436"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694528BE-37E9-4A15-8780-3EC8A01605BF}" type="slidenum">
              <a:rPr lang="en-US" altLang="zh-TW" sz="1400"/>
              <a:pPr>
                <a:spcBef>
                  <a:spcPct val="0"/>
                </a:spcBef>
                <a:buFontTx/>
                <a:buNone/>
              </a:pPr>
              <a:t>12</a:t>
            </a:fld>
            <a:endParaRPr lang="en-US" altLang="zh-TW" sz="1400" dirty="0"/>
          </a:p>
        </p:txBody>
      </p:sp>
      <p:sp>
        <p:nvSpPr>
          <p:cNvPr id="18437" name="Rectangle 2"/>
          <p:cNvSpPr>
            <a:spLocks noGrp="1" noChangeArrowheads="1"/>
          </p:cNvSpPr>
          <p:nvPr>
            <p:ph type="title"/>
          </p:nvPr>
        </p:nvSpPr>
        <p:spPr>
          <a:xfrm>
            <a:off x="1919288" y="0"/>
            <a:ext cx="8229600" cy="1143000"/>
          </a:xfrm>
        </p:spPr>
        <p:txBody>
          <a:bodyPr/>
          <a:lstStyle/>
          <a:p>
            <a:pPr eaLnBrk="1" hangingPunct="1"/>
            <a:r>
              <a:rPr lang="en-US" altLang="zh-TW" dirty="0"/>
              <a:t>OS Sizes</a:t>
            </a:r>
          </a:p>
        </p:txBody>
      </p:sp>
      <p:sp>
        <p:nvSpPr>
          <p:cNvPr id="18438" name="Rectangle 3"/>
          <p:cNvSpPr>
            <a:spLocks noGrp="1" noChangeArrowheads="1"/>
          </p:cNvSpPr>
          <p:nvPr>
            <p:ph type="body" sz="half" idx="1"/>
          </p:nvPr>
        </p:nvSpPr>
        <p:spPr>
          <a:xfrm>
            <a:off x="3228231" y="4146550"/>
            <a:ext cx="5735538" cy="2286000"/>
          </a:xfrm>
        </p:spPr>
        <p:txBody>
          <a:bodyPr/>
          <a:lstStyle/>
          <a:p>
            <a:pPr eaLnBrk="1" hangingPunct="1"/>
            <a:r>
              <a:rPr lang="en-US" altLang="zh-TW" sz="2400" dirty="0"/>
              <a:t>Window 2000, 30M lines.</a:t>
            </a:r>
          </a:p>
          <a:p>
            <a:pPr eaLnBrk="1" hangingPunct="1"/>
            <a:r>
              <a:rPr lang="en-US" altLang="zh-TW" sz="2400" dirty="0"/>
              <a:t>Netscape Communicator 5, 17M lines.</a:t>
            </a:r>
          </a:p>
          <a:p>
            <a:pPr eaLnBrk="1" hangingPunct="1"/>
            <a:r>
              <a:rPr lang="en-US" altLang="zh-TW" sz="2400" dirty="0"/>
              <a:t>A GO (</a:t>
            </a:r>
            <a:r>
              <a:rPr lang="zh-TW" altLang="en-US" sz="2400" dirty="0"/>
              <a:t>圍棋</a:t>
            </a:r>
            <a:r>
              <a:rPr lang="en-US" altLang="zh-TW" sz="2400" dirty="0"/>
              <a:t>)</a:t>
            </a:r>
            <a:r>
              <a:rPr lang="zh-TW" altLang="en-US" sz="2400" dirty="0"/>
              <a:t> </a:t>
            </a:r>
            <a:r>
              <a:rPr lang="en-US" altLang="zh-TW" sz="2400" dirty="0"/>
              <a:t>program, 0.01M lines.</a:t>
            </a:r>
          </a:p>
          <a:p>
            <a:pPr eaLnBrk="1" hangingPunct="1"/>
            <a:r>
              <a:rPr lang="en-US" altLang="zh-TW" sz="2400" dirty="0"/>
              <a:t>A SOHO router, 0.6M lines.</a:t>
            </a:r>
          </a:p>
          <a:p>
            <a:pPr eaLnBrk="1" hangingPunct="1"/>
            <a:r>
              <a:rPr lang="en-US" altLang="zh-TW" sz="2400" dirty="0"/>
              <a:t>What is Embedded (OS/system)? </a:t>
            </a:r>
          </a:p>
        </p:txBody>
      </p:sp>
      <p:graphicFrame>
        <p:nvGraphicFramePr>
          <p:cNvPr id="501764" name="Group 4"/>
          <p:cNvGraphicFramePr>
            <a:graphicFrameLocks noGrp="1"/>
          </p:cNvGraphicFramePr>
          <p:nvPr>
            <p:ph sz="half" idx="2"/>
          </p:nvPr>
        </p:nvGraphicFramePr>
        <p:xfrm>
          <a:off x="2381251" y="1000125"/>
          <a:ext cx="7559675" cy="3054350"/>
        </p:xfrm>
        <a:graphic>
          <a:graphicData uri="http://schemas.openxmlformats.org/drawingml/2006/table">
            <a:tbl>
              <a:tblPr/>
              <a:tblGrid>
                <a:gridCol w="1368425">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1150937">
                  <a:extLst>
                    <a:ext uri="{9D8B030D-6E8A-4147-A177-3AD203B41FA5}">
                      <a16:colId xmlns:a16="http://schemas.microsoft.com/office/drawing/2014/main" val="20002"/>
                    </a:ext>
                  </a:extLst>
                </a:gridCol>
                <a:gridCol w="1657350">
                  <a:extLst>
                    <a:ext uri="{9D8B030D-6E8A-4147-A177-3AD203B41FA5}">
                      <a16:colId xmlns:a16="http://schemas.microsoft.com/office/drawing/2014/main" val="20003"/>
                    </a:ext>
                  </a:extLst>
                </a:gridCol>
                <a:gridCol w="10541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4635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Linux </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image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files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directories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lines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bytes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2.6.4</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1150K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13400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960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5.6M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167M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2.4.25</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1177K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11000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670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5M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149M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2.2.26</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507K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5100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280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2.5M</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75M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ThreadX</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129K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158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29K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1.5M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uC/OS-II</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55K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5.5K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0.4M</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Tinix’</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0.5K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20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800" b="0" i="0" u="none" strike="noStrike" cap="none" normalizeH="0" baseline="0">
                          <a:ln>
                            <a:noFill/>
                          </a:ln>
                          <a:solidFill>
                            <a:schemeClr val="tx1"/>
                          </a:solidFill>
                          <a:effectLst/>
                          <a:latin typeface="Arial" pitchFamily="34" charset="0"/>
                          <a:ea typeface="新細明體" pitchFamily="18" charset="-120"/>
                        </a:rPr>
                        <a:t>0.5K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內容版面配置區 2"/>
          <p:cNvSpPr>
            <a:spLocks noGrp="1"/>
          </p:cNvSpPr>
          <p:nvPr>
            <p:ph idx="1"/>
          </p:nvPr>
        </p:nvSpPr>
        <p:spPr>
          <a:xfrm>
            <a:off x="2166939" y="857251"/>
            <a:ext cx="8072437" cy="5572125"/>
          </a:xfrm>
        </p:spPr>
        <p:txBody>
          <a:bodyPr/>
          <a:lstStyle/>
          <a:p>
            <a:pPr>
              <a:buFontTx/>
              <a:buNone/>
            </a:pPr>
            <a:r>
              <a:rPr lang="en-US" altLang="zh-TW" sz="1600"/>
              <a:t> org 07c00h                          ; tell the assembler to load onto 7c00, 0100h for DOS</a:t>
            </a:r>
            <a:endParaRPr lang="zh-TW" altLang="en-US" sz="1600"/>
          </a:p>
          <a:p>
            <a:pPr>
              <a:buFontTx/>
              <a:buNone/>
            </a:pPr>
            <a:r>
              <a:rPr lang="zh-TW" altLang="en-US" sz="1600"/>
              <a:t>    </a:t>
            </a:r>
            <a:r>
              <a:rPr lang="en-US" altLang="zh-TW" sz="1600"/>
              <a:t>mov ax, cs</a:t>
            </a:r>
          </a:p>
          <a:p>
            <a:pPr>
              <a:buFontTx/>
              <a:buNone/>
            </a:pPr>
            <a:r>
              <a:rPr lang="en-US" altLang="zh-TW" sz="1600"/>
              <a:t>    mov ds, ax</a:t>
            </a:r>
          </a:p>
          <a:p>
            <a:pPr>
              <a:buFontTx/>
              <a:buNone/>
            </a:pPr>
            <a:r>
              <a:rPr lang="en-US" altLang="zh-TW" sz="1600"/>
              <a:t>    mov es, ax</a:t>
            </a:r>
          </a:p>
          <a:p>
            <a:pPr>
              <a:buFontTx/>
              <a:buNone/>
            </a:pPr>
            <a:r>
              <a:rPr lang="en-US" altLang="zh-TW" sz="1600"/>
              <a:t>    call    DispStr                   ; call string display procedure</a:t>
            </a:r>
            <a:endParaRPr lang="zh-TW" altLang="en-US" sz="1600"/>
          </a:p>
          <a:p>
            <a:pPr>
              <a:buFontTx/>
              <a:buNone/>
            </a:pPr>
            <a:r>
              <a:rPr lang="zh-TW" altLang="en-US" sz="1600"/>
              <a:t>    </a:t>
            </a:r>
            <a:r>
              <a:rPr lang="en-US" altLang="zh-TW" sz="1600"/>
              <a:t>jmp $                               ; infinite loop</a:t>
            </a:r>
            <a:endParaRPr lang="zh-TW" altLang="en-US" sz="1600"/>
          </a:p>
          <a:p>
            <a:pPr>
              <a:buFontTx/>
              <a:buNone/>
            </a:pPr>
            <a:r>
              <a:rPr lang="en-US" altLang="zh-TW" sz="1600"/>
              <a:t>DispStr:</a:t>
            </a:r>
          </a:p>
          <a:p>
            <a:pPr>
              <a:buFontTx/>
              <a:buNone/>
            </a:pPr>
            <a:r>
              <a:rPr lang="en-US" altLang="zh-TW" sz="1600"/>
              <a:t>    mov ax, BootMessage</a:t>
            </a:r>
          </a:p>
          <a:p>
            <a:pPr>
              <a:buFontTx/>
              <a:buNone/>
            </a:pPr>
            <a:r>
              <a:rPr lang="en-US" altLang="zh-TW" sz="1600"/>
              <a:t>    mov bp, ax                      ; ES:BP = string address</a:t>
            </a:r>
            <a:endParaRPr lang="zh-TW" altLang="en-US" sz="1600"/>
          </a:p>
          <a:p>
            <a:pPr>
              <a:buFontTx/>
              <a:buNone/>
            </a:pPr>
            <a:r>
              <a:rPr lang="zh-TW" altLang="en-US" sz="1600"/>
              <a:t>    </a:t>
            </a:r>
            <a:r>
              <a:rPr lang="en-US" altLang="zh-TW" sz="1600"/>
              <a:t>mov cx, 16                      ; CX = string length</a:t>
            </a:r>
            <a:endParaRPr lang="zh-TW" altLang="en-US" sz="1600"/>
          </a:p>
          <a:p>
            <a:pPr>
              <a:buFontTx/>
              <a:buNone/>
            </a:pPr>
            <a:r>
              <a:rPr lang="zh-TW" altLang="en-US" sz="1600"/>
              <a:t>    </a:t>
            </a:r>
            <a:r>
              <a:rPr lang="en-US" altLang="zh-TW" sz="1600"/>
              <a:t>mov ax, 01301h              ; AH = 13,  AL = 01h</a:t>
            </a:r>
          </a:p>
          <a:p>
            <a:pPr>
              <a:buFontTx/>
              <a:buNone/>
            </a:pPr>
            <a:r>
              <a:rPr lang="en-US" altLang="zh-TW" sz="1600"/>
              <a:t>    mov bx, 000ch                ; page number is 0 (BH = 0) black background red character </a:t>
            </a:r>
          </a:p>
          <a:p>
            <a:pPr>
              <a:buFontTx/>
              <a:buNone/>
            </a:pPr>
            <a:r>
              <a:rPr lang="en-US" altLang="zh-TW" sz="1600"/>
              <a:t>                                           ; (BL = 0Ch,</a:t>
            </a:r>
            <a:r>
              <a:rPr lang="zh-TW" altLang="en-US" sz="1600"/>
              <a:t> </a:t>
            </a:r>
            <a:r>
              <a:rPr lang="en-US" altLang="zh-TW" sz="1600"/>
              <a:t>highlight)</a:t>
            </a:r>
          </a:p>
          <a:p>
            <a:pPr>
              <a:buFontTx/>
              <a:buNone/>
            </a:pPr>
            <a:r>
              <a:rPr lang="en-US" altLang="zh-TW" sz="1600"/>
              <a:t>    mov dl, 0</a:t>
            </a:r>
          </a:p>
          <a:p>
            <a:pPr>
              <a:buFontTx/>
              <a:buNone/>
            </a:pPr>
            <a:r>
              <a:rPr lang="en-US" altLang="zh-TW" sz="1600"/>
              <a:t>    int 10h                            ; the 10h software interrupt</a:t>
            </a:r>
            <a:endParaRPr lang="zh-TW" altLang="en-US" sz="1600"/>
          </a:p>
          <a:p>
            <a:pPr>
              <a:buFontTx/>
              <a:buNone/>
            </a:pPr>
            <a:r>
              <a:rPr lang="zh-TW" altLang="en-US" sz="1600"/>
              <a:t>    </a:t>
            </a:r>
            <a:r>
              <a:rPr lang="en-US" altLang="zh-TW" sz="1600"/>
              <a:t>ret</a:t>
            </a:r>
          </a:p>
          <a:p>
            <a:pPr>
              <a:buFontTx/>
              <a:buNone/>
            </a:pPr>
            <a:r>
              <a:rPr lang="en-US" altLang="zh-TW" sz="1600"/>
              <a:t>BootMessage:        db        "Hello, OS world!"</a:t>
            </a:r>
          </a:p>
          <a:p>
            <a:pPr>
              <a:buFontTx/>
              <a:buNone/>
            </a:pPr>
            <a:r>
              <a:rPr lang="en-US" altLang="zh-TW" sz="1600"/>
              <a:t>times   510-($-$$)   db  0   ; fill the rest of sector (512 bytes) with 0</a:t>
            </a:r>
            <a:endParaRPr lang="zh-TW" altLang="en-US" sz="1600"/>
          </a:p>
          <a:p>
            <a:pPr>
              <a:buFontTx/>
              <a:buNone/>
            </a:pPr>
            <a:r>
              <a:rPr lang="en-US" altLang="zh-TW" sz="1600"/>
              <a:t>dw  0xaa55                        ; end of sector</a:t>
            </a:r>
            <a:endParaRPr lang="zh-TW" altLang="en-US" sz="1600"/>
          </a:p>
        </p:txBody>
      </p:sp>
      <p:sp>
        <p:nvSpPr>
          <p:cNvPr id="20483" name="Rectangle 2"/>
          <p:cNvSpPr>
            <a:spLocks noGrp="1" noChangeArrowheads="1"/>
          </p:cNvSpPr>
          <p:nvPr>
            <p:ph type="title"/>
          </p:nvPr>
        </p:nvSpPr>
        <p:spPr>
          <a:xfrm>
            <a:off x="2009775" y="188640"/>
            <a:ext cx="8229600" cy="864096"/>
          </a:xfrm>
        </p:spPr>
        <p:txBody>
          <a:bodyPr/>
          <a:lstStyle/>
          <a:p>
            <a:pPr eaLnBrk="1" hangingPunct="1">
              <a:lnSpc>
                <a:spcPts val="2000"/>
              </a:lnSpc>
            </a:pPr>
            <a:r>
              <a:rPr lang="en-US" altLang="zh-TW" dirty="0" err="1"/>
              <a:t>Tinix</a:t>
            </a:r>
            <a:r>
              <a:rPr lang="en-US" altLang="zh-TW" dirty="0"/>
              <a:t>’</a:t>
            </a:r>
            <a:br>
              <a:rPr lang="en-US" altLang="zh-TW" dirty="0"/>
            </a:br>
            <a:r>
              <a:rPr lang="en-US" altLang="zh-TW" dirty="0"/>
              <a:t>                                        </a:t>
            </a:r>
            <a:r>
              <a:rPr lang="en-US" altLang="zh-TW" sz="1400" dirty="0"/>
              <a:t>-</a:t>
            </a:r>
            <a:r>
              <a:rPr lang="zh-TW" altLang="en-US" sz="1400" dirty="0"/>
              <a:t>“自己動手寫作業系統</a:t>
            </a:r>
            <a:r>
              <a:rPr lang="en-US" altLang="zh-TW" sz="1400" dirty="0"/>
              <a:t>,” </a:t>
            </a:r>
            <a:r>
              <a:rPr lang="zh-TW" altLang="en-US" sz="1400" dirty="0"/>
              <a:t>于淵</a:t>
            </a:r>
            <a:endParaRPr lang="en-US" altLang="zh-TW" dirty="0"/>
          </a:p>
        </p:txBody>
      </p:sp>
      <p:sp>
        <p:nvSpPr>
          <p:cNvPr id="3" name="頁尾版面配置區 2"/>
          <p:cNvSpPr>
            <a:spLocks noGrp="1"/>
          </p:cNvSpPr>
          <p:nvPr>
            <p:ph type="ftr" sz="quarter" idx="11"/>
          </p:nvPr>
        </p:nvSpPr>
        <p:spPr/>
        <p:txBody>
          <a:bodyPr/>
          <a:lstStyle/>
          <a:p>
            <a:pPr>
              <a:defRPr/>
            </a:pPr>
            <a:r>
              <a:rPr lang="en-US" altLang="zh-TW"/>
              <a:t>/23</a:t>
            </a:r>
          </a:p>
        </p:txBody>
      </p:sp>
      <p:sp>
        <p:nvSpPr>
          <p:cNvPr id="20486" name="投影片編號版面配置區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BB170EFD-4900-47C2-AF66-BA9EBAC0F30F}" type="slidenum">
              <a:rPr lang="en-US" altLang="zh-TW" sz="1400"/>
              <a:pPr>
                <a:spcBef>
                  <a:spcPct val="0"/>
                </a:spcBef>
                <a:buFontTx/>
                <a:buNone/>
              </a:pPr>
              <a:t>13</a:t>
            </a:fld>
            <a:endParaRPr lang="en-US" altLang="zh-TW" sz="1400" dirty="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3">
            <a:extLst>
              <a:ext uri="{FF2B5EF4-FFF2-40B4-BE49-F238E27FC236}">
                <a16:creationId xmlns:a16="http://schemas.microsoft.com/office/drawing/2014/main" id="{A2006457-62A3-417E-823F-2438FF53A7E9}"/>
              </a:ext>
            </a:extLst>
          </p:cNvPr>
          <p:cNvSpPr>
            <a:spLocks noGrp="1"/>
          </p:cNvSpPr>
          <p:nvPr>
            <p:ph type="ftr" sz="quarter" idx="11"/>
          </p:nvPr>
        </p:nvSpPr>
        <p:spPr/>
        <p:txBody>
          <a:bodyPr/>
          <a:lstStyle/>
          <a:p>
            <a:pPr>
              <a:defRPr/>
            </a:pPr>
            <a:r>
              <a:rPr lang="en-US" altLang="zh-TW"/>
              <a:t>/23</a:t>
            </a:r>
          </a:p>
        </p:txBody>
      </p:sp>
      <p:sp>
        <p:nvSpPr>
          <p:cNvPr id="18436" name="Slide Number Placeholder 4">
            <a:extLst>
              <a:ext uri="{FF2B5EF4-FFF2-40B4-BE49-F238E27FC236}">
                <a16:creationId xmlns:a16="http://schemas.microsoft.com/office/drawing/2014/main" id="{0026327D-5D7F-47FD-AB28-6EE0231A6A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53E3B2DD-AB77-4322-8411-557AD8ADD537}" type="slidenum">
              <a:rPr lang="en-US" altLang="zh-TW" sz="1400"/>
              <a:pPr>
                <a:spcBef>
                  <a:spcPct val="0"/>
                </a:spcBef>
                <a:buFontTx/>
                <a:buNone/>
              </a:pPr>
              <a:t>14</a:t>
            </a:fld>
            <a:endParaRPr lang="en-US" altLang="zh-TW" sz="1400" dirty="0"/>
          </a:p>
        </p:txBody>
      </p:sp>
      <p:sp>
        <p:nvSpPr>
          <p:cNvPr id="18437" name="Rectangle 2">
            <a:extLst>
              <a:ext uri="{FF2B5EF4-FFF2-40B4-BE49-F238E27FC236}">
                <a16:creationId xmlns:a16="http://schemas.microsoft.com/office/drawing/2014/main" id="{38718CCA-9B4F-494C-8004-0B4D2CD25A14}"/>
              </a:ext>
            </a:extLst>
          </p:cNvPr>
          <p:cNvSpPr>
            <a:spLocks noChangeArrowheads="1"/>
          </p:cNvSpPr>
          <p:nvPr/>
        </p:nvSpPr>
        <p:spPr bwMode="auto">
          <a:xfrm>
            <a:off x="4321176" y="5783264"/>
            <a:ext cx="3025775" cy="358775"/>
          </a:xfrm>
          <a:prstGeom prst="rect">
            <a:avLst/>
          </a:prstGeom>
          <a:solidFill>
            <a:srgbClr val="FFFF66"/>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電子書包發展硬體</a:t>
            </a:r>
          </a:p>
        </p:txBody>
      </p:sp>
      <p:sp>
        <p:nvSpPr>
          <p:cNvPr id="18438" name="Rectangle 3">
            <a:extLst>
              <a:ext uri="{FF2B5EF4-FFF2-40B4-BE49-F238E27FC236}">
                <a16:creationId xmlns:a16="http://schemas.microsoft.com/office/drawing/2014/main" id="{46AC1D2C-8635-438C-A004-F46E2AA48C91}"/>
              </a:ext>
            </a:extLst>
          </p:cNvPr>
          <p:cNvSpPr>
            <a:spLocks noChangeArrowheads="1"/>
          </p:cNvSpPr>
          <p:nvPr/>
        </p:nvSpPr>
        <p:spPr bwMode="auto">
          <a:xfrm>
            <a:off x="4321175" y="5207001"/>
            <a:ext cx="3024188" cy="358775"/>
          </a:xfrm>
          <a:prstGeom prst="rect">
            <a:avLst/>
          </a:prstGeom>
          <a:solidFill>
            <a:srgbClr val="FFFF66"/>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電子書包作業系統 </a:t>
            </a:r>
            <a:r>
              <a:rPr lang="en-US" altLang="zh-TW" sz="1400">
                <a:latin typeface="新細明體" panose="02020500000000000000" pitchFamily="18" charset="-120"/>
              </a:rPr>
              <a:t>(OS / UI / CM)</a:t>
            </a:r>
          </a:p>
        </p:txBody>
      </p:sp>
      <p:sp>
        <p:nvSpPr>
          <p:cNvPr id="18439" name="Rectangle 4">
            <a:extLst>
              <a:ext uri="{FF2B5EF4-FFF2-40B4-BE49-F238E27FC236}">
                <a16:creationId xmlns:a16="http://schemas.microsoft.com/office/drawing/2014/main" id="{B200D86C-EE7D-4785-94E4-E14DF6761F54}"/>
              </a:ext>
            </a:extLst>
          </p:cNvPr>
          <p:cNvSpPr>
            <a:spLocks noChangeArrowheads="1"/>
          </p:cNvSpPr>
          <p:nvPr/>
        </p:nvSpPr>
        <p:spPr bwMode="auto">
          <a:xfrm>
            <a:off x="7994650" y="3643313"/>
            <a:ext cx="2159000" cy="482600"/>
          </a:xfrm>
          <a:prstGeom prst="rect">
            <a:avLst/>
          </a:prstGeom>
          <a:solidFill>
            <a:srgbClr val="CCFF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FF"/>
            </a:extrusionClr>
            <a:contourClr>
              <a:srgbClr val="CCFFFF"/>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教學 </a:t>
            </a:r>
            <a:r>
              <a:rPr lang="en-US" altLang="zh-TW" sz="1400">
                <a:latin typeface="新細明體" panose="02020500000000000000" pitchFamily="18" charset="-120"/>
              </a:rPr>
              <a:t>/ </a:t>
            </a:r>
            <a:r>
              <a:rPr lang="zh-TW" altLang="en-US" sz="1400"/>
              <a:t>同儕</a:t>
            </a:r>
            <a:r>
              <a:rPr lang="zh-TW" altLang="en-US" sz="1400">
                <a:latin typeface="新細明體" panose="02020500000000000000" pitchFamily="18" charset="-120"/>
              </a:rPr>
              <a:t>群體</a:t>
            </a:r>
          </a:p>
          <a:p>
            <a:pPr algn="ctr" eaLnBrk="1" hangingPunct="1">
              <a:spcBef>
                <a:spcPct val="0"/>
              </a:spcBef>
              <a:buFontTx/>
              <a:buNone/>
            </a:pPr>
            <a:r>
              <a:rPr lang="zh-TW" altLang="en-US" sz="1400">
                <a:latin typeface="新細明體" panose="02020500000000000000" pitchFamily="18" charset="-120"/>
              </a:rPr>
              <a:t>應用軟體開發工具</a:t>
            </a:r>
          </a:p>
        </p:txBody>
      </p:sp>
      <p:sp>
        <p:nvSpPr>
          <p:cNvPr id="18440" name="Rectangle 5">
            <a:extLst>
              <a:ext uri="{FF2B5EF4-FFF2-40B4-BE49-F238E27FC236}">
                <a16:creationId xmlns:a16="http://schemas.microsoft.com/office/drawing/2014/main" id="{82E6F021-D7B8-4C2B-B209-12926793BB18}"/>
              </a:ext>
            </a:extLst>
          </p:cNvPr>
          <p:cNvSpPr>
            <a:spLocks noChangeArrowheads="1"/>
          </p:cNvSpPr>
          <p:nvPr/>
        </p:nvSpPr>
        <p:spPr bwMode="auto">
          <a:xfrm>
            <a:off x="7994650" y="4341813"/>
            <a:ext cx="2159000" cy="1225550"/>
          </a:xfrm>
          <a:prstGeom prst="rect">
            <a:avLst/>
          </a:prstGeom>
          <a:solidFill>
            <a:srgbClr val="FFFF66"/>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zh-TW" altLang="en-US" sz="1400">
                <a:latin typeface="新細明體" panose="02020500000000000000" pitchFamily="18" charset="-120"/>
              </a:rPr>
              <a:t>系統軟體開發工具 </a:t>
            </a:r>
            <a:r>
              <a:rPr lang="en-US" altLang="zh-TW" sz="1400">
                <a:latin typeface="新細明體" panose="02020500000000000000" pitchFamily="18" charset="-120"/>
              </a:rPr>
              <a:t>(SDK)</a:t>
            </a:r>
          </a:p>
          <a:p>
            <a:pPr eaLnBrk="1" hangingPunct="1">
              <a:spcBef>
                <a:spcPct val="0"/>
              </a:spcBef>
              <a:buFontTx/>
              <a:buNone/>
            </a:pPr>
            <a:r>
              <a:rPr lang="zh-TW" altLang="en-US" sz="1400">
                <a:latin typeface="新細明體" panose="02020500000000000000" pitchFamily="18" charset="-120"/>
              </a:rPr>
              <a:t>相容性測試軟體工具</a:t>
            </a:r>
            <a:r>
              <a:rPr lang="en-US" altLang="zh-TW" sz="1400">
                <a:latin typeface="新細明體" panose="02020500000000000000" pitchFamily="18" charset="-120"/>
              </a:rPr>
              <a:t>(TCK)</a:t>
            </a:r>
          </a:p>
        </p:txBody>
      </p:sp>
      <p:sp>
        <p:nvSpPr>
          <p:cNvPr id="18441" name="Rectangle 6">
            <a:extLst>
              <a:ext uri="{FF2B5EF4-FFF2-40B4-BE49-F238E27FC236}">
                <a16:creationId xmlns:a16="http://schemas.microsoft.com/office/drawing/2014/main" id="{2DD510F8-6C5E-450F-85D2-27BF5826D45D}"/>
              </a:ext>
            </a:extLst>
          </p:cNvPr>
          <p:cNvSpPr>
            <a:spLocks noChangeArrowheads="1"/>
          </p:cNvSpPr>
          <p:nvPr/>
        </p:nvSpPr>
        <p:spPr bwMode="auto">
          <a:xfrm>
            <a:off x="7993064" y="5783264"/>
            <a:ext cx="1081087" cy="358775"/>
          </a:xfrm>
          <a:prstGeom prst="rect">
            <a:avLst/>
          </a:prstGeom>
          <a:solidFill>
            <a:srgbClr val="FFFF66"/>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1400">
                <a:latin typeface="新細明體" panose="02020500000000000000" pitchFamily="18" charset="-120"/>
              </a:rPr>
              <a:t>ICE</a:t>
            </a:r>
          </a:p>
        </p:txBody>
      </p:sp>
      <p:sp>
        <p:nvSpPr>
          <p:cNvPr id="18442" name="Rectangle 7">
            <a:extLst>
              <a:ext uri="{FF2B5EF4-FFF2-40B4-BE49-F238E27FC236}">
                <a16:creationId xmlns:a16="http://schemas.microsoft.com/office/drawing/2014/main" id="{546B831F-4EA5-4048-8750-A11B04BF43DB}"/>
              </a:ext>
            </a:extLst>
          </p:cNvPr>
          <p:cNvSpPr>
            <a:spLocks noChangeArrowheads="1"/>
          </p:cNvSpPr>
          <p:nvPr/>
        </p:nvSpPr>
        <p:spPr bwMode="auto">
          <a:xfrm>
            <a:off x="9217026" y="5783264"/>
            <a:ext cx="936625" cy="358775"/>
          </a:xfrm>
          <a:prstGeom prst="rect">
            <a:avLst/>
          </a:prstGeom>
          <a:solidFill>
            <a:srgbClr val="FFFF66"/>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FF66"/>
            </a:extrusionClr>
            <a:contourClr>
              <a:srgbClr val="FFFF66"/>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1400">
                <a:latin typeface="新細明體" panose="02020500000000000000" pitchFamily="18" charset="-120"/>
              </a:rPr>
              <a:t>DDK</a:t>
            </a:r>
          </a:p>
        </p:txBody>
      </p:sp>
      <p:sp>
        <p:nvSpPr>
          <p:cNvPr id="18443" name="Text Box 8">
            <a:extLst>
              <a:ext uri="{FF2B5EF4-FFF2-40B4-BE49-F238E27FC236}">
                <a16:creationId xmlns:a16="http://schemas.microsoft.com/office/drawing/2014/main" id="{8D9C1679-DA35-4FD8-8ADC-2E240C961DAF}"/>
              </a:ext>
            </a:extLst>
          </p:cNvPr>
          <p:cNvSpPr txBox="1">
            <a:spLocks noChangeArrowheads="1"/>
          </p:cNvSpPr>
          <p:nvPr/>
        </p:nvSpPr>
        <p:spPr bwMode="auto">
          <a:xfrm>
            <a:off x="8516939" y="2120900"/>
            <a:ext cx="1038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zh-TW" altLang="en-US" sz="1600" b="1">
                <a:solidFill>
                  <a:schemeClr val="accent2"/>
                </a:solidFill>
                <a:latin typeface="新細明體" panose="02020500000000000000" pitchFamily="18" charset="-120"/>
              </a:rPr>
              <a:t>開發工具</a:t>
            </a:r>
          </a:p>
        </p:txBody>
      </p:sp>
      <p:sp>
        <p:nvSpPr>
          <p:cNvPr id="18444" name="Text Box 9">
            <a:extLst>
              <a:ext uri="{FF2B5EF4-FFF2-40B4-BE49-F238E27FC236}">
                <a16:creationId xmlns:a16="http://schemas.microsoft.com/office/drawing/2014/main" id="{E6631B9B-2A68-49C4-8D09-A1AD35A0E423}"/>
              </a:ext>
            </a:extLst>
          </p:cNvPr>
          <p:cNvSpPr txBox="1">
            <a:spLocks noChangeArrowheads="1"/>
          </p:cNvSpPr>
          <p:nvPr/>
        </p:nvSpPr>
        <p:spPr bwMode="auto">
          <a:xfrm>
            <a:off x="4970464" y="2147888"/>
            <a:ext cx="20161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600" b="1">
                <a:solidFill>
                  <a:schemeClr val="accent2"/>
                </a:solidFill>
              </a:rPr>
              <a:t>電子書包</a:t>
            </a:r>
            <a:r>
              <a:rPr lang="zh-TW" altLang="en-US" sz="1600" b="1">
                <a:solidFill>
                  <a:schemeClr val="accent2"/>
                </a:solidFill>
                <a:latin typeface="新細明體" panose="02020500000000000000" pitchFamily="18" charset="-120"/>
              </a:rPr>
              <a:t>平台結構</a:t>
            </a:r>
          </a:p>
        </p:txBody>
      </p:sp>
      <p:sp>
        <p:nvSpPr>
          <p:cNvPr id="18445" name="Rectangle 10">
            <a:extLst>
              <a:ext uri="{FF2B5EF4-FFF2-40B4-BE49-F238E27FC236}">
                <a16:creationId xmlns:a16="http://schemas.microsoft.com/office/drawing/2014/main" id="{6A50BEA9-6C9E-42C7-932E-DC2A05EDC8F2}"/>
              </a:ext>
            </a:extLst>
          </p:cNvPr>
          <p:cNvSpPr>
            <a:spLocks noChangeArrowheads="1"/>
          </p:cNvSpPr>
          <p:nvPr/>
        </p:nvSpPr>
        <p:spPr bwMode="auto">
          <a:xfrm>
            <a:off x="5329239" y="3648075"/>
            <a:ext cx="936625" cy="477838"/>
          </a:xfrm>
          <a:prstGeom prst="rect">
            <a:avLst/>
          </a:prstGeom>
          <a:solidFill>
            <a:srgbClr val="FFCC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CCFF"/>
            </a:extrusionClr>
            <a:contourClr>
              <a:srgbClr val="FFCCFF"/>
            </a:contourClr>
          </a:sp3d>
        </p:spPr>
        <p:txBody>
          <a:bodyPr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教師教學應用軟體</a:t>
            </a:r>
          </a:p>
        </p:txBody>
      </p:sp>
      <p:sp>
        <p:nvSpPr>
          <p:cNvPr id="18446" name="Rectangle 11">
            <a:extLst>
              <a:ext uri="{FF2B5EF4-FFF2-40B4-BE49-F238E27FC236}">
                <a16:creationId xmlns:a16="http://schemas.microsoft.com/office/drawing/2014/main" id="{1C4E58B5-20B5-4259-84AC-C44902EFF3A1}"/>
              </a:ext>
            </a:extLst>
          </p:cNvPr>
          <p:cNvSpPr>
            <a:spLocks noChangeArrowheads="1"/>
          </p:cNvSpPr>
          <p:nvPr/>
        </p:nvSpPr>
        <p:spPr bwMode="auto">
          <a:xfrm>
            <a:off x="5329238" y="4341814"/>
            <a:ext cx="2017712" cy="649287"/>
          </a:xfrm>
          <a:prstGeom prst="rect">
            <a:avLst/>
          </a:prstGeom>
          <a:solidFill>
            <a:srgbClr val="CCFF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CFFFF"/>
            </a:extrusionClr>
            <a:contourClr>
              <a:srgbClr val="CCFFFF"/>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電子書包教學應用平台</a:t>
            </a:r>
          </a:p>
        </p:txBody>
      </p:sp>
      <p:sp>
        <p:nvSpPr>
          <p:cNvPr id="18447" name="Rectangle 12">
            <a:extLst>
              <a:ext uri="{FF2B5EF4-FFF2-40B4-BE49-F238E27FC236}">
                <a16:creationId xmlns:a16="http://schemas.microsoft.com/office/drawing/2014/main" id="{6BFA6A90-043A-4719-AF49-4A321FE7990C}"/>
              </a:ext>
            </a:extLst>
          </p:cNvPr>
          <p:cNvSpPr>
            <a:spLocks noChangeArrowheads="1"/>
          </p:cNvSpPr>
          <p:nvPr/>
        </p:nvSpPr>
        <p:spPr bwMode="auto">
          <a:xfrm>
            <a:off x="5329238" y="2927351"/>
            <a:ext cx="2017712" cy="504825"/>
          </a:xfrm>
          <a:prstGeom prst="rect">
            <a:avLst/>
          </a:prstGeom>
          <a:solidFill>
            <a:srgbClr val="FFCC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CCFF"/>
            </a:extrusionClr>
            <a:contourClr>
              <a:srgbClr val="FFCCFF"/>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電子書包教學數位內容</a:t>
            </a:r>
          </a:p>
        </p:txBody>
      </p:sp>
      <p:sp>
        <p:nvSpPr>
          <p:cNvPr id="18448" name="Rectangle 13">
            <a:extLst>
              <a:ext uri="{FF2B5EF4-FFF2-40B4-BE49-F238E27FC236}">
                <a16:creationId xmlns:a16="http://schemas.microsoft.com/office/drawing/2014/main" id="{4CB286C4-D898-459C-890B-4EF1C9AA4B88}"/>
              </a:ext>
            </a:extLst>
          </p:cNvPr>
          <p:cNvSpPr>
            <a:spLocks noChangeArrowheads="1"/>
          </p:cNvSpPr>
          <p:nvPr/>
        </p:nvSpPr>
        <p:spPr bwMode="auto">
          <a:xfrm>
            <a:off x="7994650" y="2914651"/>
            <a:ext cx="2159000" cy="504825"/>
          </a:xfrm>
          <a:prstGeom prst="rect">
            <a:avLst/>
          </a:prstGeom>
          <a:solidFill>
            <a:srgbClr val="FFCC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CCFF"/>
            </a:extrusionClr>
            <a:contourClr>
              <a:srgbClr val="FFCCFF"/>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電子書包數位內容</a:t>
            </a:r>
          </a:p>
          <a:p>
            <a:pPr algn="ctr" eaLnBrk="1" hangingPunct="1">
              <a:spcBef>
                <a:spcPct val="0"/>
              </a:spcBef>
              <a:buFontTx/>
              <a:buNone/>
            </a:pPr>
            <a:r>
              <a:rPr lang="zh-TW" altLang="en-US" sz="1400">
                <a:latin typeface="新細明體" panose="02020500000000000000" pitchFamily="18" charset="-120"/>
              </a:rPr>
              <a:t>開發工具</a:t>
            </a:r>
          </a:p>
        </p:txBody>
      </p:sp>
      <p:sp>
        <p:nvSpPr>
          <p:cNvPr id="18449" name="Rectangle 14">
            <a:extLst>
              <a:ext uri="{FF2B5EF4-FFF2-40B4-BE49-F238E27FC236}">
                <a16:creationId xmlns:a16="http://schemas.microsoft.com/office/drawing/2014/main" id="{97FD4D55-7B76-44D2-B8DD-798175C3C751}"/>
              </a:ext>
            </a:extLst>
          </p:cNvPr>
          <p:cNvSpPr>
            <a:spLocks noChangeArrowheads="1"/>
          </p:cNvSpPr>
          <p:nvPr/>
        </p:nvSpPr>
        <p:spPr bwMode="auto">
          <a:xfrm>
            <a:off x="6410325" y="3648075"/>
            <a:ext cx="914400" cy="477838"/>
          </a:xfrm>
          <a:prstGeom prst="rect">
            <a:avLst/>
          </a:prstGeom>
          <a:solidFill>
            <a:srgbClr val="FFCC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CCFF"/>
            </a:extrusionClr>
            <a:contourClr>
              <a:srgbClr val="FFCCFF"/>
            </a:contourClr>
          </a:sp3d>
        </p:spPr>
        <p:txBody>
          <a:bodyPr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同儕群體應用軟體</a:t>
            </a:r>
          </a:p>
        </p:txBody>
      </p:sp>
      <p:sp>
        <p:nvSpPr>
          <p:cNvPr id="18450" name="Rectangle 15">
            <a:extLst>
              <a:ext uri="{FF2B5EF4-FFF2-40B4-BE49-F238E27FC236}">
                <a16:creationId xmlns:a16="http://schemas.microsoft.com/office/drawing/2014/main" id="{25EE71AF-1CFC-4DA6-BC78-FA3315A861A1}"/>
              </a:ext>
            </a:extLst>
          </p:cNvPr>
          <p:cNvSpPr>
            <a:spLocks noChangeArrowheads="1"/>
          </p:cNvSpPr>
          <p:nvPr/>
        </p:nvSpPr>
        <p:spPr bwMode="auto">
          <a:xfrm>
            <a:off x="2428875" y="2901950"/>
            <a:ext cx="431800" cy="3238500"/>
          </a:xfrm>
          <a:prstGeom prst="rect">
            <a:avLst/>
          </a:prstGeom>
          <a:solidFill>
            <a:srgbClr val="FFCCFF"/>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CCFF"/>
            </a:extrusionClr>
            <a:contourClr>
              <a:srgbClr val="FFCCFF"/>
            </a:contourClr>
          </a:sp3d>
        </p:spPr>
        <p:txBody>
          <a:bodyPr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數位學習輔具</a:t>
            </a:r>
          </a:p>
        </p:txBody>
      </p:sp>
      <p:sp>
        <p:nvSpPr>
          <p:cNvPr id="18451" name="Rectangle 16">
            <a:extLst>
              <a:ext uri="{FF2B5EF4-FFF2-40B4-BE49-F238E27FC236}">
                <a16:creationId xmlns:a16="http://schemas.microsoft.com/office/drawing/2014/main" id="{BF32A1BA-ABD8-4D0F-8181-D908D5874C70}"/>
              </a:ext>
            </a:extLst>
          </p:cNvPr>
          <p:cNvSpPr>
            <a:spLocks noChangeArrowheads="1"/>
          </p:cNvSpPr>
          <p:nvPr/>
        </p:nvSpPr>
        <p:spPr bwMode="auto">
          <a:xfrm>
            <a:off x="4321176" y="2914650"/>
            <a:ext cx="792163" cy="2089150"/>
          </a:xfrm>
          <a:prstGeom prst="rect">
            <a:avLst/>
          </a:prstGeom>
          <a:solidFill>
            <a:srgbClr val="FFFF66"/>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FFFF66"/>
            </a:extrusionClr>
            <a:contourClr>
              <a:srgbClr val="FFFF66"/>
            </a:contourClr>
          </a:sp3d>
        </p:spPr>
        <p:txBody>
          <a:bodyPr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latin typeface="新細明體" panose="02020500000000000000" pitchFamily="18" charset="-120"/>
              </a:rPr>
              <a:t>數位學習平台閱讀</a:t>
            </a:r>
          </a:p>
          <a:p>
            <a:pPr algn="ctr" eaLnBrk="1" hangingPunct="1">
              <a:spcBef>
                <a:spcPct val="0"/>
              </a:spcBef>
              <a:buFontTx/>
              <a:buNone/>
            </a:pPr>
            <a:r>
              <a:rPr lang="zh-TW" altLang="en-US" sz="1400">
                <a:latin typeface="新細明體" panose="02020500000000000000" pitchFamily="18" charset="-120"/>
              </a:rPr>
              <a:t>程式</a:t>
            </a:r>
            <a:r>
              <a:rPr lang="en-US" altLang="zh-TW" sz="1400">
                <a:latin typeface="新細明體" panose="02020500000000000000" pitchFamily="18" charset="-120"/>
              </a:rPr>
              <a:t>SCORM</a:t>
            </a:r>
          </a:p>
          <a:p>
            <a:pPr algn="ctr" eaLnBrk="1" hangingPunct="1">
              <a:spcBef>
                <a:spcPct val="0"/>
              </a:spcBef>
              <a:buFontTx/>
              <a:buNone/>
            </a:pPr>
            <a:r>
              <a:rPr lang="en-US" altLang="zh-TW" sz="1400">
                <a:latin typeface="新細明體" panose="02020500000000000000" pitchFamily="18" charset="-120"/>
              </a:rPr>
              <a:t>HTML</a:t>
            </a:r>
          </a:p>
          <a:p>
            <a:pPr algn="ctr" eaLnBrk="1" hangingPunct="1">
              <a:spcBef>
                <a:spcPct val="0"/>
              </a:spcBef>
              <a:buFontTx/>
              <a:buNone/>
            </a:pPr>
            <a:r>
              <a:rPr lang="en-US" altLang="zh-TW" sz="1400">
                <a:latin typeface="新細明體" panose="02020500000000000000" pitchFamily="18" charset="-120"/>
              </a:rPr>
              <a:t>XML</a:t>
            </a:r>
          </a:p>
        </p:txBody>
      </p:sp>
      <p:sp>
        <p:nvSpPr>
          <p:cNvPr id="18452" name="Rectangle 17">
            <a:extLst>
              <a:ext uri="{FF2B5EF4-FFF2-40B4-BE49-F238E27FC236}">
                <a16:creationId xmlns:a16="http://schemas.microsoft.com/office/drawing/2014/main" id="{6B4061DF-E481-445A-85AD-4139ED77EF8A}"/>
              </a:ext>
            </a:extLst>
          </p:cNvPr>
          <p:cNvSpPr>
            <a:spLocks noChangeArrowheads="1"/>
          </p:cNvSpPr>
          <p:nvPr/>
        </p:nvSpPr>
        <p:spPr bwMode="auto">
          <a:xfrm>
            <a:off x="4176714" y="2566988"/>
            <a:ext cx="3386137" cy="37449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endParaRPr lang="zh-TW" altLang="en-US" sz="2000">
              <a:latin typeface="Bickley Script LET" pitchFamily="2" charset="0"/>
            </a:endParaRPr>
          </a:p>
        </p:txBody>
      </p:sp>
      <p:sp>
        <p:nvSpPr>
          <p:cNvPr id="18453" name="Rectangle 18">
            <a:extLst>
              <a:ext uri="{FF2B5EF4-FFF2-40B4-BE49-F238E27FC236}">
                <a16:creationId xmlns:a16="http://schemas.microsoft.com/office/drawing/2014/main" id="{980C2F51-832A-46EA-9E02-BD6E644863F0}"/>
              </a:ext>
            </a:extLst>
          </p:cNvPr>
          <p:cNvSpPr>
            <a:spLocks noChangeArrowheads="1"/>
          </p:cNvSpPr>
          <p:nvPr/>
        </p:nvSpPr>
        <p:spPr bwMode="auto">
          <a:xfrm>
            <a:off x="7835900" y="2563813"/>
            <a:ext cx="2520950" cy="37449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endParaRPr lang="zh-TW" altLang="en-US" sz="2000">
              <a:latin typeface="Bickley Script LET" pitchFamily="2" charset="0"/>
            </a:endParaRPr>
          </a:p>
        </p:txBody>
      </p:sp>
      <p:sp>
        <p:nvSpPr>
          <p:cNvPr id="18454" name="Rectangle 19">
            <a:extLst>
              <a:ext uri="{FF2B5EF4-FFF2-40B4-BE49-F238E27FC236}">
                <a16:creationId xmlns:a16="http://schemas.microsoft.com/office/drawing/2014/main" id="{9A91C3CC-EFFA-4BCE-A1DB-8AC1CE198496}"/>
              </a:ext>
            </a:extLst>
          </p:cNvPr>
          <p:cNvSpPr>
            <a:spLocks noChangeArrowheads="1"/>
          </p:cNvSpPr>
          <p:nvPr/>
        </p:nvSpPr>
        <p:spPr bwMode="auto">
          <a:xfrm>
            <a:off x="2233613" y="2541588"/>
            <a:ext cx="863600" cy="377031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endParaRPr lang="zh-TW" altLang="en-US" sz="2000">
              <a:latin typeface="Bickley Script LET" pitchFamily="2" charset="0"/>
            </a:endParaRPr>
          </a:p>
        </p:txBody>
      </p:sp>
      <p:sp>
        <p:nvSpPr>
          <p:cNvPr id="18455" name="Text Box 20">
            <a:extLst>
              <a:ext uri="{FF2B5EF4-FFF2-40B4-BE49-F238E27FC236}">
                <a16:creationId xmlns:a16="http://schemas.microsoft.com/office/drawing/2014/main" id="{5CECCB86-FEA4-4EEE-B839-65EABE57515A}"/>
              </a:ext>
            </a:extLst>
          </p:cNvPr>
          <p:cNvSpPr txBox="1">
            <a:spLocks noChangeArrowheads="1"/>
          </p:cNvSpPr>
          <p:nvPr/>
        </p:nvSpPr>
        <p:spPr bwMode="auto">
          <a:xfrm>
            <a:off x="1958975" y="2120900"/>
            <a:ext cx="1462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600" b="1">
                <a:solidFill>
                  <a:schemeClr val="accent2"/>
                </a:solidFill>
                <a:latin typeface="新細明體" panose="02020500000000000000" pitchFamily="18" charset="-120"/>
              </a:rPr>
              <a:t>數位學習輔具</a:t>
            </a:r>
          </a:p>
        </p:txBody>
      </p:sp>
      <p:sp>
        <p:nvSpPr>
          <p:cNvPr id="18456" name="Rectangle 21">
            <a:extLst>
              <a:ext uri="{FF2B5EF4-FFF2-40B4-BE49-F238E27FC236}">
                <a16:creationId xmlns:a16="http://schemas.microsoft.com/office/drawing/2014/main" id="{EC0150A8-74BA-4B14-80EB-F24068C6DF23}"/>
              </a:ext>
            </a:extLst>
          </p:cNvPr>
          <p:cNvSpPr>
            <a:spLocks noChangeArrowheads="1"/>
          </p:cNvSpPr>
          <p:nvPr/>
        </p:nvSpPr>
        <p:spPr bwMode="auto">
          <a:xfrm>
            <a:off x="4178300" y="1606551"/>
            <a:ext cx="3455988" cy="358775"/>
          </a:xfrm>
          <a:prstGeom prst="rect">
            <a:avLst/>
          </a:prstGeom>
          <a:solidFill>
            <a:srgbClr val="99FFCC"/>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99FFCC"/>
            </a:extrusionClr>
            <a:contourClr>
              <a:srgbClr val="99FFCC"/>
            </a:contourClr>
          </a:sp3d>
        </p:spPr>
        <p:txBody>
          <a:bodyPr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1400">
                <a:solidFill>
                  <a:schemeClr val="bg1"/>
                </a:solidFill>
                <a:latin typeface="新細明體" panose="02020500000000000000" pitchFamily="18" charset="-120"/>
              </a:rPr>
              <a:t>數位學習平台</a:t>
            </a:r>
          </a:p>
        </p:txBody>
      </p:sp>
      <p:sp>
        <p:nvSpPr>
          <p:cNvPr id="18457" name="AutoShape 22">
            <a:extLst>
              <a:ext uri="{FF2B5EF4-FFF2-40B4-BE49-F238E27FC236}">
                <a16:creationId xmlns:a16="http://schemas.microsoft.com/office/drawing/2014/main" id="{A66654F5-15C1-4970-A1AB-34045093B7C7}"/>
              </a:ext>
            </a:extLst>
          </p:cNvPr>
          <p:cNvSpPr>
            <a:spLocks noChangeArrowheads="1"/>
          </p:cNvSpPr>
          <p:nvPr/>
        </p:nvSpPr>
        <p:spPr bwMode="auto">
          <a:xfrm>
            <a:off x="4511675" y="2076450"/>
            <a:ext cx="433388" cy="719138"/>
          </a:xfrm>
          <a:prstGeom prst="upDownArrow">
            <a:avLst>
              <a:gd name="adj1" fmla="val 50000"/>
              <a:gd name="adj2" fmla="val 33187"/>
            </a:avLst>
          </a:prstGeom>
          <a:solidFill>
            <a:srgbClr val="CCFF33"/>
          </a:solidFill>
          <a:ln w="9525">
            <a:miter lim="800000"/>
            <a:headEnd/>
            <a:tailEnd/>
          </a:ln>
          <a:scene3d>
            <a:camera prst="legacyObliqueTopRight"/>
            <a:lightRig rig="legacyFlat3" dir="b"/>
          </a:scene3d>
          <a:sp3d extrusionH="74600" prstMaterial="legacyMatte">
            <a:bevelT w="13500" h="13500" prst="angle"/>
            <a:bevelB w="13500" h="13500" prst="angle"/>
            <a:extrusionClr>
              <a:srgbClr val="CCFF33"/>
            </a:extrusionClr>
            <a:contourClr>
              <a:srgbClr val="CCFF33"/>
            </a:contourClr>
          </a:sp3d>
        </p:spPr>
        <p:txBody>
          <a:bodyPr vert="eaVert"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endParaRPr lang="zh-TW" altLang="en-US" sz="2000">
              <a:latin typeface="Bickley Script LET" pitchFamily="2" charset="0"/>
            </a:endParaRPr>
          </a:p>
        </p:txBody>
      </p:sp>
      <p:sp>
        <p:nvSpPr>
          <p:cNvPr id="18458" name="AutoShape 23">
            <a:extLst>
              <a:ext uri="{FF2B5EF4-FFF2-40B4-BE49-F238E27FC236}">
                <a16:creationId xmlns:a16="http://schemas.microsoft.com/office/drawing/2014/main" id="{1F320A39-26E8-43D8-ABF0-9A3C9A843E88}"/>
              </a:ext>
            </a:extLst>
          </p:cNvPr>
          <p:cNvSpPr>
            <a:spLocks noChangeArrowheads="1"/>
          </p:cNvSpPr>
          <p:nvPr/>
        </p:nvSpPr>
        <p:spPr bwMode="auto">
          <a:xfrm rot="16200000">
            <a:off x="3418681" y="4969669"/>
            <a:ext cx="433388" cy="863600"/>
          </a:xfrm>
          <a:prstGeom prst="upDownArrow">
            <a:avLst>
              <a:gd name="adj1" fmla="val 50000"/>
              <a:gd name="adj2" fmla="val 39853"/>
            </a:avLst>
          </a:prstGeom>
          <a:solidFill>
            <a:srgbClr val="FF9999"/>
          </a:solidFill>
          <a:ln w="9525">
            <a:miter lim="800000"/>
            <a:headEnd/>
            <a:tailEnd/>
          </a:ln>
          <a:scene3d>
            <a:camera prst="legacyObliqueTopRight"/>
            <a:lightRig rig="legacyFlat3" dir="b"/>
          </a:scene3d>
          <a:sp3d extrusionH="74600" prstMaterial="legacyMatte">
            <a:bevelT w="13500" h="13500" prst="angle"/>
            <a:bevelB w="13500" h="13500" prst="angle"/>
            <a:extrusionClr>
              <a:srgbClr val="FF9999"/>
            </a:extrusionClr>
            <a:contourClr>
              <a:srgbClr val="FF9999"/>
            </a:contourClr>
          </a:sp3d>
        </p:spPr>
        <p:txBody>
          <a:bodyPr vert="eaVert" wrap="none" anchor="ctr">
            <a:flatTx/>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endParaRPr lang="zh-TW" altLang="en-US" sz="2000">
              <a:latin typeface="Bickley Script LET" pitchFamily="2" charset="0"/>
            </a:endParaRPr>
          </a:p>
        </p:txBody>
      </p:sp>
      <p:sp>
        <p:nvSpPr>
          <p:cNvPr id="18459" name="Text Box 24">
            <a:extLst>
              <a:ext uri="{FF2B5EF4-FFF2-40B4-BE49-F238E27FC236}">
                <a16:creationId xmlns:a16="http://schemas.microsoft.com/office/drawing/2014/main" id="{726C5A7B-5A6F-4ECE-861D-95F9FF1D9CDA}"/>
              </a:ext>
            </a:extLst>
          </p:cNvPr>
          <p:cNvSpPr txBox="1">
            <a:spLocks noChangeArrowheads="1"/>
          </p:cNvSpPr>
          <p:nvPr/>
        </p:nvSpPr>
        <p:spPr bwMode="auto">
          <a:xfrm>
            <a:off x="3106738" y="3478213"/>
            <a:ext cx="10541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新細明體" panose="02020500000000000000" pitchFamily="18" charset="-120"/>
              </a:rPr>
              <a:t>Physical</a:t>
            </a:r>
          </a:p>
          <a:p>
            <a:pPr eaLnBrk="1" hangingPunct="1">
              <a:spcBef>
                <a:spcPct val="0"/>
              </a:spcBef>
              <a:buFontTx/>
              <a:buChar char="•"/>
            </a:pPr>
            <a:r>
              <a:rPr lang="en-US" altLang="zh-TW" sz="1400">
                <a:solidFill>
                  <a:schemeClr val="accent2"/>
                </a:solidFill>
                <a:latin typeface="新細明體" panose="02020500000000000000" pitchFamily="18" charset="-120"/>
              </a:rPr>
              <a:t>Serial</a:t>
            </a:r>
          </a:p>
          <a:p>
            <a:pPr eaLnBrk="1" hangingPunct="1">
              <a:spcBef>
                <a:spcPct val="0"/>
              </a:spcBef>
              <a:buFontTx/>
              <a:buChar char="•"/>
            </a:pPr>
            <a:r>
              <a:rPr lang="en-US" altLang="zh-TW" sz="1400">
                <a:solidFill>
                  <a:schemeClr val="accent2"/>
                </a:solidFill>
                <a:latin typeface="新細明體" panose="02020500000000000000" pitchFamily="18" charset="-120"/>
              </a:rPr>
              <a:t>USB</a:t>
            </a:r>
          </a:p>
          <a:p>
            <a:pPr eaLnBrk="1" hangingPunct="1">
              <a:spcBef>
                <a:spcPct val="0"/>
              </a:spcBef>
              <a:buFontTx/>
              <a:buChar char="•"/>
            </a:pPr>
            <a:r>
              <a:rPr lang="en-US" altLang="zh-TW" sz="1400">
                <a:solidFill>
                  <a:schemeClr val="accent2"/>
                </a:solidFill>
                <a:latin typeface="新細明體" panose="02020500000000000000" pitchFamily="18" charset="-120"/>
              </a:rPr>
              <a:t>1394</a:t>
            </a:r>
          </a:p>
          <a:p>
            <a:pPr eaLnBrk="1" hangingPunct="1">
              <a:spcBef>
                <a:spcPct val="0"/>
              </a:spcBef>
              <a:buFontTx/>
              <a:buChar char="•"/>
            </a:pPr>
            <a:r>
              <a:rPr lang="en-US" altLang="zh-TW" sz="1400">
                <a:solidFill>
                  <a:schemeClr val="accent2"/>
                </a:solidFill>
                <a:latin typeface="新細明體" panose="02020500000000000000" pitchFamily="18" charset="-120"/>
              </a:rPr>
              <a:t>IrDA</a:t>
            </a:r>
          </a:p>
          <a:p>
            <a:pPr eaLnBrk="1" hangingPunct="1">
              <a:spcBef>
                <a:spcPct val="0"/>
              </a:spcBef>
              <a:buFontTx/>
              <a:buChar char="•"/>
            </a:pPr>
            <a:r>
              <a:rPr lang="en-US" altLang="zh-TW" sz="1400">
                <a:solidFill>
                  <a:schemeClr val="accent2"/>
                </a:solidFill>
                <a:latin typeface="新細明體" panose="02020500000000000000" pitchFamily="18" charset="-120"/>
              </a:rPr>
              <a:t>Bluetooth</a:t>
            </a:r>
          </a:p>
          <a:p>
            <a:pPr eaLnBrk="1" hangingPunct="1">
              <a:spcBef>
                <a:spcPct val="0"/>
              </a:spcBef>
              <a:buFontTx/>
              <a:buChar char="•"/>
            </a:pPr>
            <a:r>
              <a:rPr lang="en-US" altLang="zh-TW" sz="1400">
                <a:solidFill>
                  <a:schemeClr val="accent2"/>
                </a:solidFill>
                <a:latin typeface="新細明體" panose="02020500000000000000" pitchFamily="18" charset="-120"/>
              </a:rPr>
              <a:t>802.11</a:t>
            </a:r>
          </a:p>
        </p:txBody>
      </p:sp>
      <p:sp>
        <p:nvSpPr>
          <p:cNvPr id="18460" name="Text Box 25">
            <a:extLst>
              <a:ext uri="{FF2B5EF4-FFF2-40B4-BE49-F238E27FC236}">
                <a16:creationId xmlns:a16="http://schemas.microsoft.com/office/drawing/2014/main" id="{087F3EE1-1C2F-4CD4-A319-66D7451B9C3E}"/>
              </a:ext>
            </a:extLst>
          </p:cNvPr>
          <p:cNvSpPr txBox="1">
            <a:spLocks noChangeArrowheads="1"/>
          </p:cNvSpPr>
          <p:nvPr/>
        </p:nvSpPr>
        <p:spPr bwMode="auto">
          <a:xfrm>
            <a:off x="3144838" y="5710238"/>
            <a:ext cx="10080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en-US" altLang="zh-TW" sz="1400" b="1">
                <a:solidFill>
                  <a:schemeClr val="accent2"/>
                </a:solidFill>
                <a:latin typeface="新細明體" panose="02020500000000000000" pitchFamily="18" charset="-120"/>
              </a:rPr>
              <a:t>Protocol</a:t>
            </a:r>
          </a:p>
          <a:p>
            <a:pPr algn="ctr" eaLnBrk="1" hangingPunct="1">
              <a:spcBef>
                <a:spcPct val="0"/>
              </a:spcBef>
              <a:buFontTx/>
              <a:buChar char="•"/>
            </a:pPr>
            <a:r>
              <a:rPr lang="en-US" altLang="zh-TW" sz="1400">
                <a:solidFill>
                  <a:schemeClr val="accent2"/>
                </a:solidFill>
                <a:latin typeface="新細明體" panose="02020500000000000000" pitchFamily="18" charset="-120"/>
              </a:rPr>
              <a:t>SyncML</a:t>
            </a:r>
          </a:p>
        </p:txBody>
      </p:sp>
      <p:sp>
        <p:nvSpPr>
          <p:cNvPr id="18461" name="Rectangle 26">
            <a:extLst>
              <a:ext uri="{FF2B5EF4-FFF2-40B4-BE49-F238E27FC236}">
                <a16:creationId xmlns:a16="http://schemas.microsoft.com/office/drawing/2014/main" id="{3546DD38-D81F-46E3-84D9-5518BE758F44}"/>
              </a:ext>
            </a:extLst>
          </p:cNvPr>
          <p:cNvSpPr>
            <a:spLocks noGrp="1" noChangeArrowheads="1"/>
          </p:cNvSpPr>
          <p:nvPr>
            <p:ph type="title"/>
          </p:nvPr>
        </p:nvSpPr>
        <p:spPr>
          <a:xfrm>
            <a:off x="2351088" y="0"/>
            <a:ext cx="7721600" cy="1143000"/>
          </a:xfrm>
        </p:spPr>
        <p:txBody>
          <a:bodyPr/>
          <a:lstStyle/>
          <a:p>
            <a:pPr eaLnBrk="1" hangingPunct="1"/>
            <a:r>
              <a:rPr lang="zh-TW" altLang="en-US" sz="3600"/>
              <a:t>電子書包與數位學習輔具分工架構圖</a:t>
            </a: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7">
            <a:extLst>
              <a:ext uri="{FF2B5EF4-FFF2-40B4-BE49-F238E27FC236}">
                <a16:creationId xmlns:a16="http://schemas.microsoft.com/office/drawing/2014/main" id="{1AFD13B9-49AB-4FA4-A6C1-AE4E67769627}"/>
              </a:ext>
            </a:extLst>
          </p:cNvPr>
          <p:cNvSpPr>
            <a:spLocks noGrp="1"/>
          </p:cNvSpPr>
          <p:nvPr>
            <p:ph type="ftr" sz="quarter" idx="11"/>
          </p:nvPr>
        </p:nvSpPr>
        <p:spPr/>
        <p:txBody>
          <a:bodyPr/>
          <a:lstStyle/>
          <a:p>
            <a:pPr>
              <a:defRPr/>
            </a:pPr>
            <a:r>
              <a:rPr lang="en-US" altLang="zh-TW"/>
              <a:t>/23</a:t>
            </a:r>
          </a:p>
        </p:txBody>
      </p:sp>
      <p:sp>
        <p:nvSpPr>
          <p:cNvPr id="20484" name="Slide Number Placeholder 8">
            <a:extLst>
              <a:ext uri="{FF2B5EF4-FFF2-40B4-BE49-F238E27FC236}">
                <a16:creationId xmlns:a16="http://schemas.microsoft.com/office/drawing/2014/main" id="{5372CCCA-7EE7-412D-B601-F5F70A3635E8}"/>
              </a:ext>
            </a:extLst>
          </p:cNvPr>
          <p:cNvSpPr>
            <a:spLocks noGrp="1"/>
          </p:cNvSpPr>
          <p:nvPr>
            <p:ph type="sldNum" sz="quarter" idx="12"/>
          </p:nvPr>
        </p:nvSpPr>
        <p:spPr>
          <a:xfrm>
            <a:off x="7643688" y="6524625"/>
            <a:ext cx="28448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7C0F1362-5452-4509-8436-30FA0996FCA9}" type="slidenum">
              <a:rPr lang="en-US" altLang="zh-TW" sz="1400"/>
              <a:pPr>
                <a:spcBef>
                  <a:spcPct val="0"/>
                </a:spcBef>
                <a:buFontTx/>
                <a:buNone/>
              </a:pPr>
              <a:t>15</a:t>
            </a:fld>
            <a:endParaRPr lang="en-US" altLang="zh-TW" sz="1400"/>
          </a:p>
        </p:txBody>
      </p:sp>
      <p:sp>
        <p:nvSpPr>
          <p:cNvPr id="20485" name="Rectangle 2">
            <a:extLst>
              <a:ext uri="{FF2B5EF4-FFF2-40B4-BE49-F238E27FC236}">
                <a16:creationId xmlns:a16="http://schemas.microsoft.com/office/drawing/2014/main" id="{A3E53B00-389D-472A-8E6C-707B1C5E1F67}"/>
              </a:ext>
            </a:extLst>
          </p:cNvPr>
          <p:cNvSpPr>
            <a:spLocks noGrp="1" noChangeArrowheads="1"/>
          </p:cNvSpPr>
          <p:nvPr>
            <p:ph type="title" sz="quarter"/>
          </p:nvPr>
        </p:nvSpPr>
        <p:spPr/>
        <p:txBody>
          <a:bodyPr/>
          <a:lstStyle/>
          <a:p>
            <a:pPr eaLnBrk="1" hangingPunct="1"/>
            <a:r>
              <a:rPr lang="en-US" altLang="zh-TW" dirty="0"/>
              <a:t>Case Study</a:t>
            </a:r>
          </a:p>
        </p:txBody>
      </p:sp>
      <p:pic>
        <p:nvPicPr>
          <p:cNvPr id="20486" name="Picture 3" descr="21003sides去背2">
            <a:extLst>
              <a:ext uri="{FF2B5EF4-FFF2-40B4-BE49-F238E27FC236}">
                <a16:creationId xmlns:a16="http://schemas.microsoft.com/office/drawing/2014/main" id="{E5049667-83DE-4120-8356-52BABAD0E66C}"/>
              </a:ext>
            </a:extLst>
          </p:cNvPr>
          <p:cNvPicPr>
            <a:picLocks noGrp="1" noChangeAspect="1" noChangeArrowheads="1"/>
          </p:cNvPicPr>
          <p:nvPr>
            <p:ph sz="quarter" idx="1"/>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4754563" y="2771775"/>
            <a:ext cx="1485900" cy="1079500"/>
          </a:xfrm>
          <a:noFill/>
          <a:extLst>
            <a:ext uri="{909E8E84-426E-40DD-AFC4-6F175D3DCCD1}">
              <a14:hiddenFill xmlns:a14="http://schemas.microsoft.com/office/drawing/2010/main">
                <a:solidFill>
                  <a:srgbClr val="D7D7FF">
                    <a:alpha val="59999"/>
                  </a:srgbClr>
                </a:solidFill>
              </a14:hiddenFill>
            </a:ext>
          </a:extLst>
        </p:spPr>
      </p:pic>
      <p:pic>
        <p:nvPicPr>
          <p:cNvPr id="20487" name="Picture 4" descr="12103sides去背2">
            <a:extLst>
              <a:ext uri="{FF2B5EF4-FFF2-40B4-BE49-F238E27FC236}">
                <a16:creationId xmlns:a16="http://schemas.microsoft.com/office/drawing/2014/main" id="{F55817DC-23D6-4A6E-B593-A64C7901FA12}"/>
              </a:ext>
            </a:extLst>
          </p:cNvPr>
          <p:cNvPicPr>
            <a:picLocks noGrp="1" noChangeAspect="1" noChangeArrowheads="1"/>
          </p:cNvPicPr>
          <p:nvPr>
            <p:ph sz="quarter" idx="2"/>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3392488" y="1679575"/>
            <a:ext cx="1300162" cy="1155700"/>
          </a:xfrm>
          <a:noFill/>
          <a:extLst>
            <a:ext uri="{909E8E84-426E-40DD-AFC4-6F175D3DCCD1}">
              <a14:hiddenFill xmlns:a14="http://schemas.microsoft.com/office/drawing/2010/main">
                <a:solidFill>
                  <a:srgbClr val="D7D7FF">
                    <a:alpha val="59999"/>
                  </a:srgbClr>
                </a:solidFill>
              </a14:hiddenFill>
            </a:ext>
          </a:extLst>
        </p:spPr>
      </p:pic>
      <p:pic>
        <p:nvPicPr>
          <p:cNvPr id="20488" name="Picture 5" descr="AS8110_BarcodeScanner-1">
            <a:extLst>
              <a:ext uri="{FF2B5EF4-FFF2-40B4-BE49-F238E27FC236}">
                <a16:creationId xmlns:a16="http://schemas.microsoft.com/office/drawing/2014/main" id="{941C0414-CFFB-48AB-A1E5-47765E97C871}"/>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48601" y="4006851"/>
            <a:ext cx="91122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6" descr="PC">
            <a:extLst>
              <a:ext uri="{FF2B5EF4-FFF2-40B4-BE49-F238E27FC236}">
                <a16:creationId xmlns:a16="http://schemas.microsoft.com/office/drawing/2014/main" id="{80AE27D4-735D-4F0B-B79D-36C9DA626E70}"/>
              </a:ext>
            </a:extLst>
          </p:cNvPr>
          <p:cNvPicPr>
            <a:picLocks noGrp="1" noChangeAspect="1" noChangeArrowheads="1"/>
          </p:cNvPicPr>
          <p:nvPr>
            <p:ph sz="quarter" idx="3"/>
          </p:nvPr>
        </p:nvPicPr>
        <p:blipFill>
          <a:blip r:embed="rId10">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a:xfrm>
            <a:off x="2279650" y="1268414"/>
            <a:ext cx="547688" cy="669925"/>
          </a:xfrm>
          <a:noFill/>
          <a:extLst>
            <a:ext uri="{909E8E84-426E-40DD-AFC4-6F175D3DCCD1}">
              <a14:hiddenFill xmlns:a14="http://schemas.microsoft.com/office/drawing/2010/main">
                <a:solidFill>
                  <a:srgbClr val="D7D7FF">
                    <a:alpha val="59999"/>
                  </a:srgbClr>
                </a:solidFill>
              </a14:hiddenFill>
            </a:ext>
          </a:extLst>
        </p:spPr>
      </p:pic>
      <p:cxnSp>
        <p:nvCxnSpPr>
          <p:cNvPr id="20490" name="AutoShape 7">
            <a:extLst>
              <a:ext uri="{FF2B5EF4-FFF2-40B4-BE49-F238E27FC236}">
                <a16:creationId xmlns:a16="http://schemas.microsoft.com/office/drawing/2014/main" id="{5710A333-E1DB-4F15-A016-037FF2B2C142}"/>
              </a:ext>
            </a:extLst>
          </p:cNvPr>
          <p:cNvCxnSpPr>
            <a:cxnSpLocks noChangeShapeType="1"/>
          </p:cNvCxnSpPr>
          <p:nvPr/>
        </p:nvCxnSpPr>
        <p:spPr bwMode="auto">
          <a:xfrm rot="16200000" flipH="1">
            <a:off x="2798764" y="1693864"/>
            <a:ext cx="382587" cy="871537"/>
          </a:xfrm>
          <a:prstGeom prst="bentConnector2">
            <a:avLst/>
          </a:prstGeom>
          <a:noFill/>
          <a:ln w="19050">
            <a:solidFill>
              <a:srgbClr val="008000"/>
            </a:solidFill>
            <a:miter lim="800000"/>
            <a:headEnd/>
            <a:tailEnd/>
          </a:ln>
          <a:extLst>
            <a:ext uri="{909E8E84-426E-40DD-AFC4-6F175D3DCCD1}">
              <a14:hiddenFill xmlns:a14="http://schemas.microsoft.com/office/drawing/2010/main">
                <a:noFill/>
              </a14:hiddenFill>
            </a:ext>
          </a:extLst>
        </p:spPr>
      </p:cxnSp>
      <p:cxnSp>
        <p:nvCxnSpPr>
          <p:cNvPr id="20491" name="AutoShape 8">
            <a:extLst>
              <a:ext uri="{FF2B5EF4-FFF2-40B4-BE49-F238E27FC236}">
                <a16:creationId xmlns:a16="http://schemas.microsoft.com/office/drawing/2014/main" id="{9FC52168-BB07-42DE-96C2-86ABEBA64DA7}"/>
              </a:ext>
            </a:extLst>
          </p:cNvPr>
          <p:cNvCxnSpPr>
            <a:cxnSpLocks noChangeShapeType="1"/>
          </p:cNvCxnSpPr>
          <p:nvPr/>
        </p:nvCxnSpPr>
        <p:spPr bwMode="auto">
          <a:xfrm rot="16200000" flipH="1">
            <a:off x="4174331" y="2848769"/>
            <a:ext cx="515938" cy="711200"/>
          </a:xfrm>
          <a:prstGeom prst="bentConnector2">
            <a:avLst/>
          </a:prstGeom>
          <a:noFill/>
          <a:ln w="19050">
            <a:solidFill>
              <a:srgbClr val="008000"/>
            </a:solidFill>
            <a:miter lim="800000"/>
            <a:headEnd/>
            <a:tailEnd/>
          </a:ln>
          <a:extLst>
            <a:ext uri="{909E8E84-426E-40DD-AFC4-6F175D3DCCD1}">
              <a14:hiddenFill xmlns:a14="http://schemas.microsoft.com/office/drawing/2010/main">
                <a:noFill/>
              </a14:hiddenFill>
            </a:ext>
          </a:extLst>
        </p:spPr>
      </p:cxnSp>
      <p:cxnSp>
        <p:nvCxnSpPr>
          <p:cNvPr id="20492" name="AutoShape 9">
            <a:extLst>
              <a:ext uri="{FF2B5EF4-FFF2-40B4-BE49-F238E27FC236}">
                <a16:creationId xmlns:a16="http://schemas.microsoft.com/office/drawing/2014/main" id="{DDF1CB86-EB1E-4B70-BF85-2242272CDA6E}"/>
              </a:ext>
            </a:extLst>
          </p:cNvPr>
          <p:cNvCxnSpPr>
            <a:cxnSpLocks noChangeShapeType="1"/>
          </p:cNvCxnSpPr>
          <p:nvPr/>
        </p:nvCxnSpPr>
        <p:spPr bwMode="auto">
          <a:xfrm>
            <a:off x="6273801" y="3462338"/>
            <a:ext cx="2486025" cy="1263650"/>
          </a:xfrm>
          <a:prstGeom prst="bentConnector3">
            <a:avLst>
              <a:gd name="adj1" fmla="val 109194"/>
            </a:avLst>
          </a:prstGeom>
          <a:noFill/>
          <a:ln w="19050">
            <a:solidFill>
              <a:srgbClr val="008000"/>
            </a:solidFill>
            <a:miter lim="800000"/>
            <a:headEnd/>
            <a:tailEnd/>
          </a:ln>
          <a:extLst>
            <a:ext uri="{909E8E84-426E-40DD-AFC4-6F175D3DCCD1}">
              <a14:hiddenFill xmlns:a14="http://schemas.microsoft.com/office/drawing/2010/main">
                <a:noFill/>
              </a14:hiddenFill>
            </a:ext>
          </a:extLst>
        </p:spPr>
      </p:cxnSp>
      <p:pic>
        <p:nvPicPr>
          <p:cNvPr id="20493" name="Picture 10" descr="AS8110_BarcodeScanner-1">
            <a:extLst>
              <a:ext uri="{FF2B5EF4-FFF2-40B4-BE49-F238E27FC236}">
                <a16:creationId xmlns:a16="http://schemas.microsoft.com/office/drawing/2014/main" id="{996797F9-0156-4E2A-822B-985B4486060E}"/>
              </a:ext>
            </a:extLst>
          </p:cNvPr>
          <p:cNvPicPr>
            <a:picLocks noGrp="1" noChangeAspect="1" noChangeArrowheads="1"/>
          </p:cNvPicPr>
          <p:nvPr>
            <p:ph sz="quarter" idx="4"/>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278563" y="4502151"/>
            <a:ext cx="1008062" cy="1179513"/>
          </a:xfrm>
          <a:noFill/>
          <a:extLst>
            <a:ext uri="{909E8E84-426E-40DD-AFC4-6F175D3DCCD1}">
              <a14:hiddenFill xmlns:a14="http://schemas.microsoft.com/office/drawing/2010/main">
                <a:solidFill>
                  <a:srgbClr val="D7D7FF">
                    <a:alpha val="59999"/>
                  </a:srgbClr>
                </a:solidFill>
              </a14:hiddenFill>
            </a:ext>
          </a:extLst>
        </p:spPr>
      </p:pic>
      <p:cxnSp>
        <p:nvCxnSpPr>
          <p:cNvPr id="20494" name="AutoShape 11">
            <a:extLst>
              <a:ext uri="{FF2B5EF4-FFF2-40B4-BE49-F238E27FC236}">
                <a16:creationId xmlns:a16="http://schemas.microsoft.com/office/drawing/2014/main" id="{00356DB0-0B02-4653-A5F1-AEBCBBB976FE}"/>
              </a:ext>
            </a:extLst>
          </p:cNvPr>
          <p:cNvCxnSpPr>
            <a:cxnSpLocks noChangeShapeType="1"/>
          </p:cNvCxnSpPr>
          <p:nvPr/>
        </p:nvCxnSpPr>
        <p:spPr bwMode="auto">
          <a:xfrm rot="16200000" flipH="1">
            <a:off x="5183188" y="4392613"/>
            <a:ext cx="1981200" cy="1285875"/>
          </a:xfrm>
          <a:prstGeom prst="bentConnector3">
            <a:avLst>
              <a:gd name="adj1" fmla="val 111537"/>
            </a:avLst>
          </a:prstGeom>
          <a:noFill/>
          <a:ln w="19050">
            <a:solidFill>
              <a:srgbClr val="008000"/>
            </a:solidFill>
            <a:miter lim="800000"/>
            <a:headEnd/>
            <a:tailEnd/>
          </a:ln>
          <a:extLst>
            <a:ext uri="{909E8E84-426E-40DD-AFC4-6F175D3DCCD1}">
              <a14:hiddenFill xmlns:a14="http://schemas.microsoft.com/office/drawing/2010/main">
                <a:noFill/>
              </a14:hiddenFill>
            </a:ext>
          </a:extLst>
        </p:spPr>
      </p:cxnSp>
      <p:sp>
        <p:nvSpPr>
          <p:cNvPr id="20495" name="Text Box 12">
            <a:extLst>
              <a:ext uri="{FF2B5EF4-FFF2-40B4-BE49-F238E27FC236}">
                <a16:creationId xmlns:a16="http://schemas.microsoft.com/office/drawing/2014/main" id="{300AD763-5947-4397-BC02-F727C4E52F52}"/>
              </a:ext>
            </a:extLst>
          </p:cNvPr>
          <p:cNvSpPr txBox="1">
            <a:spLocks noChangeArrowheads="1"/>
          </p:cNvSpPr>
          <p:nvPr/>
        </p:nvSpPr>
        <p:spPr bwMode="auto">
          <a:xfrm>
            <a:off x="7464425" y="2708276"/>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zh-TW" sz="2000">
                <a:solidFill>
                  <a:srgbClr val="006600"/>
                </a:solidFill>
                <a:latin typeface="Times New Roman" panose="02020603050405020304" pitchFamily="18" charset="0"/>
              </a:rPr>
              <a:t>RS485</a:t>
            </a:r>
          </a:p>
        </p:txBody>
      </p:sp>
      <p:sp>
        <p:nvSpPr>
          <p:cNvPr id="20496" name="Text Box 13">
            <a:extLst>
              <a:ext uri="{FF2B5EF4-FFF2-40B4-BE49-F238E27FC236}">
                <a16:creationId xmlns:a16="http://schemas.microsoft.com/office/drawing/2014/main" id="{B8A09023-3CB1-4A27-BBD9-658405D29F89}"/>
              </a:ext>
            </a:extLst>
          </p:cNvPr>
          <p:cNvSpPr txBox="1">
            <a:spLocks noChangeArrowheads="1"/>
          </p:cNvSpPr>
          <p:nvPr/>
        </p:nvSpPr>
        <p:spPr bwMode="auto">
          <a:xfrm>
            <a:off x="4511675" y="4797426"/>
            <a:ext cx="876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zh-TW" sz="2000">
                <a:solidFill>
                  <a:srgbClr val="006600"/>
                </a:solidFill>
                <a:latin typeface="Times New Roman" panose="02020603050405020304" pitchFamily="18" charset="0"/>
              </a:rPr>
              <a:t>RS485</a:t>
            </a:r>
          </a:p>
        </p:txBody>
      </p:sp>
      <p:sp>
        <p:nvSpPr>
          <p:cNvPr id="20497" name="Text Box 14">
            <a:extLst>
              <a:ext uri="{FF2B5EF4-FFF2-40B4-BE49-F238E27FC236}">
                <a16:creationId xmlns:a16="http://schemas.microsoft.com/office/drawing/2014/main" id="{BE9F0F2A-27FB-4769-A276-CEBBBFECA5C8}"/>
              </a:ext>
            </a:extLst>
          </p:cNvPr>
          <p:cNvSpPr txBox="1">
            <a:spLocks noChangeArrowheads="1"/>
          </p:cNvSpPr>
          <p:nvPr/>
        </p:nvSpPr>
        <p:spPr bwMode="auto">
          <a:xfrm>
            <a:off x="3432175" y="3357564"/>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zh-TW" sz="2000">
                <a:solidFill>
                  <a:srgbClr val="006600"/>
                </a:solidFill>
                <a:latin typeface="Times New Roman" panose="02020603050405020304" pitchFamily="18" charset="0"/>
              </a:rPr>
              <a:t>Ethernet</a:t>
            </a:r>
          </a:p>
        </p:txBody>
      </p:sp>
      <p:sp>
        <p:nvSpPr>
          <p:cNvPr id="20498" name="Text Box 15">
            <a:extLst>
              <a:ext uri="{FF2B5EF4-FFF2-40B4-BE49-F238E27FC236}">
                <a16:creationId xmlns:a16="http://schemas.microsoft.com/office/drawing/2014/main" id="{935ABEC1-A388-4AFB-B342-39AC8FE70D76}"/>
              </a:ext>
            </a:extLst>
          </p:cNvPr>
          <p:cNvSpPr txBox="1">
            <a:spLocks noChangeArrowheads="1"/>
          </p:cNvSpPr>
          <p:nvPr/>
        </p:nvSpPr>
        <p:spPr bwMode="auto">
          <a:xfrm>
            <a:off x="2135188" y="2276476"/>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eaLnBrk="1" hangingPunct="1">
              <a:spcBef>
                <a:spcPct val="0"/>
              </a:spcBef>
              <a:buFontTx/>
              <a:buNone/>
            </a:pPr>
            <a:r>
              <a:rPr lang="en-US" altLang="zh-TW" sz="2000">
                <a:solidFill>
                  <a:srgbClr val="006600"/>
                </a:solidFill>
                <a:latin typeface="Times New Roman" panose="02020603050405020304" pitchFamily="18" charset="0"/>
              </a:rPr>
              <a:t>Ethernet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1"/>
          </p:nvPr>
        </p:nvSpPr>
        <p:spPr/>
        <p:txBody>
          <a:bodyPr/>
          <a:lstStyle/>
          <a:p>
            <a:pPr>
              <a:defRPr/>
            </a:pPr>
            <a:r>
              <a:rPr lang="en-US" altLang="zh-TW"/>
              <a:t>/23</a:t>
            </a:r>
          </a:p>
        </p:txBody>
      </p:sp>
      <p:sp>
        <p:nvSpPr>
          <p:cNvPr id="17" name="矩形 16"/>
          <p:cNvSpPr/>
          <p:nvPr/>
        </p:nvSpPr>
        <p:spPr>
          <a:xfrm>
            <a:off x="7810320" y="4559480"/>
            <a:ext cx="4381680" cy="1692771"/>
          </a:xfrm>
          <a:prstGeom prst="rect">
            <a:avLst/>
          </a:prstGeom>
        </p:spPr>
        <p:txBody>
          <a:bodyPr wrap="square">
            <a:spAutoFit/>
          </a:bodyPr>
          <a:lstStyle/>
          <a:p>
            <a:r>
              <a:rPr lang="en-US" altLang="zh-TW" sz="4400" dirty="0">
                <a:solidFill>
                  <a:srgbClr val="C00000"/>
                </a:solidFill>
              </a:rPr>
              <a:t>…</a:t>
            </a:r>
            <a:r>
              <a:rPr lang="zh-TW" altLang="en-US" sz="4400" dirty="0">
                <a:solidFill>
                  <a:srgbClr val="C00000"/>
                </a:solidFill>
              </a:rPr>
              <a:t> </a:t>
            </a:r>
            <a:r>
              <a:rPr lang="zh-TW" altLang="en-US" sz="3600" dirty="0">
                <a:solidFill>
                  <a:srgbClr val="C00000"/>
                </a:solidFill>
              </a:rPr>
              <a:t>忠孝</a:t>
            </a:r>
            <a:r>
              <a:rPr lang="zh-TW" altLang="en-US" sz="4000" dirty="0">
                <a:solidFill>
                  <a:srgbClr val="C00000"/>
                </a:solidFill>
              </a:rPr>
              <a:t>仁愛</a:t>
            </a:r>
            <a:endParaRPr lang="en-US" altLang="zh-TW" sz="4000" dirty="0">
              <a:solidFill>
                <a:srgbClr val="C00000"/>
              </a:solidFill>
            </a:endParaRPr>
          </a:p>
          <a:p>
            <a:r>
              <a:rPr lang="zh-TW" altLang="en-US" sz="6000" dirty="0">
                <a:solidFill>
                  <a:srgbClr val="C00000"/>
                </a:solidFill>
              </a:rPr>
              <a:t>      信</a:t>
            </a:r>
            <a:r>
              <a:rPr lang="zh-TW" altLang="en-US" sz="4400" dirty="0">
                <a:solidFill>
                  <a:srgbClr val="C00000"/>
                </a:solidFill>
              </a:rPr>
              <a:t>義</a:t>
            </a:r>
            <a:r>
              <a:rPr lang="zh-TW" altLang="en-US" sz="3600" dirty="0">
                <a:solidFill>
                  <a:srgbClr val="C00000"/>
                </a:solidFill>
              </a:rPr>
              <a:t>和平 </a:t>
            </a:r>
            <a:r>
              <a:rPr lang="en-US" altLang="zh-TW" sz="4400" dirty="0">
                <a:solidFill>
                  <a:srgbClr val="C00000"/>
                </a:solidFill>
              </a:rPr>
              <a:t>…</a:t>
            </a:r>
            <a:r>
              <a:rPr lang="zh-TW" altLang="en-US" sz="4400" dirty="0">
                <a:solidFill>
                  <a:srgbClr val="C00000"/>
                </a:solidFill>
              </a:rPr>
              <a:t> </a:t>
            </a:r>
            <a:endParaRPr lang="zh-TW" altLang="en-US" sz="6000" dirty="0"/>
          </a:p>
        </p:txBody>
      </p:sp>
      <p:grpSp>
        <p:nvGrpSpPr>
          <p:cNvPr id="5" name="群組 4"/>
          <p:cNvGrpSpPr/>
          <p:nvPr/>
        </p:nvGrpSpPr>
        <p:grpSpPr>
          <a:xfrm>
            <a:off x="3647346" y="-147537"/>
            <a:ext cx="5361841" cy="6447920"/>
            <a:chOff x="3701345" y="-32305"/>
            <a:chExt cx="5361841" cy="6447920"/>
          </a:xfrm>
        </p:grpSpPr>
        <p:sp>
          <p:nvSpPr>
            <p:cNvPr id="6" name="文字方塊 5"/>
            <p:cNvSpPr txBox="1"/>
            <p:nvPr/>
          </p:nvSpPr>
          <p:spPr>
            <a:xfrm>
              <a:off x="3701345" y="-32305"/>
              <a:ext cx="5361841" cy="6447920"/>
            </a:xfrm>
            <a:prstGeom prst="rect">
              <a:avLst/>
            </a:prstGeom>
            <a:noFill/>
          </p:spPr>
          <p:txBody>
            <a:bodyPr wrap="square" rtlCol="0">
              <a:spAutoFit/>
            </a:bodyPr>
            <a:lstStyle/>
            <a:p>
              <a:r>
                <a:rPr lang="zh-TW" altLang="en-US" sz="41300" dirty="0">
                  <a:latin typeface="標楷體" panose="03000509000000000000" pitchFamily="65" charset="-120"/>
                  <a:ea typeface="標楷體" panose="03000509000000000000" pitchFamily="65" charset="-120"/>
                </a:rPr>
                <a:t>德</a:t>
              </a:r>
            </a:p>
          </p:txBody>
        </p:sp>
        <p:sp>
          <p:nvSpPr>
            <p:cNvPr id="7" name="文字方塊 6"/>
            <p:cNvSpPr txBox="1"/>
            <p:nvPr/>
          </p:nvSpPr>
          <p:spPr>
            <a:xfrm rot="18415452">
              <a:off x="4569449" y="2101912"/>
              <a:ext cx="1023269" cy="276999"/>
            </a:xfrm>
            <a:prstGeom prst="rect">
              <a:avLst/>
            </a:prstGeom>
            <a:noFill/>
          </p:spPr>
          <p:txBody>
            <a:bodyPr wrap="square" rtlCol="0">
              <a:spAutoFit/>
            </a:bodyPr>
            <a:lstStyle/>
            <a:p>
              <a:r>
                <a:rPr lang="en-US" altLang="zh-TW" sz="1200" dirty="0">
                  <a:solidFill>
                    <a:srgbClr val="FFFF00"/>
                  </a:solidFill>
                </a:rPr>
                <a:t>peer</a:t>
              </a:r>
              <a:endParaRPr lang="zh-TW" altLang="en-US" sz="1200" dirty="0">
                <a:solidFill>
                  <a:srgbClr val="FFFF00"/>
                </a:solidFill>
              </a:endParaRPr>
            </a:p>
          </p:txBody>
        </p:sp>
        <p:sp>
          <p:nvSpPr>
            <p:cNvPr id="8" name="文字方塊 7"/>
            <p:cNvSpPr txBox="1"/>
            <p:nvPr/>
          </p:nvSpPr>
          <p:spPr>
            <a:xfrm rot="5668932">
              <a:off x="4489189" y="3636394"/>
              <a:ext cx="1023269" cy="276999"/>
            </a:xfrm>
            <a:prstGeom prst="rect">
              <a:avLst/>
            </a:prstGeom>
            <a:noFill/>
          </p:spPr>
          <p:txBody>
            <a:bodyPr wrap="square" rtlCol="0">
              <a:spAutoFit/>
            </a:bodyPr>
            <a:lstStyle/>
            <a:p>
              <a:r>
                <a:rPr lang="en-US" altLang="zh-TW" sz="1200" dirty="0">
                  <a:solidFill>
                    <a:srgbClr val="FFFF00"/>
                  </a:solidFill>
                </a:rPr>
                <a:t>to peer</a:t>
              </a:r>
              <a:endParaRPr lang="zh-TW" altLang="en-US" sz="1200" dirty="0">
                <a:solidFill>
                  <a:srgbClr val="FFFF00"/>
                </a:solidFill>
              </a:endParaRPr>
            </a:p>
          </p:txBody>
        </p:sp>
        <p:sp>
          <p:nvSpPr>
            <p:cNvPr id="9" name="文字方塊 8"/>
            <p:cNvSpPr txBox="1"/>
            <p:nvPr/>
          </p:nvSpPr>
          <p:spPr>
            <a:xfrm rot="21202581">
              <a:off x="6393829" y="3969724"/>
              <a:ext cx="1035810" cy="276999"/>
            </a:xfrm>
            <a:prstGeom prst="rect">
              <a:avLst/>
            </a:prstGeom>
            <a:noFill/>
          </p:spPr>
          <p:txBody>
            <a:bodyPr wrap="square" rtlCol="0">
              <a:spAutoFit/>
            </a:bodyPr>
            <a:lstStyle/>
            <a:p>
              <a:r>
                <a:rPr lang="en-US" altLang="zh-TW" sz="1200" dirty="0">
                  <a:solidFill>
                    <a:srgbClr val="FFFF00"/>
                  </a:solidFill>
                </a:rPr>
                <a:t>consensus</a:t>
              </a:r>
              <a:endParaRPr lang="zh-TW" altLang="en-US" sz="1200" dirty="0">
                <a:solidFill>
                  <a:srgbClr val="FFFF00"/>
                </a:solidFill>
              </a:endParaRPr>
            </a:p>
          </p:txBody>
        </p:sp>
        <p:sp>
          <p:nvSpPr>
            <p:cNvPr id="10" name="文字方塊 9"/>
            <p:cNvSpPr txBox="1"/>
            <p:nvPr/>
          </p:nvSpPr>
          <p:spPr>
            <a:xfrm rot="21202581">
              <a:off x="6825348" y="5364916"/>
              <a:ext cx="1231712" cy="276999"/>
            </a:xfrm>
            <a:prstGeom prst="rect">
              <a:avLst/>
            </a:prstGeom>
            <a:noFill/>
          </p:spPr>
          <p:txBody>
            <a:bodyPr wrap="square" rtlCol="0">
              <a:spAutoFit/>
            </a:bodyPr>
            <a:lstStyle/>
            <a:p>
              <a:r>
                <a:rPr lang="en-US" altLang="zh-TW" sz="1200" dirty="0">
                  <a:solidFill>
                    <a:srgbClr val="FFFF00"/>
                  </a:solidFill>
                </a:rPr>
                <a:t>proof of work</a:t>
              </a:r>
              <a:endParaRPr lang="zh-TW" altLang="en-US" sz="1200" dirty="0">
                <a:solidFill>
                  <a:srgbClr val="FFFF00"/>
                </a:solidFill>
              </a:endParaRPr>
            </a:p>
          </p:txBody>
        </p:sp>
        <p:sp>
          <p:nvSpPr>
            <p:cNvPr id="11" name="文字方塊 10"/>
            <p:cNvSpPr txBox="1"/>
            <p:nvPr/>
          </p:nvSpPr>
          <p:spPr>
            <a:xfrm rot="21271263">
              <a:off x="6405875" y="3487968"/>
              <a:ext cx="1035810" cy="276999"/>
            </a:xfrm>
            <a:prstGeom prst="rect">
              <a:avLst/>
            </a:prstGeom>
            <a:noFill/>
          </p:spPr>
          <p:txBody>
            <a:bodyPr wrap="square" rtlCol="0">
              <a:spAutoFit/>
            </a:bodyPr>
            <a:lstStyle/>
            <a:p>
              <a:r>
                <a:rPr lang="en-US" altLang="zh-TW" sz="1200" dirty="0">
                  <a:solidFill>
                    <a:srgbClr val="FFFF00"/>
                  </a:solidFill>
                </a:rPr>
                <a:t>3 blocks</a:t>
              </a:r>
              <a:endParaRPr lang="zh-TW" altLang="en-US" sz="1200" dirty="0">
                <a:solidFill>
                  <a:srgbClr val="FFFF00"/>
                </a:solidFill>
              </a:endParaRPr>
            </a:p>
          </p:txBody>
        </p:sp>
        <p:sp>
          <p:nvSpPr>
            <p:cNvPr id="12" name="文字方塊 11"/>
            <p:cNvSpPr txBox="1"/>
            <p:nvPr/>
          </p:nvSpPr>
          <p:spPr>
            <a:xfrm rot="21173782">
              <a:off x="5516352" y="2034608"/>
              <a:ext cx="2573073" cy="276999"/>
            </a:xfrm>
            <a:prstGeom prst="rect">
              <a:avLst/>
            </a:prstGeom>
            <a:noFill/>
          </p:spPr>
          <p:txBody>
            <a:bodyPr wrap="square" rtlCol="0">
              <a:spAutoFit/>
            </a:bodyPr>
            <a:lstStyle/>
            <a:p>
              <a:r>
                <a:rPr lang="en-US" altLang="zh-TW" sz="1200" dirty="0">
                  <a:solidFill>
                    <a:srgbClr val="FFFF00"/>
                  </a:solidFill>
                </a:rPr>
                <a:t>public        chain</a:t>
              </a:r>
              <a:endParaRPr lang="zh-TW" altLang="en-US" sz="1200" dirty="0">
                <a:solidFill>
                  <a:srgbClr val="FFFF00"/>
                </a:solidFill>
              </a:endParaRPr>
            </a:p>
          </p:txBody>
        </p:sp>
        <p:sp>
          <p:nvSpPr>
            <p:cNvPr id="13" name="文字方塊 12"/>
            <p:cNvSpPr txBox="1"/>
            <p:nvPr/>
          </p:nvSpPr>
          <p:spPr>
            <a:xfrm rot="17404525">
              <a:off x="5096605" y="4836687"/>
              <a:ext cx="1117849" cy="276999"/>
            </a:xfrm>
            <a:prstGeom prst="rect">
              <a:avLst/>
            </a:prstGeom>
            <a:noFill/>
          </p:spPr>
          <p:txBody>
            <a:bodyPr wrap="square" rtlCol="0">
              <a:spAutoFit/>
            </a:bodyPr>
            <a:lstStyle/>
            <a:p>
              <a:r>
                <a:rPr lang="en-US" altLang="zh-TW" sz="1200" dirty="0">
                  <a:solidFill>
                    <a:srgbClr val="FFFF00"/>
                  </a:solidFill>
                </a:rPr>
                <a:t>autonomous</a:t>
              </a:r>
              <a:endParaRPr lang="zh-TW" altLang="en-US" sz="1200" dirty="0">
                <a:solidFill>
                  <a:srgbClr val="FFFF00"/>
                </a:solidFill>
              </a:endParaRPr>
            </a:p>
          </p:txBody>
        </p:sp>
        <p:sp>
          <p:nvSpPr>
            <p:cNvPr id="14" name="文字方塊 13"/>
            <p:cNvSpPr txBox="1"/>
            <p:nvPr/>
          </p:nvSpPr>
          <p:spPr>
            <a:xfrm rot="2119493">
              <a:off x="7666769" y="4536213"/>
              <a:ext cx="1131549" cy="276999"/>
            </a:xfrm>
            <a:prstGeom prst="rect">
              <a:avLst/>
            </a:prstGeom>
            <a:noFill/>
          </p:spPr>
          <p:txBody>
            <a:bodyPr wrap="square" rtlCol="0">
              <a:spAutoFit/>
            </a:bodyPr>
            <a:lstStyle/>
            <a:p>
              <a:r>
                <a:rPr lang="en-US" altLang="zh-TW" sz="1200" dirty="0">
                  <a:solidFill>
                    <a:srgbClr val="FFFF00"/>
                  </a:solidFill>
                </a:rPr>
                <a:t>distributed</a:t>
              </a:r>
              <a:endParaRPr lang="zh-TW" altLang="en-US" sz="1200" dirty="0">
                <a:solidFill>
                  <a:srgbClr val="FFFF00"/>
                </a:solidFill>
              </a:endParaRPr>
            </a:p>
          </p:txBody>
        </p:sp>
        <p:sp>
          <p:nvSpPr>
            <p:cNvPr id="15" name="文字方塊 14"/>
            <p:cNvSpPr txBox="1"/>
            <p:nvPr/>
          </p:nvSpPr>
          <p:spPr>
            <a:xfrm rot="2963326">
              <a:off x="6302804" y="2048651"/>
              <a:ext cx="1023269" cy="276999"/>
            </a:xfrm>
            <a:prstGeom prst="rect">
              <a:avLst/>
            </a:prstGeom>
            <a:noFill/>
          </p:spPr>
          <p:txBody>
            <a:bodyPr wrap="square" rtlCol="0">
              <a:spAutoFit/>
            </a:bodyPr>
            <a:lstStyle/>
            <a:p>
              <a:r>
                <a:rPr lang="en-US" altLang="zh-TW" sz="1200" dirty="0">
                  <a:solidFill>
                    <a:srgbClr val="FFFF00"/>
                  </a:solidFill>
                </a:rPr>
                <a:t>X</a:t>
              </a:r>
              <a:endParaRPr lang="zh-TW" altLang="en-US" sz="1200" dirty="0">
                <a:solidFill>
                  <a:srgbClr val="FFFF00"/>
                </a:solidFill>
              </a:endParaRPr>
            </a:p>
          </p:txBody>
        </p:sp>
        <p:sp>
          <p:nvSpPr>
            <p:cNvPr id="16" name="文字方塊 15"/>
            <p:cNvSpPr txBox="1"/>
            <p:nvPr/>
          </p:nvSpPr>
          <p:spPr>
            <a:xfrm>
              <a:off x="6455348" y="4522976"/>
              <a:ext cx="1035810" cy="307777"/>
            </a:xfrm>
            <a:prstGeom prst="rect">
              <a:avLst/>
            </a:prstGeom>
            <a:noFill/>
          </p:spPr>
          <p:txBody>
            <a:bodyPr wrap="square" rtlCol="0">
              <a:spAutoFit/>
            </a:bodyPr>
            <a:lstStyle/>
            <a:p>
              <a:r>
                <a:rPr lang="zh-TW" altLang="en-US" dirty="0">
                  <a:solidFill>
                    <a:srgbClr val="FFFF00"/>
                  </a:solidFill>
                </a:rPr>
                <a:t>信</a:t>
              </a:r>
            </a:p>
          </p:txBody>
        </p:sp>
        <p:sp>
          <p:nvSpPr>
            <p:cNvPr id="18" name="文字方塊 17"/>
            <p:cNvSpPr txBox="1"/>
            <p:nvPr/>
          </p:nvSpPr>
          <p:spPr>
            <a:xfrm rot="16966395">
              <a:off x="5518948" y="2048651"/>
              <a:ext cx="2541920" cy="276999"/>
            </a:xfrm>
            <a:prstGeom prst="rect">
              <a:avLst/>
            </a:prstGeom>
            <a:noFill/>
          </p:spPr>
          <p:txBody>
            <a:bodyPr wrap="square" rtlCol="0">
              <a:spAutoFit/>
            </a:bodyPr>
            <a:lstStyle/>
            <a:p>
              <a:r>
                <a:rPr lang="en-US" altLang="zh-TW" sz="1200" dirty="0">
                  <a:solidFill>
                    <a:srgbClr val="FFFF00"/>
                  </a:solidFill>
                </a:rPr>
                <a:t>private        chain</a:t>
              </a:r>
              <a:endParaRPr lang="zh-TW" altLang="en-US" sz="1200" dirty="0">
                <a:solidFill>
                  <a:srgbClr val="FFFF00"/>
                </a:solidFill>
              </a:endParaRPr>
            </a:p>
          </p:txBody>
        </p:sp>
      </p:grpSp>
      <p:sp>
        <p:nvSpPr>
          <p:cNvPr id="2" name="投影片編號版面配置區 1"/>
          <p:cNvSpPr>
            <a:spLocks noGrp="1"/>
          </p:cNvSpPr>
          <p:nvPr>
            <p:ph type="sldNum" sz="quarter" idx="12"/>
          </p:nvPr>
        </p:nvSpPr>
        <p:spPr/>
        <p:txBody>
          <a:bodyPr/>
          <a:lstStyle/>
          <a:p>
            <a:pPr>
              <a:defRPr/>
            </a:pPr>
            <a:fld id="{54F79CB7-FB50-476C-92F9-1A9CBEA457CB}" type="slidenum">
              <a:rPr lang="en-US" altLang="zh-TW" smtClean="0"/>
              <a:pPr>
                <a:defRPr/>
              </a:pPr>
              <a:t>16</a:t>
            </a:fld>
            <a:endParaRPr lang="en-US" altLang="zh-TW"/>
          </a:p>
        </p:txBody>
      </p:sp>
      <p:sp>
        <p:nvSpPr>
          <p:cNvPr id="3" name="圓角矩形 2"/>
          <p:cNvSpPr/>
          <p:nvPr/>
        </p:nvSpPr>
        <p:spPr bwMode="auto">
          <a:xfrm>
            <a:off x="830374" y="984290"/>
            <a:ext cx="2306913" cy="4909722"/>
          </a:xfrm>
          <a:prstGeom prst="roundRect">
            <a:avLst/>
          </a:prstGeom>
          <a:solidFill>
            <a:srgbClr val="B2B2B2"/>
          </a:solidFill>
          <a:ln w="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algn="l"/>
            <a:r>
              <a:rPr lang="zh-TW" altLang="en-US" sz="2800" b="1" dirty="0"/>
              <a:t>老子</a:t>
            </a:r>
            <a:r>
              <a:rPr lang="en-US" altLang="zh-TW" sz="2800" b="1" dirty="0"/>
              <a:t>38</a:t>
            </a:r>
            <a:r>
              <a:rPr lang="zh-TW" altLang="en-US" sz="2800" b="1" dirty="0"/>
              <a:t>章</a:t>
            </a:r>
            <a:r>
              <a:rPr lang="en-US" altLang="zh-TW" sz="2400" b="1" dirty="0"/>
              <a:t>—</a:t>
            </a:r>
          </a:p>
          <a:p>
            <a:pPr algn="l"/>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上德不德 </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是以有德 </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故</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失</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道</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而後德     　　　　　失</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德</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而後仁 </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失</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仁</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而後義 失</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義</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而後禮</a:t>
            </a:r>
            <a:b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夫</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禮</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者</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忠信</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之薄 </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gn="l"/>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而</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亂</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之首</a:t>
            </a:r>
            <a:r>
              <a:rPr lang="zh-TW" altLang="en-US" sz="2400" b="1" dirty="0"/>
              <a:t> </a:t>
            </a:r>
            <a:endParaRPr lang="en-US" altLang="zh-TW" sz="2400" b="1" dirty="0"/>
          </a:p>
        </p:txBody>
      </p:sp>
      <p:sp>
        <p:nvSpPr>
          <p:cNvPr id="21" name="圓角矩形 20"/>
          <p:cNvSpPr/>
          <p:nvPr/>
        </p:nvSpPr>
        <p:spPr bwMode="auto">
          <a:xfrm>
            <a:off x="9237630" y="1011396"/>
            <a:ext cx="1945722" cy="3270901"/>
          </a:xfrm>
          <a:prstGeom prst="roundRect">
            <a:avLst/>
          </a:prstGeom>
          <a:solidFill>
            <a:srgbClr val="B2B2B2"/>
          </a:solidFill>
          <a:ln w="0"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algn="l"/>
            <a:r>
              <a:rPr lang="zh-TW" altLang="en-US" sz="2800" b="1" dirty="0"/>
              <a:t>金剛經</a:t>
            </a:r>
            <a:r>
              <a:rPr lang="en-US" altLang="zh-TW" sz="2800" b="1" dirty="0"/>
              <a:t>—</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一切</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聖賢</a:t>
            </a:r>
            <a:endPar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皆以</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無為法</a:t>
            </a:r>
            <a:endPar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而</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有差別</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1065427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BlockChain</a:t>
            </a:r>
            <a:r>
              <a:rPr lang="en-US" altLang="zh-TW" dirty="0"/>
              <a:t>:</a:t>
            </a:r>
            <a:endParaRPr lang="zh-TW" altLang="en-US" dirty="0"/>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823030" y="1512392"/>
                <a:ext cx="10729383" cy="2254431"/>
              </a:xfrm>
            </p:spPr>
            <p:txBody>
              <a:bodyPr/>
              <a:lstStyle/>
              <a:p>
                <a14:m>
                  <m:oMath xmlns:m="http://schemas.openxmlformats.org/officeDocument/2006/math">
                    <m:r>
                      <m:rPr>
                        <m:nor/>
                      </m:rPr>
                      <a:rPr lang="en-US" altLang="zh-TW" dirty="0"/>
                      <m:t>The</m:t>
                    </m:r>
                    <m:r>
                      <m:rPr>
                        <m:nor/>
                      </m:rPr>
                      <a:rPr lang="en-US" altLang="zh-TW" dirty="0"/>
                      <m:t> </m:t>
                    </m:r>
                    <m:r>
                      <m:rPr>
                        <m:nor/>
                      </m:rPr>
                      <a:rPr lang="en-US" altLang="zh-TW" dirty="0"/>
                      <m:t>most</m:t>
                    </m:r>
                    <m:r>
                      <m:rPr>
                        <m:nor/>
                      </m:rPr>
                      <a:rPr lang="en-US" altLang="zh-TW" dirty="0"/>
                      <m:t> </m:t>
                    </m:r>
                    <m:r>
                      <m:rPr>
                        <m:nor/>
                      </m:rPr>
                      <a:rPr lang="en-US" altLang="zh-TW" dirty="0"/>
                      <m:t>significant</m:t>
                    </m:r>
                    <m:r>
                      <m:rPr>
                        <m:nor/>
                      </m:rPr>
                      <a:rPr lang="en-US" altLang="zh-TW" dirty="0"/>
                      <m:t> </m:t>
                    </m:r>
                    <m:r>
                      <m:rPr>
                        <m:nor/>
                      </m:rPr>
                      <a:rPr lang="en-US" altLang="zh-TW" dirty="0"/>
                      <m:t>innovation</m:t>
                    </m:r>
                    <m:r>
                      <m:rPr>
                        <m:nor/>
                      </m:rPr>
                      <a:rPr lang="en-US" altLang="zh-TW" dirty="0"/>
                      <m:t> </m:t>
                    </m:r>
                    <m:r>
                      <m:rPr>
                        <m:nor/>
                      </m:rPr>
                      <a:rPr lang="en-US" altLang="zh-TW" dirty="0"/>
                      <m:t>since</m:t>
                    </m:r>
                    <m:r>
                      <m:rPr>
                        <m:nor/>
                      </m:rPr>
                      <a:rPr lang="en-US" altLang="zh-TW" dirty="0"/>
                      <m:t> </m:t>
                    </m:r>
                    <m:r>
                      <m:rPr>
                        <m:nor/>
                      </m:rPr>
                      <a:rPr lang="en-US" altLang="zh-TW" dirty="0"/>
                      <m:t>internet</m:t>
                    </m:r>
                  </m:oMath>
                </a14:m>
                <a:r>
                  <a:rPr lang="en-US" altLang="zh-TW" dirty="0"/>
                  <a:t>.</a:t>
                </a:r>
                <a:endParaRPr lang="en-US" altLang="zh-TW" b="1" dirty="0"/>
              </a:p>
              <a:p>
                <a:r>
                  <a:rPr lang="en-US" altLang="zh-TW" b="1" dirty="0">
                    <a:solidFill>
                      <a:srgbClr val="FF0000"/>
                    </a:solidFill>
                  </a:rPr>
                  <a:t>D</a:t>
                </a:r>
                <a:r>
                  <a:rPr lang="en-US" altLang="zh-TW" b="1" dirty="0"/>
                  <a:t>istributed </a:t>
                </a:r>
                <a:r>
                  <a:rPr lang="en-US" altLang="zh-TW" b="1" dirty="0">
                    <a:solidFill>
                      <a:srgbClr val="FF0000"/>
                    </a:solidFill>
                  </a:rPr>
                  <a:t>L</a:t>
                </a:r>
                <a:r>
                  <a:rPr lang="en-US" altLang="zh-TW" b="1" dirty="0"/>
                  <a:t>edger </a:t>
                </a:r>
                <a:r>
                  <a:rPr lang="en-US" altLang="zh-TW" b="1" dirty="0">
                    <a:solidFill>
                      <a:srgbClr val="FF0000"/>
                    </a:solidFill>
                  </a:rPr>
                  <a:t>T</a:t>
                </a:r>
                <a:r>
                  <a:rPr lang="en-US" altLang="zh-TW" b="1" dirty="0"/>
                  <a:t>echnology</a:t>
                </a:r>
                <a:r>
                  <a:rPr lang="en-US" altLang="zh-TW" b="1" dirty="0">
                    <a:sym typeface="Wingdings" panose="05000000000000000000" pitchFamily="2" charset="2"/>
                  </a:rPr>
                  <a:t> </a:t>
                </a:r>
                <a:r>
                  <a:rPr lang="en-US" altLang="zh-TW" b="1" dirty="0">
                    <a:solidFill>
                      <a:srgbClr val="FF0000"/>
                    </a:solidFill>
                    <a:sym typeface="Wingdings" panose="05000000000000000000" pitchFamily="2" charset="2"/>
                  </a:rPr>
                  <a:t>Trust Machine</a:t>
                </a:r>
              </a:p>
              <a:p>
                <a:r>
                  <a:rPr lang="en-US" altLang="zh-TW" b="1" dirty="0">
                    <a:solidFill>
                      <a:srgbClr val="FF0000"/>
                    </a:solidFill>
                  </a:rPr>
                  <a:t>Transaction Operating System</a:t>
                </a:r>
              </a:p>
              <a:p>
                <a:pPr lvl="1"/>
                <a:r>
                  <a:rPr lang="en-US" altLang="zh-TW" b="1" dirty="0"/>
                  <a:t>Trusted, Distributed, Real-Time </a:t>
                </a:r>
              </a:p>
              <a:p>
                <a:pPr marL="0" indent="0">
                  <a:buNone/>
                </a:pPr>
                <a:endParaRPr lang="en-US" altLang="zh-TW" b="1" dirty="0"/>
              </a:p>
              <a:p>
                <a:pPr marL="0" indent="0">
                  <a:buNone/>
                </a:pP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823030" y="1512392"/>
                <a:ext cx="10729383" cy="2254431"/>
              </a:xfrm>
              <a:blipFill>
                <a:blip r:embed="rId3"/>
                <a:stretch>
                  <a:fillRect t="-3514" b="-7838"/>
                </a:stretch>
              </a:blipFill>
            </p:spPr>
            <p:txBody>
              <a:bodyPr/>
              <a:lstStyle/>
              <a:p>
                <a:r>
                  <a:rPr lang="zh-TW" altLang="en-US">
                    <a:noFill/>
                  </a:rPr>
                  <a:t> </a:t>
                </a:r>
              </a:p>
            </p:txBody>
          </p:sp>
        </mc:Fallback>
      </mc:AlternateContent>
      <p:sp>
        <p:nvSpPr>
          <p:cNvPr id="4" name="頁尾版面配置區 3"/>
          <p:cNvSpPr>
            <a:spLocks noGrp="1"/>
          </p:cNvSpPr>
          <p:nvPr>
            <p:ph type="ftr" sz="quarter" idx="11"/>
          </p:nvPr>
        </p:nvSpPr>
        <p:spPr/>
        <p:txBody>
          <a:bodyPr/>
          <a:lstStyle/>
          <a:p>
            <a:pPr>
              <a:defRPr/>
            </a:pPr>
            <a:r>
              <a:rPr lang="en-US" altLang="zh-TW"/>
              <a:t>/23</a:t>
            </a:r>
          </a:p>
        </p:txBody>
      </p:sp>
      <mc:AlternateContent xmlns:mc="http://schemas.openxmlformats.org/markup-compatibility/2006" xmlns:a14="http://schemas.microsoft.com/office/drawing/2010/main">
        <mc:Choice Requires="a14">
          <p:sp>
            <p:nvSpPr>
              <p:cNvPr id="6" name="矩形 5"/>
              <p:cNvSpPr/>
              <p:nvPr/>
            </p:nvSpPr>
            <p:spPr>
              <a:xfrm>
                <a:off x="8090149" y="112927"/>
                <a:ext cx="3097448" cy="112126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zh-TW" sz="3200" b="1" i="1" smtClean="0">
                              <a:solidFill>
                                <a:srgbClr val="3333FF"/>
                              </a:solidFill>
                              <a:latin typeface="Cambria Math" panose="02040503050406030204" pitchFamily="18" charset="0"/>
                            </a:rPr>
                          </m:ctrlPr>
                        </m:fPr>
                        <m:num>
                          <m:r>
                            <m:rPr>
                              <m:nor/>
                            </m:rPr>
                            <a:rPr lang="en-US" altLang="zh-TW" sz="3200" b="1" dirty="0">
                              <a:solidFill>
                                <a:srgbClr val="3333FF"/>
                              </a:solidFill>
                            </a:rPr>
                            <m:t>Trust</m:t>
                          </m:r>
                          <m:r>
                            <m:rPr>
                              <m:nor/>
                            </m:rPr>
                            <a:rPr lang="en-US" altLang="zh-TW" sz="3200" b="1" dirty="0">
                              <a:solidFill>
                                <a:srgbClr val="3333FF"/>
                              </a:solidFill>
                            </a:rPr>
                            <m:t> </m:t>
                          </m:r>
                        </m:num>
                        <m:den>
                          <m:r>
                            <m:rPr>
                              <m:nor/>
                            </m:rPr>
                            <a:rPr lang="en-US" altLang="zh-TW" sz="3200" b="1" i="0" dirty="0" smtClean="0">
                              <a:solidFill>
                                <a:srgbClr val="3333FF"/>
                              </a:solidFill>
                            </a:rPr>
                            <m:t>Any</m:t>
                          </m:r>
                          <m:r>
                            <m:rPr>
                              <m:nor/>
                            </m:rPr>
                            <a:rPr lang="en-US" altLang="zh-TW" sz="3200" b="1" dirty="0">
                              <a:solidFill>
                                <a:srgbClr val="3333FF"/>
                              </a:solidFill>
                            </a:rPr>
                            <m:t> </m:t>
                          </m:r>
                          <m:r>
                            <m:rPr>
                              <m:nor/>
                            </m:rPr>
                            <a:rPr lang="en-US" altLang="zh-TW" sz="3200" b="1" dirty="0">
                              <a:solidFill>
                                <a:srgbClr val="3333FF"/>
                              </a:solidFill>
                            </a:rPr>
                            <m:t>Computers</m:t>
                          </m:r>
                        </m:den>
                      </m:f>
                    </m:oMath>
                  </m:oMathPara>
                </a14:m>
                <a:endParaRPr lang="zh-TW" altLang="en-US" sz="3200" b="1" dirty="0"/>
              </a:p>
            </p:txBody>
          </p:sp>
        </mc:Choice>
        <mc:Fallback xmlns="">
          <p:sp>
            <p:nvSpPr>
              <p:cNvPr id="6" name="矩形 5"/>
              <p:cNvSpPr>
                <a:spLocks noRot="1" noChangeAspect="1" noMove="1" noResize="1" noEditPoints="1" noAdjustHandles="1" noChangeArrowheads="1" noChangeShapeType="1" noTextEdit="1"/>
              </p:cNvSpPr>
              <p:nvPr/>
            </p:nvSpPr>
            <p:spPr>
              <a:xfrm>
                <a:off x="8090149" y="112927"/>
                <a:ext cx="3097448" cy="1121269"/>
              </a:xfrm>
              <a:prstGeom prst="rect">
                <a:avLst/>
              </a:prstGeom>
              <a:blipFill>
                <a:blip r:embed="rId4"/>
                <a:stretch>
                  <a:fillRect/>
                </a:stretch>
              </a:blipFill>
            </p:spPr>
            <p:txBody>
              <a:bodyPr/>
              <a:lstStyle/>
              <a:p>
                <a:r>
                  <a:rPr lang="zh-TW" altLang="en-US">
                    <a:noFill/>
                  </a:rPr>
                  <a:t> </a:t>
                </a:r>
              </a:p>
            </p:txBody>
          </p:sp>
        </mc:Fallback>
      </mc:AlternateContent>
      <p:sp>
        <p:nvSpPr>
          <p:cNvPr id="7" name="橢圓 6"/>
          <p:cNvSpPr/>
          <p:nvPr/>
        </p:nvSpPr>
        <p:spPr bwMode="auto">
          <a:xfrm>
            <a:off x="407368" y="4797623"/>
            <a:ext cx="2682324" cy="1295788"/>
          </a:xfrm>
          <a:prstGeom prst="ellips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sz="2800" dirty="0" err="1"/>
              <a:t>PoW</a:t>
            </a:r>
            <a:endParaRPr lang="en-US" altLang="zh-TW" sz="2800" dirty="0"/>
          </a:p>
          <a:p>
            <a:r>
              <a:rPr lang="en-US" altLang="zh-TW" sz="2800" dirty="0"/>
              <a:t>Consensus</a:t>
            </a:r>
            <a:endParaRPr lang="zh-TW" altLang="en-US" sz="2800" dirty="0"/>
          </a:p>
        </p:txBody>
      </p:sp>
      <p:sp>
        <p:nvSpPr>
          <p:cNvPr id="9" name="橢圓 8"/>
          <p:cNvSpPr/>
          <p:nvPr/>
        </p:nvSpPr>
        <p:spPr bwMode="auto">
          <a:xfrm>
            <a:off x="3143672" y="4797623"/>
            <a:ext cx="3384376" cy="1295788"/>
          </a:xfrm>
          <a:prstGeom prst="ellips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45720" rIns="0" bIns="45720" numCol="1" rtlCol="0" anchor="t" anchorCtr="0" compatLnSpc="1">
            <a:prstTxWarp prst="textNoShape">
              <a:avLst/>
            </a:prstTxWarp>
          </a:bodyPr>
          <a:lstStyle/>
          <a:p>
            <a:r>
              <a:rPr lang="en-US" altLang="zh-TW" sz="2800" dirty="0"/>
              <a:t>Cryptocurrency</a:t>
            </a:r>
          </a:p>
          <a:p>
            <a:pPr marL="0" marR="0" indent="0" algn="ctr" defTabSz="914400" rtl="0" eaLnBrk="1" fontAlgn="base" latinLnBrk="0" hangingPunct="1">
              <a:lnSpc>
                <a:spcPct val="100000"/>
              </a:lnSpc>
              <a:spcBef>
                <a:spcPct val="0"/>
              </a:spcBef>
              <a:spcAft>
                <a:spcPct val="0"/>
              </a:spcAft>
              <a:buClrTx/>
              <a:buSzTx/>
              <a:buFontTx/>
              <a:buNone/>
              <a:tabLst/>
            </a:pPr>
            <a:r>
              <a:rPr lang="en-US" altLang="zh-TW" sz="2800" dirty="0"/>
              <a:t>Smart Contract</a:t>
            </a:r>
            <a:endParaRPr kumimoji="1" lang="zh-TW" altLang="en-US" sz="2800" b="0" i="0" u="none" strike="noStrike" cap="none" normalizeH="0" baseline="0" dirty="0">
              <a:ln>
                <a:noFill/>
              </a:ln>
              <a:solidFill>
                <a:schemeClr val="tx1"/>
              </a:solidFill>
              <a:effectLst/>
            </a:endParaRPr>
          </a:p>
        </p:txBody>
      </p:sp>
      <p:sp>
        <p:nvSpPr>
          <p:cNvPr id="10" name="橢圓 9"/>
          <p:cNvSpPr/>
          <p:nvPr/>
        </p:nvSpPr>
        <p:spPr bwMode="auto">
          <a:xfrm>
            <a:off x="9315879" y="4893528"/>
            <a:ext cx="2675537" cy="1199883"/>
          </a:xfrm>
          <a:prstGeom prst="ellips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sz="2800" dirty="0"/>
              <a:t>Level-DB</a:t>
            </a: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800" b="0" i="0" u="none" strike="noStrike" cap="none" normalizeH="0" baseline="0" dirty="0">
                <a:ln>
                  <a:noFill/>
                </a:ln>
                <a:solidFill>
                  <a:schemeClr val="tx1"/>
                </a:solidFill>
                <a:effectLst/>
              </a:rPr>
              <a:t>IPFS</a:t>
            </a:r>
            <a:endParaRPr kumimoji="1" lang="zh-TW" altLang="en-US" sz="2800" b="0" i="0" u="none" strike="noStrike" cap="none" normalizeH="0" baseline="0" dirty="0">
              <a:ln>
                <a:noFill/>
              </a:ln>
              <a:solidFill>
                <a:schemeClr val="tx1"/>
              </a:solidFill>
              <a:effectLst/>
            </a:endParaRPr>
          </a:p>
        </p:txBody>
      </p:sp>
      <p:sp>
        <p:nvSpPr>
          <p:cNvPr id="12" name="圓角矩形 11"/>
          <p:cNvSpPr/>
          <p:nvPr/>
        </p:nvSpPr>
        <p:spPr bwMode="auto">
          <a:xfrm>
            <a:off x="263351" y="4000278"/>
            <a:ext cx="2916539" cy="541558"/>
          </a:xfrm>
          <a:prstGeom prst="round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Bickley Script LET" pitchFamily="2" charset="0"/>
                <a:ea typeface="新細明體" pitchFamily="18" charset="-120"/>
              </a:rPr>
              <a:t>Priority Scheduling</a:t>
            </a:r>
            <a:endParaRPr kumimoji="1" lang="zh-TW" altLang="en-US" sz="2400" b="0" i="0" u="none" strike="noStrike" cap="none" normalizeH="0" baseline="0" dirty="0">
              <a:ln>
                <a:noFill/>
              </a:ln>
              <a:solidFill>
                <a:schemeClr val="tx1"/>
              </a:solidFill>
              <a:effectLst/>
              <a:latin typeface="Bickley Script LET" pitchFamily="2" charset="0"/>
              <a:ea typeface="新細明體" pitchFamily="18" charset="-120"/>
            </a:endParaRPr>
          </a:p>
        </p:txBody>
      </p:sp>
      <p:grpSp>
        <p:nvGrpSpPr>
          <p:cNvPr id="13" name="群組 12"/>
          <p:cNvGrpSpPr/>
          <p:nvPr/>
        </p:nvGrpSpPr>
        <p:grpSpPr>
          <a:xfrm>
            <a:off x="402934" y="132775"/>
            <a:ext cx="3581523" cy="1149493"/>
            <a:chOff x="2315580" y="2751053"/>
            <a:chExt cx="6997832" cy="2406139"/>
          </a:xfrm>
        </p:grpSpPr>
        <p:cxnSp>
          <p:nvCxnSpPr>
            <p:cNvPr id="14" name="直線接點 13"/>
            <p:cNvCxnSpPr>
              <a:stCxn id="20" idx="3"/>
              <a:endCxn id="30" idx="1"/>
            </p:cNvCxnSpPr>
            <p:nvPr/>
          </p:nvCxnSpPr>
          <p:spPr>
            <a:xfrm>
              <a:off x="5242545" y="4139864"/>
              <a:ext cx="379313" cy="788564"/>
            </a:xfrm>
            <a:prstGeom prst="line">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grpSp>
          <p:nvGrpSpPr>
            <p:cNvPr id="15" name="群組 14"/>
            <p:cNvGrpSpPr/>
            <p:nvPr/>
          </p:nvGrpSpPr>
          <p:grpSpPr>
            <a:xfrm>
              <a:off x="2315580" y="2751053"/>
              <a:ext cx="6997832" cy="2406139"/>
              <a:chOff x="2315580" y="2751053"/>
              <a:chExt cx="6997832" cy="2406139"/>
            </a:xfrm>
          </p:grpSpPr>
          <p:sp>
            <p:nvSpPr>
              <p:cNvPr id="16" name="圓角矩形 15"/>
              <p:cNvSpPr/>
              <p:nvPr/>
            </p:nvSpPr>
            <p:spPr>
              <a:xfrm>
                <a:off x="3982714" y="2751053"/>
                <a:ext cx="439687" cy="457528"/>
              </a:xfrm>
              <a:prstGeom prst="roundRect">
                <a:avLst/>
              </a:prstGeom>
              <a:gradFill flip="none" rotWithShape="1">
                <a:gsLst>
                  <a:gs pos="0">
                    <a:srgbClr val="4F1E00"/>
                  </a:gs>
                  <a:gs pos="50000">
                    <a:srgbClr val="752F00"/>
                  </a:gs>
                  <a:gs pos="100000">
                    <a:srgbClr val="8D3A0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2100" kern="100" dirty="0">
                    <a:ea typeface="新細明體" panose="02020500000000000000" pitchFamily="18" charset="-120"/>
                    <a:cs typeface="Times New Roman" panose="02020603050405020304" pitchFamily="18" charset="0"/>
                  </a:rPr>
                  <a:t> </a:t>
                </a:r>
                <a:endParaRPr lang="zh-TW" altLang="en-US" sz="2100" kern="100" dirty="0">
                  <a:ea typeface="新細明體" panose="02020500000000000000" pitchFamily="18" charset="-120"/>
                  <a:cs typeface="Times New Roman" panose="02020603050405020304" pitchFamily="18" charset="0"/>
                </a:endParaRPr>
              </a:p>
            </p:txBody>
          </p:sp>
          <p:sp>
            <p:nvSpPr>
              <p:cNvPr id="17" name="圓角矩形 16"/>
              <p:cNvSpPr/>
              <p:nvPr/>
            </p:nvSpPr>
            <p:spPr>
              <a:xfrm>
                <a:off x="2315580" y="3436181"/>
                <a:ext cx="439687" cy="45752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2100" kern="100">
                    <a:ea typeface="新細明體" panose="02020500000000000000" pitchFamily="18" charset="-120"/>
                    <a:cs typeface="Times New Roman" panose="02020603050405020304" pitchFamily="18" charset="0"/>
                  </a:rPr>
                  <a:t> </a:t>
                </a:r>
                <a:endParaRPr lang="zh-TW" altLang="en-US" sz="2100" kern="100">
                  <a:ea typeface="新細明體" panose="02020500000000000000" pitchFamily="18" charset="-120"/>
                  <a:cs typeface="Times New Roman" panose="02020603050405020304" pitchFamily="18" charset="0"/>
                </a:endParaRPr>
              </a:p>
            </p:txBody>
          </p:sp>
          <p:sp>
            <p:nvSpPr>
              <p:cNvPr id="18" name="圓角矩形 17"/>
              <p:cNvSpPr/>
              <p:nvPr/>
            </p:nvSpPr>
            <p:spPr>
              <a:xfrm>
                <a:off x="3136394" y="3446850"/>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9" name="圓角矩形 18"/>
              <p:cNvSpPr/>
              <p:nvPr/>
            </p:nvSpPr>
            <p:spPr>
              <a:xfrm>
                <a:off x="4009840" y="3883037"/>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 name="圓角矩形 19"/>
              <p:cNvSpPr/>
              <p:nvPr/>
            </p:nvSpPr>
            <p:spPr>
              <a:xfrm>
                <a:off x="4802858" y="3911100"/>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1" name="圓角矩形 20"/>
              <p:cNvSpPr/>
              <p:nvPr/>
            </p:nvSpPr>
            <p:spPr>
              <a:xfrm>
                <a:off x="5621858" y="3904378"/>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2" name="圓角矩形 21"/>
              <p:cNvSpPr/>
              <p:nvPr/>
            </p:nvSpPr>
            <p:spPr>
              <a:xfrm>
                <a:off x="6424587" y="3883039"/>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23" name="直線單箭頭接點 22"/>
              <p:cNvCxnSpPr/>
              <p:nvPr/>
            </p:nvCxnSpPr>
            <p:spPr>
              <a:xfrm flipV="1">
                <a:off x="3575194" y="2979816"/>
                <a:ext cx="408406" cy="695797"/>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2757081" y="3675615"/>
                <a:ext cx="379313" cy="2"/>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5242545" y="4133143"/>
                <a:ext cx="379313" cy="2"/>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4508490" y="4111801"/>
                <a:ext cx="219358" cy="0"/>
              </a:xfrm>
              <a:prstGeom prst="straightConnector1">
                <a:avLst/>
              </a:prstGeom>
              <a:ln w="6350">
                <a:solidFill>
                  <a:schemeClr val="accent1">
                    <a:lumMod val="50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8" idx="3"/>
                <a:endCxn id="19" idx="1"/>
              </p:cNvCxnSpPr>
              <p:nvPr/>
            </p:nvCxnSpPr>
            <p:spPr>
              <a:xfrm>
                <a:off x="3576082" y="3675615"/>
                <a:ext cx="433760" cy="436187"/>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flipV="1">
                <a:off x="6045274" y="4122796"/>
                <a:ext cx="379313" cy="2"/>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flipV="1">
                <a:off x="6065874" y="4916705"/>
                <a:ext cx="379313" cy="2"/>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30" name="圓角矩形 29"/>
              <p:cNvSpPr/>
              <p:nvPr/>
            </p:nvSpPr>
            <p:spPr>
              <a:xfrm>
                <a:off x="5621858" y="4699664"/>
                <a:ext cx="439687" cy="457528"/>
              </a:xfrm>
              <a:prstGeom prst="roundRect">
                <a:avLst/>
              </a:prstGeom>
              <a:gradFill flip="none" rotWithShape="1">
                <a:gsLst>
                  <a:gs pos="0">
                    <a:srgbClr val="4F1E00"/>
                  </a:gs>
                  <a:gs pos="50000">
                    <a:srgbClr val="752F00"/>
                  </a:gs>
                  <a:gs pos="100000">
                    <a:srgbClr val="8D3A0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2100" kern="100" dirty="0">
                    <a:ea typeface="新細明體" panose="02020500000000000000" pitchFamily="18" charset="-120"/>
                    <a:cs typeface="Times New Roman" panose="02020603050405020304" pitchFamily="18" charset="0"/>
                  </a:rPr>
                  <a:t> </a:t>
                </a:r>
                <a:endParaRPr lang="zh-TW" altLang="en-US" sz="2100" kern="100" dirty="0">
                  <a:ea typeface="新細明體" panose="02020500000000000000" pitchFamily="18" charset="-120"/>
                  <a:cs typeface="Times New Roman" panose="02020603050405020304" pitchFamily="18" charset="0"/>
                </a:endParaRPr>
              </a:p>
            </p:txBody>
          </p:sp>
          <p:sp>
            <p:nvSpPr>
              <p:cNvPr id="31" name="圓角矩形 30"/>
              <p:cNvSpPr/>
              <p:nvPr/>
            </p:nvSpPr>
            <p:spPr>
              <a:xfrm>
                <a:off x="6424587" y="4699664"/>
                <a:ext cx="439687" cy="457528"/>
              </a:xfrm>
              <a:prstGeom prst="roundRect">
                <a:avLst/>
              </a:prstGeom>
              <a:gradFill flip="none" rotWithShape="1">
                <a:gsLst>
                  <a:gs pos="0">
                    <a:srgbClr val="4F1E00"/>
                  </a:gs>
                  <a:gs pos="50000">
                    <a:srgbClr val="752F00"/>
                  </a:gs>
                  <a:gs pos="100000">
                    <a:srgbClr val="8D3A0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2100" kern="100" dirty="0">
                    <a:ea typeface="新細明體" panose="02020500000000000000" pitchFamily="18" charset="-120"/>
                    <a:cs typeface="Times New Roman" panose="02020603050405020304" pitchFamily="18" charset="0"/>
                  </a:rPr>
                  <a:t> </a:t>
                </a:r>
                <a:endParaRPr lang="zh-TW" altLang="en-US" sz="2100" kern="100" dirty="0">
                  <a:ea typeface="新細明體" panose="02020500000000000000" pitchFamily="18" charset="-120"/>
                  <a:cs typeface="Times New Roman" panose="02020603050405020304" pitchFamily="18" charset="0"/>
                </a:endParaRPr>
              </a:p>
            </p:txBody>
          </p:sp>
          <p:sp>
            <p:nvSpPr>
              <p:cNvPr id="32" name="圓角矩形 31"/>
              <p:cNvSpPr/>
              <p:nvPr/>
            </p:nvSpPr>
            <p:spPr>
              <a:xfrm>
                <a:off x="7310246" y="4368627"/>
                <a:ext cx="439687" cy="457528"/>
              </a:xfrm>
              <a:prstGeom prst="roundRect">
                <a:avLst/>
              </a:prstGeom>
              <a:gradFill flip="none" rotWithShape="1">
                <a:gsLst>
                  <a:gs pos="0">
                    <a:srgbClr val="4F1E00"/>
                  </a:gs>
                  <a:gs pos="50000">
                    <a:srgbClr val="752F00"/>
                  </a:gs>
                  <a:gs pos="100000">
                    <a:srgbClr val="8D3A0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2100" kern="100">
                    <a:ea typeface="新細明體" panose="02020500000000000000" pitchFamily="18" charset="-120"/>
                    <a:cs typeface="Times New Roman" panose="02020603050405020304" pitchFamily="18" charset="0"/>
                  </a:rPr>
                  <a:t> </a:t>
                </a:r>
                <a:endParaRPr lang="zh-TW" altLang="en-US" sz="2100" kern="100">
                  <a:ea typeface="新細明體" panose="02020500000000000000" pitchFamily="18" charset="-120"/>
                  <a:cs typeface="Times New Roman" panose="02020603050405020304" pitchFamily="18" charset="0"/>
                </a:endParaRPr>
              </a:p>
            </p:txBody>
          </p:sp>
          <p:cxnSp>
            <p:nvCxnSpPr>
              <p:cNvPr id="33" name="直線單箭頭接點 32"/>
              <p:cNvCxnSpPr/>
              <p:nvPr/>
            </p:nvCxnSpPr>
            <p:spPr>
              <a:xfrm flipV="1">
                <a:off x="6864273" y="3442214"/>
                <a:ext cx="408406" cy="695797"/>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6876486" y="4138011"/>
                <a:ext cx="433760" cy="436187"/>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35" name="圓角矩形 34"/>
              <p:cNvSpPr/>
              <p:nvPr/>
            </p:nvSpPr>
            <p:spPr>
              <a:xfrm>
                <a:off x="8070995" y="4356102"/>
                <a:ext cx="439687" cy="457528"/>
              </a:xfrm>
              <a:prstGeom prst="roundRect">
                <a:avLst/>
              </a:prstGeom>
              <a:gradFill flip="none" rotWithShape="1">
                <a:gsLst>
                  <a:gs pos="0">
                    <a:srgbClr val="4F1E00"/>
                  </a:gs>
                  <a:gs pos="50000">
                    <a:srgbClr val="752F00"/>
                  </a:gs>
                  <a:gs pos="100000">
                    <a:srgbClr val="8D3A0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2100" kern="100">
                    <a:ea typeface="新細明體" panose="02020500000000000000" pitchFamily="18" charset="-120"/>
                    <a:cs typeface="Times New Roman" panose="02020603050405020304" pitchFamily="18" charset="0"/>
                  </a:rPr>
                  <a:t> </a:t>
                </a:r>
                <a:endParaRPr lang="zh-TW" altLang="en-US" sz="2100" kern="100">
                  <a:ea typeface="新細明體" panose="02020500000000000000" pitchFamily="18" charset="-120"/>
                  <a:cs typeface="Times New Roman" panose="02020603050405020304" pitchFamily="18" charset="0"/>
                </a:endParaRPr>
              </a:p>
            </p:txBody>
          </p:sp>
          <p:cxnSp>
            <p:nvCxnSpPr>
              <p:cNvPr id="36" name="直線單箭頭接點 35"/>
              <p:cNvCxnSpPr/>
              <p:nvPr/>
            </p:nvCxnSpPr>
            <p:spPr>
              <a:xfrm flipV="1">
                <a:off x="7712366" y="4584869"/>
                <a:ext cx="379313" cy="2"/>
              </a:xfrm>
              <a:prstGeom prst="straightConnector1">
                <a:avLst/>
              </a:prstGeom>
              <a:ln w="6350">
                <a:solidFill>
                  <a:schemeClr val="accent1">
                    <a:lumMod val="50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37" name="圓角矩形 36"/>
              <p:cNvSpPr/>
              <p:nvPr/>
            </p:nvSpPr>
            <p:spPr>
              <a:xfrm>
                <a:off x="7251995" y="3105674"/>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8" name="圓角矩形 37"/>
              <p:cNvSpPr/>
              <p:nvPr/>
            </p:nvSpPr>
            <p:spPr>
              <a:xfrm>
                <a:off x="8070995" y="3098952"/>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9" name="圓角矩形 38"/>
              <p:cNvSpPr/>
              <p:nvPr/>
            </p:nvSpPr>
            <p:spPr>
              <a:xfrm>
                <a:off x="8873725" y="3098952"/>
                <a:ext cx="439687" cy="457528"/>
              </a:xfrm>
              <a:prstGeom prst="roundRect">
                <a:avLst/>
              </a:prstGeom>
              <a:gradFill flip="none" rotWithShape="1">
                <a:gsLst>
                  <a:gs pos="0">
                    <a:srgbClr val="9C8231"/>
                  </a:gs>
                  <a:gs pos="50000">
                    <a:srgbClr val="E0BB4B"/>
                  </a:gs>
                  <a:gs pos="100000">
                    <a:srgbClr val="FFDF5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5400" b="1" dirty="0">
                  <a:solidFill>
                    <a:srgbClr val="FFFFFF"/>
                  </a:solidFill>
                  <a:latin typeface="Times New Roman" panose="02020603050405020304" pitchFamily="18" charset="0"/>
                  <a:ea typeface="標楷體" panose="03000509000000000000" pitchFamily="65" charset="-120"/>
                  <a:cs typeface="Times New Roman" panose="02020603050405020304" pitchFamily="18" charset="0"/>
                </a:endParaRPr>
              </a:p>
            </p:txBody>
          </p:sp>
          <p:cxnSp>
            <p:nvCxnSpPr>
              <p:cNvPr id="40" name="直線單箭頭接點 39"/>
              <p:cNvCxnSpPr/>
              <p:nvPr/>
            </p:nvCxnSpPr>
            <p:spPr>
              <a:xfrm flipV="1">
                <a:off x="7691682" y="3327717"/>
                <a:ext cx="379313" cy="2"/>
              </a:xfrm>
              <a:prstGeom prst="straightConnector1">
                <a:avLst/>
              </a:prstGeom>
              <a:ln w="6350">
                <a:solidFill>
                  <a:schemeClr val="accent1">
                    <a:lumMod val="50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V="1">
                <a:off x="8494412" y="3317370"/>
                <a:ext cx="379313" cy="2"/>
              </a:xfrm>
              <a:prstGeom prst="straightConnector1">
                <a:avLst/>
              </a:prstGeom>
              <a:ln w="6350">
                <a:solidFill>
                  <a:schemeClr val="accent1">
                    <a:lumMod val="50000"/>
                  </a:schemeClr>
                </a:solidFill>
                <a:tailEnd type="none" w="lg" len="lg"/>
              </a:ln>
            </p:spPr>
            <p:style>
              <a:lnRef idx="1">
                <a:schemeClr val="accent1"/>
              </a:lnRef>
              <a:fillRef idx="0">
                <a:schemeClr val="accent1"/>
              </a:fillRef>
              <a:effectRef idx="0">
                <a:schemeClr val="accent1"/>
              </a:effectRef>
              <a:fontRef idx="minor">
                <a:schemeClr val="tx1"/>
              </a:fontRef>
            </p:style>
          </p:cxnSp>
        </p:grpSp>
      </p:grpSp>
      <p:sp>
        <p:nvSpPr>
          <p:cNvPr id="42" name="圓角矩形 41"/>
          <p:cNvSpPr/>
          <p:nvPr/>
        </p:nvSpPr>
        <p:spPr bwMode="auto">
          <a:xfrm>
            <a:off x="3773998" y="3997268"/>
            <a:ext cx="2123723" cy="541558"/>
          </a:xfrm>
          <a:prstGeom prst="round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Bickley Script LET" pitchFamily="2" charset="0"/>
                <a:ea typeface="新細明體" pitchFamily="18" charset="-120"/>
              </a:rPr>
              <a:t>Single</a:t>
            </a:r>
            <a:r>
              <a:rPr kumimoji="1" lang="en-US" altLang="zh-TW" sz="2400" b="0" i="0" u="none" strike="noStrike" cap="none" normalizeH="0" dirty="0">
                <a:ln>
                  <a:noFill/>
                </a:ln>
                <a:solidFill>
                  <a:schemeClr val="tx1"/>
                </a:solidFill>
                <a:effectLst/>
                <a:latin typeface="Bickley Script LET" pitchFamily="2" charset="0"/>
                <a:ea typeface="新細明體" pitchFamily="18" charset="-120"/>
              </a:rPr>
              <a:t> tasking</a:t>
            </a:r>
            <a:endParaRPr kumimoji="1" lang="zh-TW" altLang="en-US" sz="2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43" name="圓角矩形 42"/>
          <p:cNvSpPr/>
          <p:nvPr/>
        </p:nvSpPr>
        <p:spPr bwMode="auto">
          <a:xfrm>
            <a:off x="8806162" y="3984444"/>
            <a:ext cx="3207792" cy="541558"/>
          </a:xfrm>
          <a:prstGeom prst="round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Bickley Script LET" pitchFamily="2" charset="0"/>
                <a:ea typeface="新細明體" pitchFamily="18" charset="-120"/>
              </a:rPr>
              <a:t>Distributed File System</a:t>
            </a:r>
            <a:endParaRPr kumimoji="1" lang="zh-TW" altLang="en-US" sz="2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45" name="圓角矩形 44"/>
          <p:cNvSpPr/>
          <p:nvPr/>
        </p:nvSpPr>
        <p:spPr bwMode="auto">
          <a:xfrm>
            <a:off x="7032104" y="3997268"/>
            <a:ext cx="1383634" cy="541558"/>
          </a:xfrm>
          <a:prstGeom prst="round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a:ln>
                  <a:noFill/>
                </a:ln>
                <a:solidFill>
                  <a:schemeClr val="tx1"/>
                </a:solidFill>
                <a:effectLst/>
                <a:latin typeface="Bickley Script LET" pitchFamily="2" charset="0"/>
                <a:ea typeface="新細明體" pitchFamily="18" charset="-120"/>
              </a:rPr>
              <a:t>Memory</a:t>
            </a:r>
            <a:endParaRPr kumimoji="1" lang="zh-TW" altLang="en-US" sz="2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46" name="橢圓 45"/>
          <p:cNvSpPr/>
          <p:nvPr/>
        </p:nvSpPr>
        <p:spPr bwMode="auto">
          <a:xfrm>
            <a:off x="6583393" y="4785551"/>
            <a:ext cx="2460668" cy="1307860"/>
          </a:xfrm>
          <a:prstGeom prst="ellipse">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sz="2800" dirty="0"/>
              <a:t>UTXO</a:t>
            </a:r>
          </a:p>
          <a:p>
            <a:pPr marL="0" marR="0" indent="0" algn="ctr" defTabSz="914400" rtl="0" eaLnBrk="1" fontAlgn="base" latinLnBrk="0" hangingPunct="1">
              <a:lnSpc>
                <a:spcPct val="100000"/>
              </a:lnSpc>
              <a:spcBef>
                <a:spcPct val="0"/>
              </a:spcBef>
              <a:spcAft>
                <a:spcPct val="0"/>
              </a:spcAft>
              <a:buClrTx/>
              <a:buSzTx/>
              <a:buFontTx/>
              <a:buNone/>
              <a:tabLst/>
            </a:pPr>
            <a:r>
              <a:rPr lang="en-US" altLang="zh-TW" sz="2800" dirty="0" err="1"/>
              <a:t>MemPool</a:t>
            </a:r>
            <a:endParaRPr kumimoji="1" lang="zh-TW" altLang="en-US" sz="2800" b="0" i="0" u="none" strike="noStrike" cap="none" normalizeH="0" baseline="0" dirty="0">
              <a:ln>
                <a:noFill/>
              </a:ln>
              <a:solidFill>
                <a:schemeClr val="tx1"/>
              </a:solidFill>
              <a:effectLst/>
            </a:endParaRPr>
          </a:p>
        </p:txBody>
      </p:sp>
      <p:sp>
        <p:nvSpPr>
          <p:cNvPr id="44" name="文字方塊 43"/>
          <p:cNvSpPr txBox="1"/>
          <p:nvPr/>
        </p:nvSpPr>
        <p:spPr>
          <a:xfrm>
            <a:off x="6122115" y="1452837"/>
            <a:ext cx="6014155" cy="4712467"/>
          </a:xfrm>
          <a:prstGeom prst="rect">
            <a:avLst/>
          </a:prstGeom>
          <a:solidFill>
            <a:srgbClr val="008000"/>
          </a:solidFill>
        </p:spPr>
        <p:txBody>
          <a:bodyPr wrap="square" rtlCol="0">
            <a:spAutoFit/>
          </a:bodyPr>
          <a:lstStyle/>
          <a:p>
            <a:r>
              <a:rPr lang="zh-TW" altLang="en-US" sz="3600" dirty="0">
                <a:solidFill>
                  <a:srgbClr val="FFFF00"/>
                </a:solidFill>
              </a:rPr>
              <a:t> </a:t>
            </a:r>
            <a:r>
              <a:rPr lang="en-US" altLang="zh-TW" sz="3600" dirty="0">
                <a:solidFill>
                  <a:srgbClr val="FFFF00"/>
                </a:solidFill>
              </a:rPr>
              <a:t>CSIE(OS, AI), Network, </a:t>
            </a:r>
          </a:p>
          <a:p>
            <a:r>
              <a:rPr lang="en-US" altLang="zh-TW" sz="3600" dirty="0">
                <a:solidFill>
                  <a:srgbClr val="FFFF00"/>
                </a:solidFill>
              </a:rPr>
              <a:t>Cryptography, Math, Probability, Statistics, Politics,</a:t>
            </a:r>
            <a:r>
              <a:rPr lang="zh-TW" altLang="en-US" sz="3600" dirty="0">
                <a:solidFill>
                  <a:srgbClr val="FFFF00"/>
                </a:solidFill>
              </a:rPr>
              <a:t> </a:t>
            </a:r>
            <a:r>
              <a:rPr lang="en-US" altLang="zh-TW" sz="4800" b="1" dirty="0">
                <a:solidFill>
                  <a:srgbClr val="FF0000"/>
                </a:solidFill>
              </a:rPr>
              <a:t>Economics</a:t>
            </a:r>
            <a:r>
              <a:rPr lang="en-US" altLang="zh-TW" sz="3600" dirty="0">
                <a:solidFill>
                  <a:srgbClr val="FFFF00"/>
                </a:solidFill>
              </a:rPr>
              <a:t>, finance, </a:t>
            </a:r>
          </a:p>
          <a:p>
            <a:r>
              <a:rPr lang="en-US" altLang="zh-TW" sz="3600" dirty="0">
                <a:solidFill>
                  <a:srgbClr val="FFFF00"/>
                </a:solidFill>
              </a:rPr>
              <a:t>MBA, Psychology, Criminology</a:t>
            </a:r>
            <a:r>
              <a:rPr lang="zh-TW" altLang="en-US" sz="3600" dirty="0">
                <a:solidFill>
                  <a:srgbClr val="FFFF00"/>
                </a:solidFill>
              </a:rPr>
              <a:t> </a:t>
            </a:r>
            <a:r>
              <a:rPr lang="en-US" altLang="zh-TW" sz="3600" dirty="0">
                <a:solidFill>
                  <a:srgbClr val="FFFF00"/>
                </a:solidFill>
              </a:rPr>
              <a:t>… </a:t>
            </a:r>
          </a:p>
          <a:p>
            <a:r>
              <a:rPr lang="en-US" altLang="zh-TW" sz="3600" dirty="0">
                <a:solidFill>
                  <a:srgbClr val="FFFF00"/>
                </a:solidFill>
              </a:rPr>
              <a:t>Domain </a:t>
            </a:r>
            <a:r>
              <a:rPr lang="en-US" altLang="zh-TW" sz="3600" dirty="0" err="1">
                <a:solidFill>
                  <a:srgbClr val="FFFF00"/>
                </a:solidFill>
              </a:rPr>
              <a:t>Knowhows</a:t>
            </a:r>
            <a:endParaRPr lang="en-US" altLang="zh-TW" sz="3600" dirty="0">
              <a:solidFill>
                <a:srgbClr val="FFFF00"/>
              </a:solidFill>
            </a:endParaRPr>
          </a:p>
          <a:p>
            <a:r>
              <a:rPr lang="en-US" altLang="zh-TW" sz="3600" dirty="0">
                <a:solidFill>
                  <a:srgbClr val="FFFF00"/>
                </a:solidFill>
              </a:rPr>
              <a:t>Yet To Come</a:t>
            </a:r>
            <a:endParaRPr lang="zh-TW" altLang="en-US" sz="3600" dirty="0">
              <a:solidFill>
                <a:srgbClr val="FFFF00"/>
              </a:solidFill>
            </a:endParaRPr>
          </a:p>
        </p:txBody>
      </p:sp>
      <p:sp>
        <p:nvSpPr>
          <p:cNvPr id="5" name="投影片編號版面配置區 4"/>
          <p:cNvSpPr>
            <a:spLocks noGrp="1"/>
          </p:cNvSpPr>
          <p:nvPr>
            <p:ph type="sldNum" sz="quarter" idx="12"/>
          </p:nvPr>
        </p:nvSpPr>
        <p:spPr>
          <a:xfrm>
            <a:off x="9773483" y="6524625"/>
            <a:ext cx="715005" cy="476250"/>
          </a:xfrm>
        </p:spPr>
        <p:txBody>
          <a:bodyPr/>
          <a:lstStyle/>
          <a:p>
            <a:pPr>
              <a:defRPr/>
            </a:pPr>
            <a:fld id="{54F79CB7-FB50-476C-92F9-1A9CBEA457CB}" type="slidenum">
              <a:rPr lang="en-US" altLang="zh-TW" smtClean="0"/>
              <a:pPr>
                <a:defRPr/>
              </a:pPr>
              <a:t>17</a:t>
            </a:fld>
            <a:endParaRPr lang="en-US" altLang="zh-TW" dirty="0"/>
          </a:p>
        </p:txBody>
      </p:sp>
      <p:sp>
        <p:nvSpPr>
          <p:cNvPr id="47" name="文字方塊 46"/>
          <p:cNvSpPr txBox="1"/>
          <p:nvPr/>
        </p:nvSpPr>
        <p:spPr>
          <a:xfrm>
            <a:off x="27865" y="1456323"/>
            <a:ext cx="6068135" cy="4708981"/>
          </a:xfrm>
          <a:prstGeom prst="rect">
            <a:avLst/>
          </a:prstGeom>
          <a:solidFill>
            <a:srgbClr val="008000"/>
          </a:solidFill>
        </p:spPr>
        <p:txBody>
          <a:bodyPr wrap="square" rtlCol="0">
            <a:spAutoFit/>
          </a:bodyPr>
          <a:lstStyle/>
          <a:p>
            <a:r>
              <a:rPr lang="zh-TW" altLang="en-US" sz="4800" dirty="0">
                <a:solidFill>
                  <a:srgbClr val="FFFF00"/>
                </a:solidFill>
              </a:rPr>
              <a:t> 資訊</a:t>
            </a:r>
            <a:r>
              <a:rPr lang="en-US" altLang="zh-TW" sz="4800" dirty="0">
                <a:solidFill>
                  <a:srgbClr val="FFFF00"/>
                </a:solidFill>
              </a:rPr>
              <a:t>(OS, AI), </a:t>
            </a:r>
            <a:r>
              <a:rPr lang="zh-TW" altLang="en-US" sz="4800" dirty="0">
                <a:solidFill>
                  <a:srgbClr val="FFFF00"/>
                </a:solidFill>
              </a:rPr>
              <a:t>網路</a:t>
            </a:r>
            <a:r>
              <a:rPr lang="en-US" altLang="zh-TW" sz="4800" dirty="0">
                <a:solidFill>
                  <a:srgbClr val="FFFF00"/>
                </a:solidFill>
              </a:rPr>
              <a:t>, </a:t>
            </a:r>
          </a:p>
          <a:p>
            <a:r>
              <a:rPr lang="zh-TW" altLang="en-US" sz="4800" dirty="0">
                <a:solidFill>
                  <a:srgbClr val="FFFF00"/>
                </a:solidFill>
              </a:rPr>
              <a:t>密碼</a:t>
            </a:r>
            <a:r>
              <a:rPr lang="en-US" altLang="zh-TW" sz="4800" dirty="0">
                <a:solidFill>
                  <a:srgbClr val="FFFF00"/>
                </a:solidFill>
              </a:rPr>
              <a:t>, </a:t>
            </a:r>
            <a:r>
              <a:rPr lang="zh-TW" altLang="en-US" sz="4800" dirty="0">
                <a:solidFill>
                  <a:srgbClr val="FFFF00"/>
                </a:solidFill>
              </a:rPr>
              <a:t>數學</a:t>
            </a:r>
            <a:r>
              <a:rPr lang="en-US" altLang="zh-TW" sz="4800" dirty="0">
                <a:solidFill>
                  <a:srgbClr val="FFFF00"/>
                </a:solidFill>
              </a:rPr>
              <a:t>, </a:t>
            </a:r>
            <a:r>
              <a:rPr lang="zh-TW" altLang="en-US" sz="4800" dirty="0">
                <a:solidFill>
                  <a:srgbClr val="FFFF00"/>
                </a:solidFill>
              </a:rPr>
              <a:t>機率</a:t>
            </a:r>
            <a:r>
              <a:rPr lang="en-US" altLang="zh-TW" sz="4800" dirty="0">
                <a:solidFill>
                  <a:srgbClr val="FFFF00"/>
                </a:solidFill>
              </a:rPr>
              <a:t>, </a:t>
            </a:r>
            <a:r>
              <a:rPr lang="zh-TW" altLang="en-US" sz="4800" dirty="0">
                <a:solidFill>
                  <a:srgbClr val="FFFF00"/>
                </a:solidFill>
              </a:rPr>
              <a:t>統計</a:t>
            </a:r>
            <a:r>
              <a:rPr lang="en-US" altLang="zh-TW" sz="4800" dirty="0">
                <a:solidFill>
                  <a:srgbClr val="FFFF00"/>
                </a:solidFill>
              </a:rPr>
              <a:t>, </a:t>
            </a:r>
            <a:r>
              <a:rPr lang="zh-TW" altLang="en-US" sz="4800" dirty="0">
                <a:solidFill>
                  <a:srgbClr val="FFFF00"/>
                </a:solidFill>
              </a:rPr>
              <a:t>政治</a:t>
            </a:r>
            <a:r>
              <a:rPr lang="en-US" altLang="zh-TW" sz="4800" dirty="0">
                <a:solidFill>
                  <a:srgbClr val="FFFF00"/>
                </a:solidFill>
              </a:rPr>
              <a:t>,</a:t>
            </a:r>
            <a:r>
              <a:rPr lang="zh-TW" altLang="en-US" sz="4800" dirty="0">
                <a:solidFill>
                  <a:srgbClr val="FFFF00"/>
                </a:solidFill>
              </a:rPr>
              <a:t> </a:t>
            </a:r>
            <a:r>
              <a:rPr lang="zh-TW" altLang="en-US" sz="6000" b="1" dirty="0">
                <a:solidFill>
                  <a:srgbClr val="FF0000"/>
                </a:solidFill>
              </a:rPr>
              <a:t>經濟</a:t>
            </a:r>
            <a:r>
              <a:rPr lang="en-US" altLang="zh-TW" sz="4800" dirty="0">
                <a:solidFill>
                  <a:srgbClr val="FFFF00"/>
                </a:solidFill>
              </a:rPr>
              <a:t>, </a:t>
            </a:r>
            <a:r>
              <a:rPr lang="zh-TW" altLang="en-US" sz="4800" dirty="0">
                <a:solidFill>
                  <a:srgbClr val="FFFF00"/>
                </a:solidFill>
              </a:rPr>
              <a:t>金融</a:t>
            </a:r>
            <a:r>
              <a:rPr lang="en-US" altLang="zh-TW" sz="4800" dirty="0">
                <a:solidFill>
                  <a:srgbClr val="FFFF00"/>
                </a:solidFill>
              </a:rPr>
              <a:t>, </a:t>
            </a:r>
          </a:p>
          <a:p>
            <a:r>
              <a:rPr lang="zh-TW" altLang="en-US" sz="4800" dirty="0">
                <a:solidFill>
                  <a:srgbClr val="FFFF00"/>
                </a:solidFill>
              </a:rPr>
              <a:t>企管</a:t>
            </a:r>
            <a:r>
              <a:rPr lang="en-US" altLang="zh-TW" sz="4800" dirty="0">
                <a:solidFill>
                  <a:srgbClr val="FFFF00"/>
                </a:solidFill>
              </a:rPr>
              <a:t>, </a:t>
            </a:r>
            <a:r>
              <a:rPr lang="zh-TW" altLang="en-US" sz="4800" dirty="0">
                <a:solidFill>
                  <a:srgbClr val="FFFF00"/>
                </a:solidFill>
              </a:rPr>
              <a:t>心理</a:t>
            </a:r>
            <a:r>
              <a:rPr lang="en-US" altLang="zh-TW" sz="4800" dirty="0">
                <a:solidFill>
                  <a:srgbClr val="FFFF00"/>
                </a:solidFill>
              </a:rPr>
              <a:t>, </a:t>
            </a:r>
            <a:r>
              <a:rPr lang="zh-TW" altLang="en-US" sz="4800" dirty="0">
                <a:solidFill>
                  <a:srgbClr val="FFFF00"/>
                </a:solidFill>
              </a:rPr>
              <a:t>犯罪 </a:t>
            </a:r>
            <a:r>
              <a:rPr lang="en-US" altLang="zh-TW" sz="4800" dirty="0">
                <a:solidFill>
                  <a:srgbClr val="FFFF00"/>
                </a:solidFill>
              </a:rPr>
              <a:t>… </a:t>
            </a:r>
          </a:p>
          <a:p>
            <a:r>
              <a:rPr lang="zh-TW" altLang="en-US" sz="4800" dirty="0">
                <a:solidFill>
                  <a:srgbClr val="FFFF00"/>
                </a:solidFill>
              </a:rPr>
              <a:t>各行業專業知識</a:t>
            </a:r>
            <a:endParaRPr lang="en-US" altLang="zh-TW" sz="4800" dirty="0">
              <a:solidFill>
                <a:srgbClr val="FFFF00"/>
              </a:solidFill>
            </a:endParaRPr>
          </a:p>
          <a:p>
            <a:r>
              <a:rPr lang="zh-TW" altLang="en-US" sz="4800" dirty="0">
                <a:solidFill>
                  <a:srgbClr val="FFFF00"/>
                </a:solidFill>
              </a:rPr>
              <a:t>方興未艾</a:t>
            </a:r>
          </a:p>
        </p:txBody>
      </p:sp>
    </p:spTree>
    <p:extLst>
      <p:ext uri="{BB962C8B-B14F-4D97-AF65-F5344CB8AC3E}">
        <p14:creationId xmlns:p14="http://schemas.microsoft.com/office/powerpoint/2010/main" val="32952001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467198" y="3387440"/>
            <a:ext cx="8687949" cy="2939425"/>
          </a:xfrm>
          <a:prstGeom prst="rect">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zh-TW" sz="3200" b="0" i="0" u="none" strike="noStrike" cap="none" normalizeH="0" baseline="0" dirty="0" err="1">
                <a:ln>
                  <a:noFill/>
                </a:ln>
                <a:solidFill>
                  <a:schemeClr val="tx1"/>
                </a:solidFill>
                <a:effectLst/>
                <a:latin typeface="Bickley Script LET" pitchFamily="2" charset="0"/>
                <a:ea typeface="新細明體" pitchFamily="18" charset="-120"/>
              </a:rPr>
              <a:t>OurChain</a:t>
            </a:r>
            <a:r>
              <a:rPr lang="en-US" altLang="zh-TW" sz="3200" dirty="0"/>
              <a:t> </a:t>
            </a:r>
            <a:r>
              <a:rPr kumimoji="1" lang="en-US" altLang="zh-TW" sz="3200" b="0" i="0" u="none" strike="noStrike" cap="none" normalizeH="0" baseline="0" dirty="0">
                <a:ln>
                  <a:noFill/>
                </a:ln>
                <a:solidFill>
                  <a:schemeClr val="tx1"/>
                </a:solidFill>
                <a:effectLst/>
                <a:latin typeface="Bickley Script LET" pitchFamily="2" charset="0"/>
                <a:ea typeface="新細明體" pitchFamily="18" charset="-120"/>
              </a:rPr>
              <a:t>Core</a:t>
            </a:r>
            <a:endParaRPr kumimoji="1" lang="zh-TW" altLang="en-US" sz="32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4" name="頁尾版面配置區 3"/>
          <p:cNvSpPr>
            <a:spLocks noGrp="1"/>
          </p:cNvSpPr>
          <p:nvPr>
            <p:ph type="ftr" sz="quarter" idx="11"/>
          </p:nvPr>
        </p:nvSpPr>
        <p:spPr/>
        <p:txBody>
          <a:bodyPr/>
          <a:lstStyle/>
          <a:p>
            <a:pPr>
              <a:defRPr/>
            </a:pPr>
            <a:r>
              <a:rPr lang="en-US" altLang="zh-TW"/>
              <a:t>/23</a:t>
            </a:r>
          </a:p>
        </p:txBody>
      </p:sp>
      <p:sp>
        <p:nvSpPr>
          <p:cNvPr id="10" name="矩形 9"/>
          <p:cNvSpPr/>
          <p:nvPr/>
        </p:nvSpPr>
        <p:spPr bwMode="auto">
          <a:xfrm>
            <a:off x="3911070" y="5344547"/>
            <a:ext cx="1480743" cy="427814"/>
          </a:xfrm>
          <a:prstGeom prst="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err="1">
                <a:ln>
                  <a:noFill/>
                </a:ln>
                <a:solidFill>
                  <a:schemeClr val="tx1"/>
                </a:solidFill>
                <a:effectLst/>
                <a:latin typeface="Bickley Script LET" pitchFamily="2" charset="0"/>
                <a:ea typeface="新細明體" pitchFamily="18" charset="-120"/>
              </a:rPr>
              <a:t>OurSharding</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6" name="矩形 15"/>
          <p:cNvSpPr/>
          <p:nvPr/>
        </p:nvSpPr>
        <p:spPr bwMode="auto">
          <a:xfrm>
            <a:off x="1982312" y="1565675"/>
            <a:ext cx="1460448" cy="1641883"/>
          </a:xfrm>
          <a:prstGeom prst="rect">
            <a:avLst/>
          </a:prstGeom>
          <a:solidFill>
            <a:srgbClr val="FFC0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err="1">
                <a:ln>
                  <a:noFill/>
                </a:ln>
                <a:solidFill>
                  <a:schemeClr val="tx1"/>
                </a:solidFill>
                <a:effectLst/>
                <a:latin typeface="Bickley Script LET" pitchFamily="2" charset="0"/>
                <a:ea typeface="新細明體" pitchFamily="18" charset="-120"/>
              </a:rPr>
              <a:t>ChainWallet</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grpSp>
        <p:nvGrpSpPr>
          <p:cNvPr id="35" name="群組 34"/>
          <p:cNvGrpSpPr/>
          <p:nvPr/>
        </p:nvGrpSpPr>
        <p:grpSpPr>
          <a:xfrm>
            <a:off x="499229" y="1565675"/>
            <a:ext cx="1409743" cy="1641883"/>
            <a:chOff x="8690990" y="993768"/>
            <a:chExt cx="1409743" cy="1641883"/>
          </a:xfrm>
          <a:solidFill>
            <a:srgbClr val="FFC000"/>
          </a:solidFill>
        </p:grpSpPr>
        <p:sp>
          <p:nvSpPr>
            <p:cNvPr id="26" name="矩形 25"/>
            <p:cNvSpPr/>
            <p:nvPr/>
          </p:nvSpPr>
          <p:spPr bwMode="auto">
            <a:xfrm>
              <a:off x="8690990" y="993768"/>
              <a:ext cx="1409743" cy="1641883"/>
            </a:xfrm>
            <a:prstGeom prst="rect">
              <a:avLst/>
            </a:prstGeom>
            <a:solidFill>
              <a:srgbClr val="FFC0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err="1"/>
                <a:t>OurCoin</a:t>
              </a:r>
              <a:endParaRPr lang="zh-TW" altLang="en-US" sz="1800" dirty="0"/>
            </a:p>
          </p:txBody>
        </p:sp>
        <p:sp>
          <p:nvSpPr>
            <p:cNvPr id="27" name="矩形 26"/>
            <p:cNvSpPr/>
            <p:nvPr/>
          </p:nvSpPr>
          <p:spPr bwMode="auto">
            <a:xfrm>
              <a:off x="8913331" y="2132856"/>
              <a:ext cx="965059" cy="383482"/>
            </a:xfrm>
            <a:prstGeom prst="rect">
              <a:avLst/>
            </a:prstGeom>
            <a:solidFill>
              <a:schemeClr val="bg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a:t>Reward</a:t>
              </a:r>
              <a:endParaRPr lang="zh-TW" altLang="en-US" sz="1800" dirty="0"/>
            </a:p>
          </p:txBody>
        </p:sp>
        <p:sp>
          <p:nvSpPr>
            <p:cNvPr id="28" name="矩形 27"/>
            <p:cNvSpPr/>
            <p:nvPr/>
          </p:nvSpPr>
          <p:spPr bwMode="auto">
            <a:xfrm>
              <a:off x="8913331" y="1675632"/>
              <a:ext cx="965059" cy="383482"/>
            </a:xfrm>
            <a:prstGeom prst="rect">
              <a:avLst/>
            </a:prstGeom>
            <a:solidFill>
              <a:schemeClr val="bg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a:t>Profile</a:t>
              </a:r>
              <a:endParaRPr lang="zh-TW" altLang="en-US" sz="1800" dirty="0"/>
            </a:p>
          </p:txBody>
        </p:sp>
      </p:grpSp>
      <p:sp>
        <p:nvSpPr>
          <p:cNvPr id="36" name="文字方塊 35"/>
          <p:cNvSpPr txBox="1"/>
          <p:nvPr/>
        </p:nvSpPr>
        <p:spPr>
          <a:xfrm>
            <a:off x="8588898" y="1916060"/>
            <a:ext cx="497389" cy="523220"/>
          </a:xfrm>
          <a:prstGeom prst="rect">
            <a:avLst/>
          </a:prstGeom>
          <a:noFill/>
        </p:spPr>
        <p:txBody>
          <a:bodyPr wrap="square" rtlCol="0">
            <a:spAutoFit/>
          </a:bodyPr>
          <a:lstStyle/>
          <a:p>
            <a:r>
              <a:rPr lang="en-US" altLang="zh-TW" sz="2800" dirty="0"/>
              <a:t>…</a:t>
            </a:r>
            <a:endParaRPr lang="zh-TW" altLang="en-US" sz="2800" dirty="0"/>
          </a:p>
        </p:txBody>
      </p:sp>
      <p:grpSp>
        <p:nvGrpSpPr>
          <p:cNvPr id="17" name="群組 16"/>
          <p:cNvGrpSpPr/>
          <p:nvPr/>
        </p:nvGrpSpPr>
        <p:grpSpPr>
          <a:xfrm>
            <a:off x="5536106" y="4470667"/>
            <a:ext cx="3475782" cy="1688721"/>
            <a:chOff x="6314361" y="3778370"/>
            <a:chExt cx="1430961" cy="1296144"/>
          </a:xfrm>
          <a:solidFill>
            <a:srgbClr val="FFFF00"/>
          </a:solidFill>
        </p:grpSpPr>
        <p:sp>
          <p:nvSpPr>
            <p:cNvPr id="11" name="矩形 10"/>
            <p:cNvSpPr/>
            <p:nvPr/>
          </p:nvSpPr>
          <p:spPr bwMode="auto">
            <a:xfrm>
              <a:off x="6314361" y="3778370"/>
              <a:ext cx="1430961" cy="1296144"/>
            </a:xfrm>
            <a:prstGeom prst="rect">
              <a:avLst/>
            </a:prstGeom>
            <a:grp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algn="l"/>
              <a:r>
                <a:rPr lang="en-US" altLang="zh-TW" sz="1800" dirty="0" err="1"/>
                <a:t>OurContract</a:t>
              </a:r>
              <a:endParaRPr lang="zh-TW" altLang="en-US" sz="1800" dirty="0"/>
            </a:p>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dirty="0">
                <a:ln>
                  <a:noFill/>
                </a:ln>
                <a:solidFill>
                  <a:schemeClr val="tx1"/>
                </a:solidFill>
                <a:effectLst/>
              </a:endParaRPr>
            </a:p>
          </p:txBody>
        </p:sp>
        <p:sp>
          <p:nvSpPr>
            <p:cNvPr id="13" name="矩形 12"/>
            <p:cNvSpPr/>
            <p:nvPr/>
          </p:nvSpPr>
          <p:spPr bwMode="auto">
            <a:xfrm>
              <a:off x="6370274" y="4718106"/>
              <a:ext cx="245270" cy="277872"/>
            </a:xfrm>
            <a:prstGeom prst="rect">
              <a:avLst/>
            </a:prstGeom>
            <a:solidFill>
              <a:srgbClr val="92D050"/>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a:ln>
                    <a:noFill/>
                  </a:ln>
                  <a:solidFill>
                    <a:schemeClr val="tx1"/>
                  </a:solidFill>
                  <a:effectLst/>
                  <a:latin typeface="Bickley Script LET" pitchFamily="2" charset="0"/>
                  <a:ea typeface="新細明體" pitchFamily="18" charset="-120"/>
                </a:rPr>
                <a:t>C-</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grpSp>
      <p:sp>
        <p:nvSpPr>
          <p:cNvPr id="34" name="矩形 33"/>
          <p:cNvSpPr/>
          <p:nvPr/>
        </p:nvSpPr>
        <p:spPr bwMode="auto">
          <a:xfrm>
            <a:off x="6456207" y="4845458"/>
            <a:ext cx="2460335" cy="1241339"/>
          </a:xfrm>
          <a:prstGeom prst="rect">
            <a:avLst/>
          </a:prstGeom>
          <a:solidFill>
            <a:srgbClr val="92D05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a:ln>
                  <a:noFill/>
                </a:ln>
                <a:solidFill>
                  <a:schemeClr val="tx1"/>
                </a:solidFill>
                <a:effectLst/>
                <a:latin typeface="Bickley Script LET" pitchFamily="2" charset="0"/>
                <a:ea typeface="新細明體" pitchFamily="18" charset="-120"/>
              </a:rPr>
              <a:t>Store</a:t>
            </a:r>
            <a:endParaRPr kumimoji="1" lang="zh-TW" altLang="en-US" sz="1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32" name="圓角矩形 31"/>
          <p:cNvSpPr/>
          <p:nvPr/>
        </p:nvSpPr>
        <p:spPr bwMode="auto">
          <a:xfrm>
            <a:off x="7826578" y="4955448"/>
            <a:ext cx="864096" cy="510679"/>
          </a:xfrm>
          <a:prstGeom prst="roundRect">
            <a:avLst/>
          </a:prstGeom>
          <a:solidFill>
            <a:schemeClr val="bg2">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600" dirty="0"/>
              <a:t>Vote</a:t>
            </a:r>
            <a:endParaRPr lang="zh-TW" altLang="en-US" sz="1600" dirty="0"/>
          </a:p>
        </p:txBody>
      </p:sp>
      <p:sp>
        <p:nvSpPr>
          <p:cNvPr id="31" name="圓角矩形 30"/>
          <p:cNvSpPr/>
          <p:nvPr/>
        </p:nvSpPr>
        <p:spPr bwMode="auto">
          <a:xfrm>
            <a:off x="7464152" y="5227544"/>
            <a:ext cx="864096" cy="510679"/>
          </a:xfrm>
          <a:prstGeom prst="roundRect">
            <a:avLst/>
          </a:prstGeom>
          <a:solidFill>
            <a:schemeClr val="bg2">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600" dirty="0"/>
              <a:t>Token</a:t>
            </a:r>
            <a:endParaRPr lang="zh-TW" altLang="en-US" sz="1600" dirty="0"/>
          </a:p>
        </p:txBody>
      </p:sp>
      <p:sp>
        <p:nvSpPr>
          <p:cNvPr id="33" name="圓角矩形 32"/>
          <p:cNvSpPr/>
          <p:nvPr/>
        </p:nvSpPr>
        <p:spPr bwMode="auto">
          <a:xfrm>
            <a:off x="6842788" y="5512311"/>
            <a:ext cx="1380382" cy="510679"/>
          </a:xfrm>
          <a:prstGeom prst="roundRect">
            <a:avLst/>
          </a:prstGeom>
          <a:solidFill>
            <a:schemeClr val="bg2">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a:ln>
                  <a:noFill/>
                </a:ln>
                <a:solidFill>
                  <a:schemeClr val="tx1"/>
                </a:solidFill>
                <a:effectLst/>
                <a:latin typeface="Bickley Script LET" pitchFamily="2" charset="0"/>
                <a:ea typeface="新細明體" pitchFamily="18" charset="-120"/>
              </a:rPr>
              <a:t>Certificate</a:t>
            </a:r>
            <a:endParaRPr kumimoji="1" lang="zh-TW" altLang="en-US" sz="16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38" name="圓角矩形 37"/>
          <p:cNvSpPr/>
          <p:nvPr/>
        </p:nvSpPr>
        <p:spPr bwMode="auto">
          <a:xfrm>
            <a:off x="6686407" y="5810814"/>
            <a:ext cx="864096" cy="225844"/>
          </a:xfrm>
          <a:prstGeom prst="roundRect">
            <a:avLst/>
          </a:prstGeom>
          <a:solidFill>
            <a:schemeClr val="bg2">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TW" sz="1600" dirty="0"/>
              <a:t>…</a:t>
            </a:r>
            <a:endParaRPr lang="zh-TW" altLang="en-US" sz="1600" dirty="0"/>
          </a:p>
        </p:txBody>
      </p:sp>
      <p:grpSp>
        <p:nvGrpSpPr>
          <p:cNvPr id="48" name="群組 47"/>
          <p:cNvGrpSpPr/>
          <p:nvPr/>
        </p:nvGrpSpPr>
        <p:grpSpPr>
          <a:xfrm>
            <a:off x="6740425" y="1551681"/>
            <a:ext cx="1833853" cy="1654842"/>
            <a:chOff x="7775332" y="1038313"/>
            <a:chExt cx="1833853" cy="1654842"/>
          </a:xfrm>
        </p:grpSpPr>
        <p:sp>
          <p:nvSpPr>
            <p:cNvPr id="19" name="矩形 18"/>
            <p:cNvSpPr/>
            <p:nvPr/>
          </p:nvSpPr>
          <p:spPr bwMode="auto">
            <a:xfrm>
              <a:off x="7775332" y="1038313"/>
              <a:ext cx="1833853" cy="1654842"/>
            </a:xfrm>
            <a:prstGeom prst="rect">
              <a:avLst/>
            </a:prstGeom>
            <a:solidFill>
              <a:srgbClr val="FFC0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err="1"/>
                <a:t>ChainFoundry</a:t>
              </a:r>
              <a:endParaRPr kumimoji="1" lang="zh-TW" altLang="en-US" sz="1800" b="0" i="0" u="none" strike="noStrike" cap="none" normalizeH="0" baseline="0" dirty="0">
                <a:ln>
                  <a:noFill/>
                </a:ln>
                <a:solidFill>
                  <a:schemeClr val="tx1"/>
                </a:solidFill>
                <a:effectLst/>
              </a:endParaRPr>
            </a:p>
          </p:txBody>
        </p:sp>
        <p:sp>
          <p:nvSpPr>
            <p:cNvPr id="39" name="矩形 38"/>
            <p:cNvSpPr/>
            <p:nvPr/>
          </p:nvSpPr>
          <p:spPr bwMode="auto">
            <a:xfrm>
              <a:off x="8047128" y="2149890"/>
              <a:ext cx="1343638" cy="383482"/>
            </a:xfrm>
            <a:prstGeom prst="rect">
              <a:avLst/>
            </a:prstGeom>
            <a:solidFill>
              <a:schemeClr val="bg1"/>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sz="1800" dirty="0" err="1"/>
                <a:t>OurOracle</a:t>
              </a:r>
              <a:endParaRPr lang="zh-TW" altLang="en-US" sz="1800" dirty="0"/>
            </a:p>
          </p:txBody>
        </p:sp>
      </p:grpSp>
      <p:grpSp>
        <p:nvGrpSpPr>
          <p:cNvPr id="45" name="群組 44"/>
          <p:cNvGrpSpPr/>
          <p:nvPr/>
        </p:nvGrpSpPr>
        <p:grpSpPr>
          <a:xfrm>
            <a:off x="2076787" y="2279373"/>
            <a:ext cx="1136327" cy="850779"/>
            <a:chOff x="4350402" y="47149"/>
            <a:chExt cx="1235969" cy="850779"/>
          </a:xfrm>
        </p:grpSpPr>
        <p:sp>
          <p:nvSpPr>
            <p:cNvPr id="44" name="矩形 43"/>
            <p:cNvSpPr/>
            <p:nvPr/>
          </p:nvSpPr>
          <p:spPr bwMode="auto">
            <a:xfrm>
              <a:off x="4350402" y="47149"/>
              <a:ext cx="1235969" cy="850779"/>
            </a:xfrm>
            <a:prstGeom prst="rect">
              <a:avLst/>
            </a:prstGeom>
            <a:solidFill>
              <a:schemeClr val="bg1"/>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sz="1800" dirty="0" err="1"/>
                <a:t>Tx</a:t>
              </a:r>
              <a:endParaRPr lang="zh-TW" altLang="en-US" sz="1800" dirty="0"/>
            </a:p>
          </p:txBody>
        </p:sp>
        <p:sp>
          <p:nvSpPr>
            <p:cNvPr id="43" name="矩形 42"/>
            <p:cNvSpPr/>
            <p:nvPr/>
          </p:nvSpPr>
          <p:spPr bwMode="auto">
            <a:xfrm>
              <a:off x="4421094" y="459757"/>
              <a:ext cx="1098841" cy="386136"/>
            </a:xfrm>
            <a:prstGeom prst="rect">
              <a:avLst/>
            </a:prstGeom>
            <a:solidFill>
              <a:schemeClr val="accent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a:t>contract</a:t>
              </a:r>
              <a:endParaRPr lang="zh-TW" altLang="en-US" sz="1800" dirty="0"/>
            </a:p>
          </p:txBody>
        </p:sp>
      </p:grpSp>
      <p:grpSp>
        <p:nvGrpSpPr>
          <p:cNvPr id="54" name="群組 53"/>
          <p:cNvGrpSpPr/>
          <p:nvPr/>
        </p:nvGrpSpPr>
        <p:grpSpPr>
          <a:xfrm>
            <a:off x="572215" y="4412291"/>
            <a:ext cx="4819598" cy="1903004"/>
            <a:chOff x="2403536" y="3998416"/>
            <a:chExt cx="4819598" cy="1903004"/>
          </a:xfrm>
        </p:grpSpPr>
        <p:grpSp>
          <p:nvGrpSpPr>
            <p:cNvPr id="51" name="群組 50"/>
            <p:cNvGrpSpPr/>
            <p:nvPr/>
          </p:nvGrpSpPr>
          <p:grpSpPr>
            <a:xfrm>
              <a:off x="2403536" y="3998416"/>
              <a:ext cx="3262538" cy="1903004"/>
              <a:chOff x="9120114" y="3647377"/>
              <a:chExt cx="1491899" cy="2260735"/>
            </a:xfrm>
          </p:grpSpPr>
          <p:sp>
            <p:nvSpPr>
              <p:cNvPr id="25" name="橢圓 24"/>
              <p:cNvSpPr/>
              <p:nvPr/>
            </p:nvSpPr>
            <p:spPr bwMode="auto">
              <a:xfrm>
                <a:off x="9120114" y="3647377"/>
                <a:ext cx="1491899" cy="2260735"/>
              </a:xfrm>
              <a:prstGeom prst="ellipse">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zh-TW" altLang="en-US" sz="1800" dirty="0"/>
              </a:p>
            </p:txBody>
          </p:sp>
          <p:sp>
            <p:nvSpPr>
              <p:cNvPr id="41" name="圓角矩形 40"/>
              <p:cNvSpPr/>
              <p:nvPr/>
            </p:nvSpPr>
            <p:spPr bwMode="auto">
              <a:xfrm>
                <a:off x="9612492" y="4605081"/>
                <a:ext cx="548637" cy="460311"/>
              </a:xfrm>
              <a:prstGeom prst="roundRect">
                <a:avLst/>
              </a:prstGeom>
              <a:solidFill>
                <a:schemeClr val="bg2">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err="1"/>
                  <a:t>segwit</a:t>
                </a:r>
                <a:endParaRPr lang="zh-TW" altLang="en-US" sz="1800" dirty="0"/>
              </a:p>
            </p:txBody>
          </p:sp>
          <p:sp>
            <p:nvSpPr>
              <p:cNvPr id="42" name="圓角矩形 41"/>
              <p:cNvSpPr/>
              <p:nvPr/>
            </p:nvSpPr>
            <p:spPr bwMode="auto">
              <a:xfrm>
                <a:off x="9474058" y="5123610"/>
                <a:ext cx="819196" cy="458888"/>
              </a:xfrm>
              <a:prstGeom prst="roundRect">
                <a:avLst/>
              </a:prstGeom>
              <a:solidFill>
                <a:schemeClr val="bg2">
                  <a:lumMod val="20000"/>
                  <a:lumOff val="80000"/>
                </a:schemeClr>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a:t>lightning</a:t>
                </a:r>
                <a:endParaRPr lang="zh-TW" altLang="en-US" sz="1800" dirty="0"/>
              </a:p>
            </p:txBody>
          </p:sp>
        </p:grpSp>
        <p:sp>
          <p:nvSpPr>
            <p:cNvPr id="8" name="矩形 7"/>
            <p:cNvSpPr/>
            <p:nvPr/>
          </p:nvSpPr>
          <p:spPr bwMode="auto">
            <a:xfrm>
              <a:off x="5721600" y="4034624"/>
              <a:ext cx="1501534" cy="874438"/>
            </a:xfrm>
            <a:prstGeom prst="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sz="1800" dirty="0" err="1"/>
                <a:t>Our</a:t>
              </a:r>
              <a:r>
                <a:rPr kumimoji="1" lang="en-US" altLang="zh-TW" sz="1800" b="0" i="0" u="none" strike="noStrike" cap="none" normalizeH="0" baseline="0" dirty="0" err="1">
                  <a:ln>
                    <a:noFill/>
                  </a:ln>
                  <a:solidFill>
                    <a:schemeClr val="tx1"/>
                  </a:solidFill>
                  <a:effectLst/>
                  <a:latin typeface="Bickley Script LET" pitchFamily="2" charset="0"/>
                  <a:ea typeface="新細明體" pitchFamily="18" charset="-120"/>
                </a:rPr>
                <a:t>PoW</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9" name="矩形 8"/>
            <p:cNvSpPr/>
            <p:nvPr/>
          </p:nvSpPr>
          <p:spPr bwMode="auto">
            <a:xfrm>
              <a:off x="5854606" y="4450749"/>
              <a:ext cx="1286953" cy="340661"/>
            </a:xfrm>
            <a:prstGeom prst="rect">
              <a:avLst/>
            </a:prstGeom>
            <a:solidFill>
              <a:srgbClr val="92D05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err="1">
                  <a:ln>
                    <a:noFill/>
                  </a:ln>
                  <a:solidFill>
                    <a:schemeClr val="tx1"/>
                  </a:solidFill>
                  <a:effectLst/>
                  <a:latin typeface="Bickley Script LET" pitchFamily="2" charset="0"/>
                  <a:ea typeface="新細明體" pitchFamily="18" charset="-120"/>
                </a:rPr>
                <a:t>OurFinality</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53" name="文字方塊 52"/>
            <p:cNvSpPr txBox="1"/>
            <p:nvPr/>
          </p:nvSpPr>
          <p:spPr>
            <a:xfrm>
              <a:off x="3410989" y="4164112"/>
              <a:ext cx="1324573" cy="369332"/>
            </a:xfrm>
            <a:prstGeom prst="rect">
              <a:avLst/>
            </a:prstGeom>
            <a:noFill/>
          </p:spPr>
          <p:txBody>
            <a:bodyPr wrap="square" rtlCol="0">
              <a:spAutoFit/>
            </a:bodyPr>
            <a:lstStyle/>
            <a:p>
              <a:r>
                <a:rPr lang="en-US" altLang="zh-TW" sz="1800" dirty="0" err="1"/>
                <a:t>BitCoin</a:t>
              </a:r>
              <a:endParaRPr lang="zh-TW" altLang="en-US" sz="1800" dirty="0"/>
            </a:p>
          </p:txBody>
        </p:sp>
      </p:grpSp>
      <p:sp>
        <p:nvSpPr>
          <p:cNvPr id="55" name="標題 1"/>
          <p:cNvSpPr>
            <a:spLocks noGrp="1"/>
          </p:cNvSpPr>
          <p:nvPr>
            <p:ph type="title"/>
          </p:nvPr>
        </p:nvSpPr>
        <p:spPr>
          <a:xfrm>
            <a:off x="624417" y="0"/>
            <a:ext cx="10972800" cy="1143000"/>
          </a:xfrm>
        </p:spPr>
        <p:txBody>
          <a:bodyPr/>
          <a:lstStyle/>
          <a:p>
            <a:r>
              <a:rPr lang="en-US" altLang="zh-TW" dirty="0" err="1"/>
              <a:t>OurChain</a:t>
            </a:r>
            <a:r>
              <a:rPr lang="en-US" altLang="zh-TW" dirty="0"/>
              <a:t> Architecture</a:t>
            </a:r>
            <a:endParaRPr lang="zh-TW" altLang="en-US" dirty="0"/>
          </a:p>
        </p:txBody>
      </p:sp>
      <p:grpSp>
        <p:nvGrpSpPr>
          <p:cNvPr id="2" name="群組 1"/>
          <p:cNvGrpSpPr/>
          <p:nvPr/>
        </p:nvGrpSpPr>
        <p:grpSpPr>
          <a:xfrm>
            <a:off x="3510044" y="1558161"/>
            <a:ext cx="3163097" cy="1641883"/>
            <a:chOff x="3359696" y="1556792"/>
            <a:chExt cx="3163097" cy="1641883"/>
          </a:xfrm>
        </p:grpSpPr>
        <p:sp>
          <p:nvSpPr>
            <p:cNvPr id="15" name="矩形 14"/>
            <p:cNvSpPr/>
            <p:nvPr/>
          </p:nvSpPr>
          <p:spPr bwMode="auto">
            <a:xfrm>
              <a:off x="3359696" y="1556792"/>
              <a:ext cx="3163097" cy="1641883"/>
            </a:xfrm>
            <a:prstGeom prst="rect">
              <a:avLst/>
            </a:prstGeom>
            <a:solidFill>
              <a:srgbClr val="FFC0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err="1">
                  <a:ln>
                    <a:noFill/>
                  </a:ln>
                  <a:solidFill>
                    <a:schemeClr val="tx1"/>
                  </a:solidFill>
                  <a:effectLst/>
                  <a:latin typeface="Bickley Script LET" pitchFamily="2" charset="0"/>
                  <a:ea typeface="新細明體" pitchFamily="18" charset="-120"/>
                </a:rPr>
                <a:t>ContractStore</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57" name="矩形 56"/>
            <p:cNvSpPr/>
            <p:nvPr/>
          </p:nvSpPr>
          <p:spPr bwMode="auto">
            <a:xfrm>
              <a:off x="5324884" y="1831550"/>
              <a:ext cx="1148208" cy="447823"/>
            </a:xfrm>
            <a:prstGeom prst="rect">
              <a:avLst/>
            </a:prstGeom>
            <a:solidFill>
              <a:schemeClr val="bg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err="1"/>
                <a:t>ChainID</a:t>
              </a:r>
              <a:endParaRPr lang="zh-TW" altLang="en-US" sz="1800" dirty="0"/>
            </a:p>
          </p:txBody>
        </p:sp>
        <p:sp>
          <p:nvSpPr>
            <p:cNvPr id="12" name="矩形 11"/>
            <p:cNvSpPr/>
            <p:nvPr/>
          </p:nvSpPr>
          <p:spPr bwMode="auto">
            <a:xfrm>
              <a:off x="4576943" y="2198978"/>
              <a:ext cx="1540384" cy="455303"/>
            </a:xfrm>
            <a:prstGeom prst="rect">
              <a:avLst/>
            </a:prstGeom>
            <a:solidFill>
              <a:schemeClr val="bg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err="1"/>
                <a:t>OurExchange</a:t>
              </a:r>
              <a:endParaRPr lang="zh-TW" altLang="en-US" sz="1800" dirty="0"/>
            </a:p>
          </p:txBody>
        </p:sp>
        <p:sp>
          <p:nvSpPr>
            <p:cNvPr id="46" name="矩形 45"/>
            <p:cNvSpPr/>
            <p:nvPr/>
          </p:nvSpPr>
          <p:spPr bwMode="auto">
            <a:xfrm>
              <a:off x="3722088" y="2560099"/>
              <a:ext cx="1602796" cy="450468"/>
            </a:xfrm>
            <a:prstGeom prst="rect">
              <a:avLst/>
            </a:prstGeom>
            <a:solidFill>
              <a:schemeClr val="bg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altLang="zh-TW" sz="1800" dirty="0" err="1"/>
                <a:t>OurCertificate</a:t>
              </a:r>
              <a:endParaRPr lang="zh-TW" altLang="en-US" sz="1800" dirty="0"/>
            </a:p>
          </p:txBody>
        </p:sp>
        <p:sp>
          <p:nvSpPr>
            <p:cNvPr id="47" name="矩形 46"/>
            <p:cNvSpPr/>
            <p:nvPr/>
          </p:nvSpPr>
          <p:spPr bwMode="auto">
            <a:xfrm>
              <a:off x="3418783" y="2900451"/>
              <a:ext cx="1104703" cy="251040"/>
            </a:xfrm>
            <a:prstGeom prst="rect">
              <a:avLst/>
            </a:prstGeom>
            <a:solidFill>
              <a:schemeClr val="bg1"/>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en-US" altLang="zh-TW" sz="1800" dirty="0"/>
                <a:t>…</a:t>
              </a:r>
              <a:endParaRPr lang="zh-TW" altLang="en-US" sz="1800" dirty="0"/>
            </a:p>
          </p:txBody>
        </p:sp>
      </p:grpSp>
      <p:sp>
        <p:nvSpPr>
          <p:cNvPr id="58" name="左-右雙向箭號 57"/>
          <p:cNvSpPr/>
          <p:nvPr/>
        </p:nvSpPr>
        <p:spPr bwMode="auto">
          <a:xfrm>
            <a:off x="9376815" y="3787549"/>
            <a:ext cx="622516" cy="351170"/>
          </a:xfrm>
          <a:prstGeom prst="leftRightArrow">
            <a:avLst>
              <a:gd name="adj1" fmla="val 32470"/>
              <a:gd name="adj2" fmla="val 50292"/>
            </a:avLst>
          </a:prstGeom>
          <a:solidFill>
            <a:srgbClr val="3333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a:ln>
                <a:noFill/>
              </a:ln>
              <a:solidFill>
                <a:schemeClr val="tx1"/>
              </a:solidFill>
              <a:effectLst/>
              <a:latin typeface="Bickley Script LET" pitchFamily="2" charset="0"/>
              <a:ea typeface="新細明體" pitchFamily="18" charset="-120"/>
            </a:endParaRPr>
          </a:p>
        </p:txBody>
      </p:sp>
      <p:sp>
        <p:nvSpPr>
          <p:cNvPr id="59" name="圓角矩形 58"/>
          <p:cNvSpPr/>
          <p:nvPr/>
        </p:nvSpPr>
        <p:spPr bwMode="auto">
          <a:xfrm>
            <a:off x="10192442" y="2080206"/>
            <a:ext cx="1542644" cy="449094"/>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Bickley Script LET" pitchFamily="2" charset="0"/>
                <a:ea typeface="新細明體" pitchFamily="18" charset="-120"/>
              </a:rPr>
              <a:t>WeOS</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0" name="圓角矩形 59"/>
          <p:cNvSpPr/>
          <p:nvPr/>
        </p:nvSpPr>
        <p:spPr bwMode="auto">
          <a:xfrm>
            <a:off x="10192442" y="3340453"/>
            <a:ext cx="1542644" cy="447096"/>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Bickley Script LET" pitchFamily="2" charset="0"/>
                <a:ea typeface="新細明體" pitchFamily="18" charset="-120"/>
              </a:rPr>
              <a:t>BitCoin</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1" name="圓角矩形 60"/>
          <p:cNvSpPr/>
          <p:nvPr/>
        </p:nvSpPr>
        <p:spPr bwMode="auto">
          <a:xfrm>
            <a:off x="10196338" y="3979859"/>
            <a:ext cx="1542644" cy="447096"/>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Bickley Script LET" pitchFamily="2" charset="0"/>
                <a:ea typeface="新細明體" pitchFamily="18" charset="-120"/>
              </a:rPr>
              <a:t>Ethereum</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2" name="圓角矩形 61"/>
          <p:cNvSpPr/>
          <p:nvPr/>
        </p:nvSpPr>
        <p:spPr bwMode="auto">
          <a:xfrm>
            <a:off x="10221000" y="4570767"/>
            <a:ext cx="1542644" cy="447096"/>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a:ln>
                  <a:noFill/>
                </a:ln>
                <a:solidFill>
                  <a:schemeClr val="tx1"/>
                </a:solidFill>
                <a:effectLst/>
                <a:latin typeface="Bickley Script LET" pitchFamily="2" charset="0"/>
                <a:ea typeface="新細明體" pitchFamily="18" charset="-120"/>
              </a:rPr>
              <a:t>IOTA</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3" name="圓角矩形 62"/>
          <p:cNvSpPr/>
          <p:nvPr/>
        </p:nvSpPr>
        <p:spPr bwMode="auto">
          <a:xfrm>
            <a:off x="10220999" y="5211599"/>
            <a:ext cx="1542645" cy="447096"/>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err="1">
                <a:ln>
                  <a:noFill/>
                </a:ln>
                <a:solidFill>
                  <a:schemeClr val="tx1"/>
                </a:solidFill>
                <a:effectLst/>
                <a:latin typeface="Bickley Script LET" pitchFamily="2" charset="0"/>
                <a:ea typeface="新細明體" pitchFamily="18" charset="-120"/>
              </a:rPr>
              <a:t>Hyperleger</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4" name="圓角矩形 63"/>
          <p:cNvSpPr/>
          <p:nvPr/>
        </p:nvSpPr>
        <p:spPr bwMode="auto">
          <a:xfrm>
            <a:off x="10221000" y="5862224"/>
            <a:ext cx="1542644" cy="447096"/>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a:ln>
                  <a:noFill/>
                </a:ln>
                <a:solidFill>
                  <a:schemeClr val="tx1"/>
                </a:solidFill>
                <a:effectLst/>
                <a:latin typeface="Bickley Script LET" pitchFamily="2" charset="0"/>
                <a:ea typeface="新細明體" pitchFamily="18" charset="-120"/>
              </a:rPr>
              <a:t>…</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5" name="矩形 64"/>
          <p:cNvSpPr/>
          <p:nvPr/>
        </p:nvSpPr>
        <p:spPr bwMode="auto">
          <a:xfrm>
            <a:off x="3904279" y="5805784"/>
            <a:ext cx="1480743" cy="377428"/>
          </a:xfrm>
          <a:prstGeom prst="rect">
            <a:avLst/>
          </a:prstGeom>
          <a:solidFill>
            <a:srgbClr val="FFFF00"/>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800" b="0" i="0" u="none" strike="noStrike" cap="none" normalizeH="0" baseline="0" dirty="0" err="1">
                <a:ln>
                  <a:noFill/>
                </a:ln>
                <a:solidFill>
                  <a:schemeClr val="tx1"/>
                </a:solidFill>
                <a:effectLst/>
                <a:latin typeface="Bickley Script LET" pitchFamily="2" charset="0"/>
                <a:ea typeface="新細明體" pitchFamily="18" charset="-120"/>
              </a:rPr>
              <a:t>OurDB</a:t>
            </a:r>
            <a:endParaRPr kumimoji="1" lang="zh-TW" altLang="en-US" sz="18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6" name="圓角矩形 65"/>
          <p:cNvSpPr/>
          <p:nvPr/>
        </p:nvSpPr>
        <p:spPr bwMode="auto">
          <a:xfrm>
            <a:off x="10192442" y="2722318"/>
            <a:ext cx="1542644" cy="449094"/>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a:ln>
                  <a:noFill/>
                </a:ln>
                <a:solidFill>
                  <a:schemeClr val="tx1"/>
                </a:solidFill>
                <a:effectLst/>
                <a:latin typeface="Bickley Script LET" pitchFamily="2" charset="0"/>
                <a:ea typeface="新細明體" pitchFamily="18" charset="-120"/>
              </a:rPr>
              <a:t>Facebook</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56" name="圓角矩形 55"/>
          <p:cNvSpPr/>
          <p:nvPr/>
        </p:nvSpPr>
        <p:spPr bwMode="auto">
          <a:xfrm>
            <a:off x="10192442" y="1463337"/>
            <a:ext cx="1542644" cy="449094"/>
          </a:xfrm>
          <a:prstGeom prst="roundRect">
            <a:avLst/>
          </a:prstGeom>
          <a:solidFill>
            <a:srgbClr val="AFAFFF"/>
          </a:solid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TW" sz="2000" dirty="0" err="1"/>
              <a:t>OurChain</a:t>
            </a:r>
            <a:endParaRPr kumimoji="1" lang="zh-TW" altLang="en-US" sz="20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18</a:t>
            </a:fld>
            <a:endParaRPr lang="en-US" altLang="zh-TW"/>
          </a:p>
        </p:txBody>
      </p:sp>
    </p:spTree>
    <p:extLst>
      <p:ext uri="{BB962C8B-B14F-4D97-AF65-F5344CB8AC3E}">
        <p14:creationId xmlns:p14="http://schemas.microsoft.com/office/powerpoint/2010/main" val="223424893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54F79CB7-FB50-476C-92F9-1A9CBEA457CB}" type="slidenum">
              <a:rPr lang="en-US" altLang="zh-TW" smtClean="0"/>
              <a:pPr>
                <a:defRPr/>
              </a:pPr>
              <a:t>1</a:t>
            </a:fld>
            <a:endParaRPr lang="en-US" altLang="zh-TW" dirty="0"/>
          </a:p>
        </p:txBody>
      </p:sp>
      <p:sp>
        <p:nvSpPr>
          <p:cNvPr id="4" name="頁尾版面配置區 4"/>
          <p:cNvSpPr>
            <a:spLocks noGrp="1"/>
          </p:cNvSpPr>
          <p:nvPr>
            <p:ph type="ftr" sz="quarter" idx="11"/>
          </p:nvPr>
        </p:nvSpPr>
        <p:spPr>
          <a:xfrm>
            <a:off x="8592417" y="6524625"/>
            <a:ext cx="3860800" cy="476250"/>
          </a:xfrm>
        </p:spPr>
        <p:txBody>
          <a:bodyPr/>
          <a:lstStyle/>
          <a:p>
            <a:pPr>
              <a:defRPr/>
            </a:pPr>
            <a:r>
              <a:rPr lang="en-US" altLang="zh-TW"/>
              <a:t>/99</a:t>
            </a:r>
          </a:p>
        </p:txBody>
      </p:sp>
      <p:pic>
        <p:nvPicPr>
          <p:cNvPr id="1026" name="Picture 2" descr="ãedgar dale's cone of experienceãçåçæå°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爆炸 1 4"/>
          <p:cNvSpPr/>
          <p:nvPr/>
        </p:nvSpPr>
        <p:spPr bwMode="auto">
          <a:xfrm>
            <a:off x="10012983" y="1916832"/>
            <a:ext cx="1656184" cy="1259364"/>
          </a:xfrm>
          <a:prstGeom prst="irregularSeal1">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Bickley Script LET" pitchFamily="2" charset="0"/>
                <a:ea typeface="新細明體" pitchFamily="18" charset="-120"/>
              </a:rPr>
              <a:t>Verbal receiving</a:t>
            </a:r>
            <a:endParaRPr kumimoji="1" lang="zh-TW" altLang="en-US" sz="1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9" name="爆炸 1 8"/>
          <p:cNvSpPr/>
          <p:nvPr/>
        </p:nvSpPr>
        <p:spPr bwMode="auto">
          <a:xfrm>
            <a:off x="9877351" y="4422554"/>
            <a:ext cx="2232248" cy="1008112"/>
          </a:xfrm>
          <a:prstGeom prst="irregularSeal1">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a:ln>
                  <a:noFill/>
                </a:ln>
                <a:solidFill>
                  <a:schemeClr val="tx1"/>
                </a:solidFill>
                <a:effectLst/>
                <a:latin typeface="Bickley Script LET" pitchFamily="2" charset="0"/>
                <a:ea typeface="新細明體" pitchFamily="18" charset="-120"/>
              </a:rPr>
              <a:t>participating</a:t>
            </a:r>
            <a:endParaRPr kumimoji="1" lang="zh-TW" altLang="en-US" sz="1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10" name="爆炸 1 9"/>
          <p:cNvSpPr/>
          <p:nvPr/>
        </p:nvSpPr>
        <p:spPr bwMode="auto">
          <a:xfrm>
            <a:off x="10030884" y="3245893"/>
            <a:ext cx="1656184" cy="1259364"/>
          </a:xfrm>
          <a:prstGeom prst="irregularSeal1">
            <a:avLst/>
          </a:pr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bodyPr>
          <a:lstStyle/>
          <a:p>
            <a:r>
              <a:rPr lang="en-US" altLang="zh-TW" dirty="0"/>
              <a:t>visual</a:t>
            </a:r>
            <a:r>
              <a:rPr kumimoji="1" lang="en-US" altLang="zh-TW" sz="1400" b="0" i="0" u="none" strike="noStrike" cap="none" normalizeH="0" baseline="0" dirty="0">
                <a:ln>
                  <a:noFill/>
                </a:ln>
                <a:solidFill>
                  <a:schemeClr val="tx1"/>
                </a:solidFill>
                <a:effectLst/>
                <a:latin typeface="Bickley Script LET" pitchFamily="2" charset="0"/>
                <a:ea typeface="新細明體" pitchFamily="18" charset="-120"/>
              </a:rPr>
              <a:t> receiving</a:t>
            </a:r>
            <a:endParaRPr kumimoji="1" lang="zh-TW" altLang="en-US" sz="1400" b="0" i="0" u="none" strike="noStrike" cap="none" normalizeH="0" baseline="0" dirty="0">
              <a:ln>
                <a:noFill/>
              </a:ln>
              <a:solidFill>
                <a:schemeClr val="tx1"/>
              </a:solidFill>
              <a:effectLst/>
              <a:latin typeface="Bickley Script LET" pitchFamily="2" charset="0"/>
              <a:ea typeface="新細明體" pitchFamily="18" charset="-120"/>
            </a:endParaRPr>
          </a:p>
        </p:txBody>
      </p:sp>
      <p:sp>
        <p:nvSpPr>
          <p:cNvPr id="6" name="矩形 5"/>
          <p:cNvSpPr/>
          <p:nvPr/>
        </p:nvSpPr>
        <p:spPr>
          <a:xfrm>
            <a:off x="47328" y="2984283"/>
            <a:ext cx="2088232" cy="1754326"/>
          </a:xfrm>
          <a:prstGeom prst="rect">
            <a:avLst/>
          </a:prstGeom>
        </p:spPr>
        <p:txBody>
          <a:bodyPr wrap="square">
            <a:spAutoFit/>
          </a:bodyPr>
          <a:lstStyle/>
          <a:p>
            <a:r>
              <a:rPr lang="zh-TW" altLang="en-US" sz="1800">
                <a:solidFill>
                  <a:srgbClr val="000000"/>
                </a:solidFill>
                <a:latin typeface="Helvetica Neue"/>
              </a:rPr>
              <a:t>荀子</a:t>
            </a:r>
            <a:r>
              <a:rPr lang="en-US" altLang="zh-TW" sz="1800" dirty="0">
                <a:solidFill>
                  <a:srgbClr val="000000"/>
                </a:solidFill>
                <a:latin typeface="Helvetica Neue"/>
              </a:rPr>
              <a:t>《</a:t>
            </a:r>
            <a:r>
              <a:rPr lang="zh-TW" altLang="en-US" sz="1800" dirty="0">
                <a:solidFill>
                  <a:srgbClr val="000000"/>
                </a:solidFill>
                <a:latin typeface="Helvetica Neue"/>
              </a:rPr>
              <a:t>儒效篇</a:t>
            </a:r>
            <a:r>
              <a:rPr lang="en-US" altLang="zh-TW" sz="1800" dirty="0">
                <a:solidFill>
                  <a:srgbClr val="000000"/>
                </a:solidFill>
                <a:latin typeface="Helvetica Neue"/>
              </a:rPr>
              <a:t>》</a:t>
            </a:r>
            <a:r>
              <a:rPr lang="zh-TW" altLang="en-US" sz="1800" dirty="0">
                <a:solidFill>
                  <a:srgbClr val="000000"/>
                </a:solidFill>
                <a:latin typeface="Helvetica Neue"/>
              </a:rPr>
              <a:t>：「不聞不若聞之，聞之不若見之，見之不若知之，知之不若行之；學至于行之而止矣。」 </a:t>
            </a:r>
            <a:endParaRPr lang="zh-TW" altLang="en-US" sz="1800" dirty="0"/>
          </a:p>
        </p:txBody>
      </p:sp>
      <p:sp>
        <p:nvSpPr>
          <p:cNvPr id="11" name="爆炸 1 42">
            <a:extLst>
              <a:ext uri="{FF2B5EF4-FFF2-40B4-BE49-F238E27FC236}">
                <a16:creationId xmlns:a16="http://schemas.microsoft.com/office/drawing/2014/main" id="{ECBCC1A1-B0C2-4AF4-841E-A61F72091F17}"/>
              </a:ext>
            </a:extLst>
          </p:cNvPr>
          <p:cNvSpPr>
            <a:spLocks noChangeArrowheads="1"/>
          </p:cNvSpPr>
          <p:nvPr/>
        </p:nvSpPr>
        <p:spPr bwMode="auto">
          <a:xfrm>
            <a:off x="2159723" y="663285"/>
            <a:ext cx="8240365" cy="5759450"/>
          </a:xfrm>
          <a:prstGeom prst="irregularSeal1">
            <a:avLst/>
          </a:prstGeom>
          <a:solidFill>
            <a:srgbClr val="FFFF00"/>
          </a:solidFill>
          <a:ln w="0" algn="ctr">
            <a:solidFill>
              <a:srgbClr val="000000"/>
            </a:solidFill>
            <a:round/>
            <a:headEnd/>
            <a:tailEnd/>
          </a:ln>
        </p:spPr>
        <p:txBody>
          <a:bodyPr anchor="ctr"/>
          <a:lstStyle/>
          <a:p>
            <a:r>
              <a:rPr lang="zh-TW" altLang="en-US" sz="6600" dirty="0">
                <a:solidFill>
                  <a:srgbClr val="3333FF"/>
                </a:solidFill>
                <a:latin typeface="Arial Rounded MT Bold" pitchFamily="34" charset="0"/>
              </a:rPr>
              <a:t>靈感</a:t>
            </a:r>
            <a:endParaRPr lang="en-US" altLang="zh-TW" sz="6600" dirty="0">
              <a:solidFill>
                <a:srgbClr val="3333FF"/>
              </a:solidFill>
              <a:latin typeface="Arial Rounded MT Bold" pitchFamily="34" charset="0"/>
            </a:endParaRPr>
          </a:p>
          <a:p>
            <a:r>
              <a:rPr lang="zh-TW" altLang="en-US" sz="6600" dirty="0">
                <a:solidFill>
                  <a:srgbClr val="3333FF"/>
                </a:solidFill>
                <a:latin typeface="Arial Rounded MT Bold" pitchFamily="34" charset="0"/>
              </a:rPr>
              <a:t>腦補</a:t>
            </a:r>
            <a:endParaRPr lang="zh-TW" altLang="en-US" sz="2800" dirty="0">
              <a:solidFill>
                <a:srgbClr val="3333FF"/>
              </a:solidFill>
              <a:latin typeface="Arial Rounded MT Bold" pitchFamily="34" charset="0"/>
            </a:endParaRPr>
          </a:p>
        </p:txBody>
      </p:sp>
    </p:spTree>
    <p:extLst>
      <p:ext uri="{BB962C8B-B14F-4D97-AF65-F5344CB8AC3E}">
        <p14:creationId xmlns:p14="http://schemas.microsoft.com/office/powerpoint/2010/main" val="29721311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031" y="2981796"/>
            <a:ext cx="1656184" cy="1656184"/>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lstStyle/>
          <a:p>
            <a:r>
              <a:rPr lang="zh-TW" altLang="en-US" dirty="0"/>
              <a:t>三點成鏈 於公無限 公中有私 鏈鏈相連</a:t>
            </a:r>
          </a:p>
        </p:txBody>
      </p:sp>
      <p:sp>
        <p:nvSpPr>
          <p:cNvPr id="4" name="頁尾版面配置區 3"/>
          <p:cNvSpPr>
            <a:spLocks noGrp="1"/>
          </p:cNvSpPr>
          <p:nvPr>
            <p:ph type="ftr" sz="quarter" idx="11"/>
          </p:nvPr>
        </p:nvSpPr>
        <p:spPr/>
        <p:txBody>
          <a:bodyPr/>
          <a:lstStyle/>
          <a:p>
            <a:pPr>
              <a:defRPr/>
            </a:pPr>
            <a:r>
              <a:rPr lang="en-US" altLang="zh-TW"/>
              <a:t>/23</a:t>
            </a:r>
          </a:p>
        </p:txBody>
      </p:sp>
      <p:pic>
        <p:nvPicPr>
          <p:cNvPr id="1028"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776" y="4632490"/>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10315" y="1143000"/>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935760" y="1340768"/>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5564108" y="1531423"/>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4621650" y="2664251"/>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562715" y="1295400"/>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7992" y="460640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907" y="2878188"/>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06623" y="3770063"/>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9444737">
            <a:off x="5113665" y="4973380"/>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0797" y="1927941"/>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576364">
            <a:off x="7208624" y="1307462"/>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576364">
            <a:off x="9036393" y="1831188"/>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576364">
            <a:off x="7441626" y="2728518"/>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576364">
            <a:off x="6755736" y="2726939"/>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576364">
            <a:off x="8954883" y="2942455"/>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576364">
            <a:off x="9076605" y="3363555"/>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576364">
            <a:off x="7441626" y="3966772"/>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258148">
            <a:off x="3675607" y="2169881"/>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8122702" y="1313824"/>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888978" y="4484741"/>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5404" y="3478548"/>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94709">
            <a:off x="4913950" y="983489"/>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7207" y="2306386"/>
            <a:ext cx="1735638" cy="173563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576364">
            <a:off x="7651412" y="3416180"/>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驗色盲圖」的圖片搜尋結果"/>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rot="16576364">
            <a:off x="6708954" y="4549008"/>
            <a:ext cx="1870120" cy="187012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576364">
            <a:off x="6016168" y="4520886"/>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色盲测试_360手机助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458086">
            <a:off x="7994487" y="4650478"/>
            <a:ext cx="1656184" cy="1656184"/>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驗色盲圖」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576364">
            <a:off x="8132469" y="2258895"/>
            <a:ext cx="1735638" cy="173563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圖說文字 5"/>
          <p:cNvSpPr/>
          <p:nvPr/>
        </p:nvSpPr>
        <p:spPr bwMode="auto">
          <a:xfrm>
            <a:off x="10901867" y="5564576"/>
            <a:ext cx="879538" cy="499434"/>
          </a:xfrm>
          <a:prstGeom prst="wedgeRectCallout">
            <a:avLst>
              <a:gd name="adj1" fmla="val -225472"/>
              <a:gd name="adj2" fmla="val -198293"/>
            </a:avLst>
          </a:prstGeom>
          <a:no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a:ln>
                <a:noFill/>
              </a:ln>
              <a:solidFill>
                <a:schemeClr val="tx1"/>
              </a:solidFill>
              <a:effectLst/>
              <a:latin typeface="Bickley Script LET" pitchFamily="2" charset="0"/>
              <a:ea typeface="新細明體" pitchFamily="18" charset="-120"/>
            </a:endParaRPr>
          </a:p>
        </p:txBody>
      </p:sp>
      <p:sp>
        <p:nvSpPr>
          <p:cNvPr id="42" name="矩形圖說文字 41"/>
          <p:cNvSpPr/>
          <p:nvPr/>
        </p:nvSpPr>
        <p:spPr bwMode="auto">
          <a:xfrm>
            <a:off x="11009514" y="3902254"/>
            <a:ext cx="882323" cy="495661"/>
          </a:xfrm>
          <a:prstGeom prst="wedgeRectCallout">
            <a:avLst>
              <a:gd name="adj1" fmla="val -186171"/>
              <a:gd name="adj2" fmla="val 4227"/>
            </a:avLst>
          </a:prstGeom>
          <a:no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a:ln>
                <a:noFill/>
              </a:ln>
              <a:solidFill>
                <a:schemeClr val="tx1"/>
              </a:solidFill>
              <a:effectLst/>
              <a:latin typeface="Bickley Script LET" pitchFamily="2" charset="0"/>
              <a:ea typeface="新細明體" pitchFamily="18" charset="-120"/>
            </a:endParaRPr>
          </a:p>
        </p:txBody>
      </p:sp>
      <p:sp>
        <p:nvSpPr>
          <p:cNvPr id="44" name="矩形圖說文字 43"/>
          <p:cNvSpPr/>
          <p:nvPr/>
        </p:nvSpPr>
        <p:spPr bwMode="auto">
          <a:xfrm>
            <a:off x="11032722" y="1428750"/>
            <a:ext cx="884226" cy="505587"/>
          </a:xfrm>
          <a:prstGeom prst="wedgeRectCallout">
            <a:avLst>
              <a:gd name="adj1" fmla="val -157711"/>
              <a:gd name="adj2" fmla="val 166966"/>
            </a:avLst>
          </a:prstGeom>
          <a:noFill/>
          <a:ln w="0"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400" b="0" i="0" u="none" strike="noStrike" cap="none" normalizeH="0" baseline="0">
              <a:ln>
                <a:noFill/>
              </a:ln>
              <a:solidFill>
                <a:schemeClr val="tx1"/>
              </a:solidFill>
              <a:effectLst/>
              <a:latin typeface="Bickley Script LET" pitchFamily="2" charset="0"/>
              <a:ea typeface="新細明體" pitchFamily="18" charset="-120"/>
            </a:endParaRPr>
          </a:p>
        </p:txBody>
      </p:sp>
      <p:sp>
        <p:nvSpPr>
          <p:cNvPr id="7" name="文字方塊 6"/>
          <p:cNvSpPr txBox="1"/>
          <p:nvPr/>
        </p:nvSpPr>
        <p:spPr>
          <a:xfrm rot="16200000">
            <a:off x="11107690" y="2653426"/>
            <a:ext cx="529350" cy="584775"/>
          </a:xfrm>
          <a:prstGeom prst="rect">
            <a:avLst/>
          </a:prstGeom>
          <a:noFill/>
        </p:spPr>
        <p:txBody>
          <a:bodyPr wrap="square" rtlCol="0">
            <a:spAutoFit/>
          </a:bodyPr>
          <a:lstStyle/>
          <a:p>
            <a:r>
              <a:rPr lang="en-US" altLang="zh-TW" sz="3200" dirty="0"/>
              <a:t>…</a:t>
            </a:r>
            <a:endParaRPr lang="zh-TW" altLang="en-US" sz="3200" dirty="0"/>
          </a:p>
        </p:txBody>
      </p:sp>
      <p:sp>
        <p:nvSpPr>
          <p:cNvPr id="45" name="文字方塊 44"/>
          <p:cNvSpPr txBox="1"/>
          <p:nvPr/>
        </p:nvSpPr>
        <p:spPr>
          <a:xfrm rot="16200000">
            <a:off x="11041921" y="4933748"/>
            <a:ext cx="529350" cy="584775"/>
          </a:xfrm>
          <a:prstGeom prst="rect">
            <a:avLst/>
          </a:prstGeom>
          <a:noFill/>
        </p:spPr>
        <p:txBody>
          <a:bodyPr wrap="square" rtlCol="0">
            <a:spAutoFit/>
          </a:bodyPr>
          <a:lstStyle/>
          <a:p>
            <a:r>
              <a:rPr lang="en-US" altLang="zh-TW" sz="3200" dirty="0"/>
              <a:t>…</a:t>
            </a:r>
            <a:endParaRPr lang="zh-TW" altLang="en-US" sz="3200" dirty="0"/>
          </a:p>
        </p:txBody>
      </p:sp>
      <p:sp>
        <p:nvSpPr>
          <p:cNvPr id="8" name="文字方塊 7"/>
          <p:cNvSpPr txBox="1"/>
          <p:nvPr/>
        </p:nvSpPr>
        <p:spPr>
          <a:xfrm>
            <a:off x="4079776" y="1372661"/>
            <a:ext cx="4062560" cy="47089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TW" altLang="en-US" sz="6000" b="1" dirty="0">
                <a:solidFill>
                  <a:srgbClr val="FFFF00"/>
                </a:solidFill>
              </a:rPr>
              <a:t>以物易物</a:t>
            </a:r>
            <a:endParaRPr lang="en-US" altLang="zh-TW" sz="6000" b="1" dirty="0">
              <a:solidFill>
                <a:srgbClr val="FFFF00"/>
              </a:solidFill>
            </a:endParaRPr>
          </a:p>
          <a:p>
            <a:r>
              <a:rPr lang="zh-TW" altLang="en-US" sz="6000" b="1" dirty="0">
                <a:solidFill>
                  <a:srgbClr val="FFFF00"/>
                </a:solidFill>
              </a:rPr>
              <a:t>以幣易幣</a:t>
            </a:r>
            <a:endParaRPr lang="en-US" altLang="zh-TW" sz="6000" b="1" dirty="0">
              <a:solidFill>
                <a:srgbClr val="FFFF00"/>
              </a:solidFill>
            </a:endParaRPr>
          </a:p>
          <a:p>
            <a:r>
              <a:rPr lang="zh-TW" altLang="en-US" sz="6000" b="1" dirty="0">
                <a:solidFill>
                  <a:srgbClr val="FFFF00"/>
                </a:solidFill>
              </a:rPr>
              <a:t>交易自主</a:t>
            </a:r>
            <a:endParaRPr lang="en-US" altLang="zh-TW" sz="6000" b="1" dirty="0">
              <a:solidFill>
                <a:srgbClr val="FFFF00"/>
              </a:solidFill>
            </a:endParaRPr>
          </a:p>
          <a:p>
            <a:r>
              <a:rPr lang="zh-TW" altLang="en-US" sz="6000" b="1" strike="dblStrike" dirty="0">
                <a:solidFill>
                  <a:srgbClr val="FFFF00"/>
                </a:solidFill>
              </a:rPr>
              <a:t>剝削壟斷</a:t>
            </a:r>
            <a:endParaRPr lang="en-US" altLang="zh-TW" sz="6000" b="1" strike="dblStrike" dirty="0">
              <a:solidFill>
                <a:srgbClr val="FFFF00"/>
              </a:solidFill>
            </a:endParaRPr>
          </a:p>
          <a:p>
            <a:r>
              <a:rPr lang="zh-TW" altLang="en-US" sz="6000" b="1" dirty="0">
                <a:solidFill>
                  <a:srgbClr val="FFFF00"/>
                </a:solidFill>
              </a:rPr>
              <a:t>平台共享</a:t>
            </a:r>
            <a:endParaRPr lang="en-US" altLang="zh-TW" sz="6000" b="1" dirty="0">
              <a:solidFill>
                <a:srgbClr val="FFFF00"/>
              </a:solidFill>
            </a:endParaRPr>
          </a:p>
        </p:txBody>
      </p:sp>
      <p:pic>
        <p:nvPicPr>
          <p:cNvPr id="9" name="圖片 8"/>
          <p:cNvPicPr>
            <a:picLocks noChangeAspect="1"/>
          </p:cNvPicPr>
          <p:nvPr/>
        </p:nvPicPr>
        <p:blipFill>
          <a:blip r:embed="rId7"/>
          <a:stretch>
            <a:fillRect/>
          </a:stretch>
        </p:blipFill>
        <p:spPr>
          <a:xfrm>
            <a:off x="11037410" y="1437411"/>
            <a:ext cx="879538" cy="490530"/>
          </a:xfrm>
          <a:prstGeom prst="rect">
            <a:avLst/>
          </a:prstGeom>
        </p:spPr>
      </p:pic>
      <p:pic>
        <p:nvPicPr>
          <p:cNvPr id="46" name="圖片 45"/>
          <p:cNvPicPr>
            <a:picLocks noChangeAspect="1"/>
          </p:cNvPicPr>
          <p:nvPr/>
        </p:nvPicPr>
        <p:blipFill>
          <a:blip r:embed="rId7"/>
          <a:stretch>
            <a:fillRect/>
          </a:stretch>
        </p:blipFill>
        <p:spPr>
          <a:xfrm>
            <a:off x="11012300" y="3907385"/>
            <a:ext cx="879538" cy="490530"/>
          </a:xfrm>
          <a:prstGeom prst="rect">
            <a:avLst/>
          </a:prstGeom>
        </p:spPr>
      </p:pic>
      <p:pic>
        <p:nvPicPr>
          <p:cNvPr id="47" name="圖片 46"/>
          <p:cNvPicPr>
            <a:picLocks noChangeAspect="1"/>
          </p:cNvPicPr>
          <p:nvPr/>
        </p:nvPicPr>
        <p:blipFill>
          <a:blip r:embed="rId7"/>
          <a:stretch>
            <a:fillRect/>
          </a:stretch>
        </p:blipFill>
        <p:spPr>
          <a:xfrm>
            <a:off x="10901867" y="5573479"/>
            <a:ext cx="879538" cy="490530"/>
          </a:xfrm>
          <a:prstGeom prst="rect">
            <a:avLst/>
          </a:prstGeom>
        </p:spPr>
      </p:pic>
      <p:sp>
        <p:nvSpPr>
          <p:cNvPr id="3" name="投影片編號版面配置區 2"/>
          <p:cNvSpPr>
            <a:spLocks noGrp="1"/>
          </p:cNvSpPr>
          <p:nvPr>
            <p:ph type="sldNum" sz="quarter" idx="12"/>
          </p:nvPr>
        </p:nvSpPr>
        <p:spPr/>
        <p:txBody>
          <a:bodyPr/>
          <a:lstStyle/>
          <a:p>
            <a:pPr>
              <a:defRPr/>
            </a:pPr>
            <a:fld id="{54F79CB7-FB50-476C-92F9-1A9CBEA457CB}" type="slidenum">
              <a:rPr lang="en-US" altLang="zh-TW" smtClean="0"/>
              <a:pPr>
                <a:defRPr/>
              </a:pPr>
              <a:t>19</a:t>
            </a:fld>
            <a:endParaRPr lang="en-US" altLang="zh-TW"/>
          </a:p>
        </p:txBody>
      </p:sp>
    </p:spTree>
    <p:extLst>
      <p:ext uri="{BB962C8B-B14F-4D97-AF65-F5344CB8AC3E}">
        <p14:creationId xmlns:p14="http://schemas.microsoft.com/office/powerpoint/2010/main" val="61954921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p:cNvSpPr>
            <a:spLocks noGrp="1"/>
          </p:cNvSpPr>
          <p:nvPr>
            <p:ph type="ftr" sz="quarter" idx="11"/>
          </p:nvPr>
        </p:nvSpPr>
        <p:spPr/>
        <p:txBody>
          <a:bodyPr/>
          <a:lstStyle/>
          <a:p>
            <a:pPr>
              <a:defRPr/>
            </a:pPr>
            <a:r>
              <a:rPr lang="en-US" altLang="zh-TW"/>
              <a:t>/23</a:t>
            </a:r>
          </a:p>
        </p:txBody>
      </p:sp>
      <p:graphicFrame>
        <p:nvGraphicFramePr>
          <p:cNvPr id="13" name="表格 12"/>
          <p:cNvGraphicFramePr>
            <a:graphicFrameLocks noGrp="1"/>
          </p:cNvGraphicFramePr>
          <p:nvPr>
            <p:extLst/>
          </p:nvPr>
        </p:nvGraphicFramePr>
        <p:xfrm>
          <a:off x="6010092" y="985054"/>
          <a:ext cx="4838436" cy="1005840"/>
        </p:xfrm>
        <a:graphic>
          <a:graphicData uri="http://schemas.openxmlformats.org/drawingml/2006/table">
            <a:tbl>
              <a:tblPr firstRow="1" bandRow="1">
                <a:tableStyleId>{5C22544A-7EE6-4342-B048-85BDC9FD1C3A}</a:tableStyleId>
              </a:tblPr>
              <a:tblGrid>
                <a:gridCol w="1022012">
                  <a:extLst>
                    <a:ext uri="{9D8B030D-6E8A-4147-A177-3AD203B41FA5}">
                      <a16:colId xmlns:a16="http://schemas.microsoft.com/office/drawing/2014/main" val="295015419"/>
                    </a:ext>
                  </a:extLst>
                </a:gridCol>
                <a:gridCol w="3816424">
                  <a:extLst>
                    <a:ext uri="{9D8B030D-6E8A-4147-A177-3AD203B41FA5}">
                      <a16:colId xmlns:a16="http://schemas.microsoft.com/office/drawing/2014/main" val="3626549693"/>
                    </a:ext>
                  </a:extLst>
                </a:gridCol>
              </a:tblGrid>
              <a:tr h="31490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_AID (Self certified</a:t>
                      </a:r>
                      <a:r>
                        <a:rPr lang="zh-TW" altLang="en-US" sz="1600" dirty="0">
                          <a:solidFill>
                            <a:schemeClr val="tx1"/>
                          </a:solidFill>
                        </a:rPr>
                        <a:t> </a:t>
                      </a:r>
                      <a:r>
                        <a:rPr lang="en-US" altLang="zh-TW" sz="1600" dirty="0">
                          <a:solidFill>
                            <a:schemeClr val="tx1"/>
                          </a:solidFill>
                        </a:rPr>
                        <a:t>authentication)</a:t>
                      </a:r>
                      <a:endParaRPr lang="zh-TW" altLang="en-US" sz="1600" dirty="0">
                        <a:solidFill>
                          <a:schemeClr val="tx1"/>
                        </a:solidFill>
                      </a:endParaRPr>
                    </a:p>
                  </a:txBody>
                  <a:tcPr/>
                </a:tc>
                <a:tc hMerge="1">
                  <a:txBody>
                    <a:bodyPr/>
                    <a:lstStyle/>
                    <a:p>
                      <a:endParaRPr lang="zh-TW" altLang="en-US"/>
                    </a:p>
                  </a:txBody>
                  <a:tcPr/>
                </a:tc>
                <a:extLst>
                  <a:ext uri="{0D108BD9-81ED-4DB2-BD59-A6C34878D82A}">
                    <a16:rowId xmlns:a16="http://schemas.microsoft.com/office/drawing/2014/main" val="732640218"/>
                  </a:ext>
                </a:extLst>
              </a:tr>
              <a:tr h="314901">
                <a:tc>
                  <a:txBody>
                    <a:bodyPr/>
                    <a:lstStyle/>
                    <a:p>
                      <a:r>
                        <a:rPr lang="en-US" altLang="zh-TW" sz="1600" dirty="0"/>
                        <a:t>ID</a:t>
                      </a:r>
                      <a:endParaRPr lang="zh-TW" altLang="en-US" sz="1600" dirty="0"/>
                    </a:p>
                  </a:txBody>
                  <a:tcPr>
                    <a:solidFill>
                      <a:srgbClr val="FFC000"/>
                    </a:solidFill>
                  </a:tcPr>
                </a:tc>
                <a:tc>
                  <a:txBody>
                    <a:bodyPr/>
                    <a:lstStyle/>
                    <a:p>
                      <a:r>
                        <a:rPr lang="en-US" altLang="zh-TW" sz="1600" dirty="0"/>
                        <a:t>UUID</a:t>
                      </a:r>
                      <a:endParaRPr lang="zh-TW" altLang="en-US" sz="1600" dirty="0"/>
                    </a:p>
                  </a:txBody>
                  <a:tcPr/>
                </a:tc>
                <a:extLst>
                  <a:ext uri="{0D108BD9-81ED-4DB2-BD59-A6C34878D82A}">
                    <a16:rowId xmlns:a16="http://schemas.microsoft.com/office/drawing/2014/main" val="1944218830"/>
                  </a:ext>
                </a:extLst>
              </a:tr>
              <a:tr h="314901">
                <a:tc>
                  <a:txBody>
                    <a:bodyPr/>
                    <a:lstStyle/>
                    <a:p>
                      <a:r>
                        <a:rPr lang="en-US" altLang="zh-TW" sz="1600" dirty="0"/>
                        <a:t>Hash</a:t>
                      </a:r>
                      <a:endParaRPr lang="zh-TW" altLang="en-US" sz="1600" dirty="0"/>
                    </a:p>
                  </a:txBody>
                  <a:tcPr>
                    <a:solidFill>
                      <a:srgbClr val="FFC000"/>
                    </a:solidFill>
                  </a:tcPr>
                </a:tc>
                <a:tc>
                  <a:txBody>
                    <a:bodyPr/>
                    <a:lstStyle/>
                    <a:p>
                      <a:r>
                        <a:rPr lang="en-US" altLang="zh-TW" sz="1600" dirty="0"/>
                        <a:t>public key </a:t>
                      </a:r>
                      <a:r>
                        <a:rPr lang="en-US" altLang="zh-TW" sz="1600" baseline="0" dirty="0"/>
                        <a:t>from password in local</a:t>
                      </a:r>
                      <a:endParaRPr lang="zh-TW" altLang="en-US" sz="1600" dirty="0"/>
                    </a:p>
                  </a:txBody>
                  <a:tcPr/>
                </a:tc>
                <a:extLst>
                  <a:ext uri="{0D108BD9-81ED-4DB2-BD59-A6C34878D82A}">
                    <a16:rowId xmlns:a16="http://schemas.microsoft.com/office/drawing/2014/main" val="1710154319"/>
                  </a:ext>
                </a:extLst>
              </a:tr>
            </a:tbl>
          </a:graphicData>
        </a:graphic>
      </p:graphicFrame>
      <p:graphicFrame>
        <p:nvGraphicFramePr>
          <p:cNvPr id="14" name="表格 13"/>
          <p:cNvGraphicFramePr>
            <a:graphicFrameLocks noGrp="1"/>
          </p:cNvGraphicFramePr>
          <p:nvPr>
            <p:extLst/>
          </p:nvPr>
        </p:nvGraphicFramePr>
        <p:xfrm>
          <a:off x="1487488" y="999186"/>
          <a:ext cx="4104456" cy="5364480"/>
        </p:xfrm>
        <a:graphic>
          <a:graphicData uri="http://schemas.openxmlformats.org/drawingml/2006/table">
            <a:tbl>
              <a:tblPr firstRow="1" bandRow="1">
                <a:tableStyleId>{5C22544A-7EE6-4342-B048-85BDC9FD1C3A}</a:tableStyleId>
              </a:tblPr>
              <a:tblGrid>
                <a:gridCol w="998148">
                  <a:extLst>
                    <a:ext uri="{9D8B030D-6E8A-4147-A177-3AD203B41FA5}">
                      <a16:colId xmlns:a16="http://schemas.microsoft.com/office/drawing/2014/main" val="295015419"/>
                    </a:ext>
                  </a:extLst>
                </a:gridCol>
                <a:gridCol w="725062">
                  <a:extLst>
                    <a:ext uri="{9D8B030D-6E8A-4147-A177-3AD203B41FA5}">
                      <a16:colId xmlns:a16="http://schemas.microsoft.com/office/drawing/2014/main" val="3626549693"/>
                    </a:ext>
                  </a:extLst>
                </a:gridCol>
                <a:gridCol w="725062">
                  <a:extLst>
                    <a:ext uri="{9D8B030D-6E8A-4147-A177-3AD203B41FA5}">
                      <a16:colId xmlns:a16="http://schemas.microsoft.com/office/drawing/2014/main" val="2157606530"/>
                    </a:ext>
                  </a:extLst>
                </a:gridCol>
                <a:gridCol w="1656184">
                  <a:extLst>
                    <a:ext uri="{9D8B030D-6E8A-4147-A177-3AD203B41FA5}">
                      <a16:colId xmlns:a16="http://schemas.microsoft.com/office/drawing/2014/main" val="3285972304"/>
                    </a:ext>
                  </a:extLst>
                </a:gridCol>
              </a:tblGrid>
              <a:tr h="321267">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Autonomous ID</a:t>
                      </a:r>
                      <a:endParaRPr lang="zh-TW" altLang="en-US" sz="1600" dirty="0">
                        <a:solidFill>
                          <a:schemeClr val="tx1"/>
                        </a:solidFill>
                      </a:endParaRP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732640218"/>
                  </a:ext>
                </a:extLst>
              </a:tr>
              <a:tr h="321267">
                <a:tc>
                  <a:txBody>
                    <a:bodyPr/>
                    <a:lstStyle/>
                    <a:p>
                      <a:r>
                        <a:rPr lang="en-US" altLang="zh-TW" sz="1600" dirty="0">
                          <a:solidFill>
                            <a:srgbClr val="FF0000"/>
                          </a:solidFill>
                        </a:rPr>
                        <a:t>2</a:t>
                      </a:r>
                      <a:endParaRPr lang="zh-TW" altLang="en-US" sz="1600" dirty="0">
                        <a:solidFill>
                          <a:srgbClr val="FF0000"/>
                        </a:solidFill>
                      </a:endParaRPr>
                    </a:p>
                  </a:txBody>
                  <a:tcPr>
                    <a:solidFill>
                      <a:srgbClr val="FFC000"/>
                    </a:solidFill>
                  </a:tcPr>
                </a:tc>
                <a:tc gridSpan="3">
                  <a:txBody>
                    <a:bodyPr/>
                    <a:lstStyle/>
                    <a:p>
                      <a:r>
                        <a:rPr lang="en-US" altLang="zh-TW" sz="1600" dirty="0"/>
                        <a:t>Default Index (for ad or image)</a:t>
                      </a:r>
                      <a:endParaRPr lang="zh-TW" altLang="en-US" sz="1600"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44218830"/>
                  </a:ext>
                </a:extLst>
              </a:tr>
              <a:tr h="321267">
                <a:tc>
                  <a:txBody>
                    <a:bodyPr/>
                    <a:lstStyle/>
                    <a:p>
                      <a:r>
                        <a:rPr lang="en-US" altLang="zh-TW" sz="1600" dirty="0"/>
                        <a:t>0</a:t>
                      </a:r>
                      <a:endParaRPr lang="zh-TW" altLang="en-US" sz="1600" dirty="0"/>
                    </a:p>
                  </a:txBody>
                  <a:tcPr>
                    <a:solidFill>
                      <a:srgbClr val="FFC000"/>
                    </a:solidFill>
                  </a:tcPr>
                </a:tc>
                <a:tc gridSpan="3">
                  <a:txBody>
                    <a:bodyPr/>
                    <a:lstStyle/>
                    <a:p>
                      <a:r>
                        <a:rPr lang="en-US" altLang="zh-TW" sz="1600" dirty="0"/>
                        <a:t>_AID</a:t>
                      </a:r>
                      <a:endParaRPr lang="zh-TW" altLang="en-US" sz="1600"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710154319"/>
                  </a:ext>
                </a:extLst>
              </a:tr>
              <a:tr h="321267">
                <a:tc>
                  <a:txBody>
                    <a:bodyPr/>
                    <a:lstStyle/>
                    <a:p>
                      <a:r>
                        <a:rPr lang="en-US" altLang="zh-TW" sz="1600" dirty="0"/>
                        <a:t>1</a:t>
                      </a:r>
                      <a:endParaRPr lang="zh-TW" altLang="en-US" sz="1600" dirty="0"/>
                    </a:p>
                  </a:txBody>
                  <a:tcPr>
                    <a:solidFill>
                      <a:srgbClr val="FFC000"/>
                    </a:solidFill>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Selfie ID</a:t>
                      </a:r>
                      <a:endParaRPr lang="zh-TW" altLang="en-US" sz="1600"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57852536"/>
                  </a:ext>
                </a:extLst>
              </a:tr>
              <a:tr h="321267">
                <a:tc>
                  <a:txBody>
                    <a:bodyPr/>
                    <a:lstStyle/>
                    <a:p>
                      <a:r>
                        <a:rPr lang="en-US" altLang="zh-TW" sz="1600" dirty="0"/>
                        <a:t>2</a:t>
                      </a:r>
                      <a:endParaRPr lang="zh-TW" altLang="en-US" sz="1600" dirty="0"/>
                    </a:p>
                  </a:txBody>
                  <a:tcPr>
                    <a:solidFill>
                      <a:srgbClr val="FFC000"/>
                    </a:solidFill>
                  </a:tcPr>
                </a:tc>
                <a:tc gridSpan="3">
                  <a:txBody>
                    <a:bodyPr/>
                    <a:lstStyle/>
                    <a:p>
                      <a:r>
                        <a:rPr lang="en-US" altLang="zh-TW" sz="1600" dirty="0" err="1"/>
                        <a:t>OpenID</a:t>
                      </a:r>
                      <a:r>
                        <a:rPr lang="en-US" altLang="zh-TW" sz="1600" baseline="0" dirty="0"/>
                        <a:t> (Acer, Google, …)</a:t>
                      </a:r>
                      <a:endParaRPr lang="zh-TW" altLang="en-US" sz="1600" dirty="0"/>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614700829"/>
                  </a:ext>
                </a:extLst>
              </a:tr>
              <a:tr h="321267">
                <a:tc>
                  <a:txBody>
                    <a:bodyPr/>
                    <a:lstStyle/>
                    <a:p>
                      <a:r>
                        <a:rPr lang="en-US" altLang="zh-TW" sz="1600" dirty="0"/>
                        <a:t>3</a:t>
                      </a:r>
                      <a:endParaRPr lang="zh-TW" altLang="en-US" sz="1600" dirty="0"/>
                    </a:p>
                  </a:txBody>
                  <a:tcPr>
                    <a:solidFill>
                      <a:srgbClr val="FFC000"/>
                    </a:solidFill>
                  </a:tcPr>
                </a:tc>
                <a:tc gridSpan="3">
                  <a:txBody>
                    <a:bodyPr/>
                    <a:lstStyle/>
                    <a:p>
                      <a:r>
                        <a:rPr lang="en-US" altLang="zh-TW" sz="1600" dirty="0"/>
                        <a:t>Chain ID</a:t>
                      </a:r>
                      <a:endParaRPr lang="zh-TW" altLang="en-US" sz="1600" dirty="0"/>
                    </a:p>
                  </a:txBody>
                  <a:tcPr/>
                </a:tc>
                <a:tc hMerge="1">
                  <a:txBody>
                    <a:bodyPr/>
                    <a:lstStyle/>
                    <a:p>
                      <a:endParaRPr lang="zh-TW" altLang="en-US"/>
                    </a:p>
                  </a:txBody>
                  <a:tcPr/>
                </a:tc>
                <a:tc hMerge="1">
                  <a:txBody>
                    <a:bodyPr/>
                    <a:lstStyle/>
                    <a:p>
                      <a:endParaRPr lang="zh-TW" altLang="en-US" dirty="0"/>
                    </a:p>
                  </a:txBody>
                  <a:tcPr/>
                </a:tc>
                <a:extLst>
                  <a:ext uri="{0D108BD9-81ED-4DB2-BD59-A6C34878D82A}">
                    <a16:rowId xmlns:a16="http://schemas.microsoft.com/office/drawing/2014/main" val="3600490175"/>
                  </a:ext>
                </a:extLst>
              </a:tr>
              <a:tr h="321267">
                <a:tc>
                  <a:txBody>
                    <a:bodyPr/>
                    <a:lstStyle/>
                    <a:p>
                      <a:r>
                        <a:rPr lang="en-US" altLang="zh-TW" sz="1600" dirty="0"/>
                        <a:t>4</a:t>
                      </a:r>
                      <a:endParaRPr lang="zh-TW" altLang="en-US" sz="1600" dirty="0"/>
                    </a:p>
                  </a:txBody>
                  <a:tcPr>
                    <a:solidFill>
                      <a:srgbClr val="FFC000"/>
                    </a:solidFill>
                  </a:tcPr>
                </a:tc>
                <a:tc gridSpan="3">
                  <a:txBody>
                    <a:bodyPr/>
                    <a:lstStyle/>
                    <a:p>
                      <a:r>
                        <a:rPr lang="en-US" altLang="zh-TW" sz="1600" dirty="0"/>
                        <a:t>Official </a:t>
                      </a:r>
                      <a:r>
                        <a:rPr lang="en-US" altLang="zh-TW" sz="1600" baseline="0" dirty="0"/>
                        <a:t>ID</a:t>
                      </a:r>
                      <a:r>
                        <a:rPr lang="zh-TW" altLang="en-US" sz="1600" baseline="0" dirty="0"/>
                        <a:t> </a:t>
                      </a:r>
                      <a:r>
                        <a:rPr lang="en-US" altLang="zh-TW" sz="1600" baseline="0" dirty="0"/>
                        <a:t>/ </a:t>
                      </a:r>
                      <a:r>
                        <a:rPr lang="en-US" altLang="zh-TW" sz="1600" baseline="0" dirty="0">
                          <a:solidFill>
                            <a:srgbClr val="FF0000"/>
                          </a:solidFill>
                        </a:rPr>
                        <a:t>Mobile ID</a:t>
                      </a:r>
                      <a:endParaRPr lang="zh-TW" altLang="en-US" sz="1600" dirty="0">
                        <a:solidFill>
                          <a:srgbClr val="FF0000"/>
                        </a:solidFill>
                      </a:endParaRPr>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964307547"/>
                  </a:ext>
                </a:extLst>
              </a:tr>
              <a:tr h="321267">
                <a:tc>
                  <a:txBody>
                    <a:bodyPr/>
                    <a:lstStyle/>
                    <a:p>
                      <a:r>
                        <a:rPr lang="en-US" altLang="zh-TW" sz="1600" dirty="0"/>
                        <a:t>5</a:t>
                      </a:r>
                      <a:endParaRPr lang="zh-TW" altLang="en-US" sz="1600" dirty="0"/>
                    </a:p>
                  </a:txBody>
                  <a:tcPr>
                    <a:solidFill>
                      <a:srgbClr val="FFC000"/>
                    </a:solidFill>
                  </a:tcPr>
                </a:tc>
                <a:tc gridSpan="3">
                  <a:txBody>
                    <a:bodyPr/>
                    <a:lstStyle/>
                    <a:p>
                      <a:r>
                        <a:rPr lang="en-US" altLang="zh-TW" sz="1600" dirty="0"/>
                        <a:t>NTU</a:t>
                      </a:r>
                      <a:r>
                        <a:rPr lang="zh-TW" altLang="en-US" sz="1600" baseline="0" dirty="0"/>
                        <a:t> </a:t>
                      </a:r>
                      <a:r>
                        <a:rPr lang="en-US" altLang="zh-TW" sz="1600" baseline="0" dirty="0"/>
                        <a:t>ID, CAS</a:t>
                      </a:r>
                      <a:endParaRPr lang="zh-TW" altLang="en-US" sz="1600"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313839517"/>
                  </a:ext>
                </a:extLst>
              </a:tr>
              <a:tr h="321267">
                <a:tc>
                  <a:txBody>
                    <a:bodyPr/>
                    <a:lstStyle/>
                    <a:p>
                      <a:r>
                        <a:rPr lang="en-US" altLang="zh-TW" sz="1600" dirty="0"/>
                        <a:t>…</a:t>
                      </a:r>
                      <a:endParaRPr lang="zh-TW" altLang="en-US" sz="1600" dirty="0"/>
                    </a:p>
                  </a:txBody>
                  <a:tcPr>
                    <a:solidFill>
                      <a:srgbClr val="FFC000"/>
                    </a:solidFill>
                  </a:tcPr>
                </a:tc>
                <a:tc gridSpan="3">
                  <a:txBody>
                    <a:bodyPr/>
                    <a:lstStyle/>
                    <a:p>
                      <a:r>
                        <a:rPr lang="en-US" altLang="zh-TW" sz="1600" strike="sngStrike" baseline="0" dirty="0"/>
                        <a:t>Bank ID </a:t>
                      </a:r>
                      <a:r>
                        <a:rPr lang="en-US" altLang="zh-TW" sz="1600" kern="1200" dirty="0">
                          <a:solidFill>
                            <a:schemeClr val="dk1"/>
                          </a:solidFill>
                          <a:latin typeface="+mn-lt"/>
                          <a:ea typeface="+mn-ea"/>
                          <a:cs typeface="+mn-cs"/>
                        </a:rPr>
                        <a:t>(Sweden)</a:t>
                      </a:r>
                      <a:endParaRPr lang="zh-TW" altLang="en-US" sz="1600" kern="1200" dirty="0">
                        <a:solidFill>
                          <a:schemeClr val="dk1"/>
                        </a:solidFill>
                        <a:latin typeface="+mn-lt"/>
                        <a:ea typeface="+mn-ea"/>
                        <a:cs typeface="+mn-cs"/>
                      </a:endParaRPr>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396423480"/>
                  </a:ext>
                </a:extLst>
              </a:tr>
              <a:tr h="321267">
                <a:tc>
                  <a:txBody>
                    <a:bodyPr/>
                    <a:lstStyle/>
                    <a:p>
                      <a:r>
                        <a:rPr lang="en-US" altLang="zh-TW" sz="1600" dirty="0"/>
                        <a:t>11</a:t>
                      </a:r>
                      <a:endParaRPr lang="zh-TW" altLang="en-US" sz="1600" dirty="0"/>
                    </a:p>
                  </a:txBody>
                  <a:tcPr>
                    <a:solidFill>
                      <a:srgbClr val="FFC000"/>
                    </a:solidFill>
                  </a:tcPr>
                </a:tc>
                <a:tc>
                  <a:txBody>
                    <a:bodyPr/>
                    <a:lstStyle/>
                    <a:p>
                      <a:r>
                        <a:rPr lang="en-US" altLang="zh-TW" sz="1600">
                          <a:solidFill>
                            <a:srgbClr val="FF0000"/>
                          </a:solidFill>
                        </a:rPr>
                        <a:t>1</a:t>
                      </a:r>
                      <a:endParaRPr lang="zh-TW" altLang="en-US" sz="1600" dirty="0">
                        <a:solidFill>
                          <a:srgbClr val="FF0000"/>
                        </a:solidFill>
                      </a:endParaRPr>
                    </a:p>
                  </a:txBody>
                  <a:tcPr/>
                </a:tc>
                <a:tc>
                  <a:txBody>
                    <a:bodyPr/>
                    <a:lstStyle/>
                    <a:p>
                      <a:endParaRPr lang="zh-TW" altLang="en-US" sz="1600" dirty="0">
                        <a:solidFill>
                          <a:srgbClr val="FF0000"/>
                        </a:solidFill>
                      </a:endParaRPr>
                    </a:p>
                  </a:txBody>
                  <a:tcPr/>
                </a:tc>
                <a:tc>
                  <a:txBody>
                    <a:bodyPr/>
                    <a:lstStyle/>
                    <a:p>
                      <a:endParaRPr lang="zh-TW" altLang="en-US" sz="1600" dirty="0"/>
                    </a:p>
                  </a:txBody>
                  <a:tcPr/>
                </a:tc>
                <a:extLst>
                  <a:ext uri="{0D108BD9-81ED-4DB2-BD59-A6C34878D82A}">
                    <a16:rowId xmlns:a16="http://schemas.microsoft.com/office/drawing/2014/main" val="3965107621"/>
                  </a:ext>
                </a:extLst>
              </a:tr>
              <a:tr h="321267">
                <a:tc>
                  <a:txBody>
                    <a:bodyPr/>
                    <a:lstStyle/>
                    <a:p>
                      <a:r>
                        <a:rPr lang="en-US" altLang="zh-TW" sz="1600" dirty="0"/>
                        <a:t>12</a:t>
                      </a:r>
                      <a:endParaRPr lang="zh-TW" altLang="en-US" sz="1600" dirty="0"/>
                    </a:p>
                  </a:txBody>
                  <a:tcPr>
                    <a:solidFill>
                      <a:srgbClr val="FFC000"/>
                    </a:solidFill>
                  </a:tcPr>
                </a:tc>
                <a:tc>
                  <a:txBody>
                    <a:bodyPr/>
                    <a:lstStyle/>
                    <a:p>
                      <a:r>
                        <a:rPr lang="en-US" altLang="zh-TW" sz="1600" dirty="0"/>
                        <a:t>0</a:t>
                      </a:r>
                      <a:endParaRPr lang="zh-TW" altLang="en-US" sz="1600" dirty="0"/>
                    </a:p>
                  </a:txBody>
                  <a:tcPr/>
                </a:tc>
                <a:tc>
                  <a:txBody>
                    <a:bodyPr/>
                    <a:lstStyle/>
                    <a:p>
                      <a:r>
                        <a:rPr lang="en-US" altLang="zh-TW" sz="1600" dirty="0">
                          <a:solidFill>
                            <a:srgbClr val="FF0000"/>
                          </a:solidFill>
                        </a:rPr>
                        <a:t>1</a:t>
                      </a:r>
                      <a:endParaRPr lang="zh-TW" altLang="en-US" sz="1600" dirty="0">
                        <a:solidFill>
                          <a:srgbClr val="FF0000"/>
                        </a:solidFill>
                      </a:endParaRPr>
                    </a:p>
                  </a:txBody>
                  <a:tcPr/>
                </a:tc>
                <a:tc>
                  <a:txBody>
                    <a:bodyPr/>
                    <a:lstStyle/>
                    <a:p>
                      <a:endParaRPr lang="zh-TW" altLang="en-US" sz="1600" dirty="0"/>
                    </a:p>
                  </a:txBody>
                  <a:tcPr/>
                </a:tc>
                <a:extLst>
                  <a:ext uri="{0D108BD9-81ED-4DB2-BD59-A6C34878D82A}">
                    <a16:rowId xmlns:a16="http://schemas.microsoft.com/office/drawing/2014/main" val="2743636258"/>
                  </a:ext>
                </a:extLst>
              </a:tr>
              <a:tr h="321267">
                <a:tc>
                  <a:txBody>
                    <a:bodyPr/>
                    <a:lstStyle/>
                    <a:p>
                      <a:r>
                        <a:rPr lang="en-US" altLang="zh-TW" sz="1600" dirty="0"/>
                        <a:t>13</a:t>
                      </a:r>
                      <a:endParaRPr lang="zh-TW" altLang="en-US" sz="1600" dirty="0"/>
                    </a:p>
                  </a:txBody>
                  <a:tcPr>
                    <a:solidFill>
                      <a:srgbClr val="FFC000"/>
                    </a:solidFill>
                  </a:tcPr>
                </a:tc>
                <a:tc>
                  <a:txBody>
                    <a:bodyPr/>
                    <a:lstStyle/>
                    <a:p>
                      <a:r>
                        <a:rPr lang="en-US" altLang="zh-TW" sz="1600" dirty="0"/>
                        <a:t>3</a:t>
                      </a:r>
                      <a:endParaRPr lang="zh-TW" altLang="en-US" sz="1600" dirty="0"/>
                    </a:p>
                  </a:txBody>
                  <a:tcPr/>
                </a:tc>
                <a:tc>
                  <a:txBody>
                    <a:bodyPr/>
                    <a:lstStyle/>
                    <a:p>
                      <a:r>
                        <a:rPr lang="en-US" altLang="zh-TW" sz="1600" dirty="0">
                          <a:solidFill>
                            <a:srgbClr val="FF0000"/>
                          </a:solidFill>
                        </a:rPr>
                        <a:t>1</a:t>
                      </a:r>
                      <a:endParaRPr lang="zh-TW" altLang="en-US" sz="1600" dirty="0">
                        <a:solidFill>
                          <a:srgbClr val="FF0000"/>
                        </a:solidFill>
                      </a:endParaRPr>
                    </a:p>
                  </a:txBody>
                  <a:tcPr/>
                </a:tc>
                <a:tc>
                  <a:txBody>
                    <a:bodyPr/>
                    <a:lstStyle/>
                    <a:p>
                      <a:endParaRPr lang="zh-TW" altLang="en-US" sz="1600" dirty="0"/>
                    </a:p>
                  </a:txBody>
                  <a:tcPr/>
                </a:tc>
                <a:extLst>
                  <a:ext uri="{0D108BD9-81ED-4DB2-BD59-A6C34878D82A}">
                    <a16:rowId xmlns:a16="http://schemas.microsoft.com/office/drawing/2014/main" val="2764553839"/>
                  </a:ext>
                </a:extLst>
              </a:tr>
              <a:tr h="321267">
                <a:tc>
                  <a:txBody>
                    <a:bodyPr/>
                    <a:lstStyle/>
                    <a:p>
                      <a:r>
                        <a:rPr lang="en-US" altLang="zh-TW" sz="1600" dirty="0"/>
                        <a:t>14</a:t>
                      </a:r>
                      <a:endParaRPr lang="zh-TW" altLang="en-US" sz="1600" dirty="0"/>
                    </a:p>
                  </a:txBody>
                  <a:tcPr>
                    <a:solidFill>
                      <a:srgbClr val="FFC000"/>
                    </a:solidFill>
                  </a:tcPr>
                </a:tc>
                <a:tc>
                  <a:txBody>
                    <a:bodyPr/>
                    <a:lstStyle/>
                    <a:p>
                      <a:r>
                        <a:rPr lang="en-US" altLang="zh-TW" sz="1600" dirty="0"/>
                        <a:t>3</a:t>
                      </a:r>
                      <a:endParaRPr lang="zh-TW" altLang="en-US" sz="1600" dirty="0"/>
                    </a:p>
                  </a:txBody>
                  <a:tcPr/>
                </a:tc>
                <a:tc>
                  <a:txBody>
                    <a:bodyPr/>
                    <a:lstStyle/>
                    <a:p>
                      <a:r>
                        <a:rPr lang="en-US" altLang="zh-TW" sz="1600" dirty="0"/>
                        <a:t>1</a:t>
                      </a:r>
                      <a:endParaRPr lang="zh-TW" altLang="en-US" sz="1600" dirty="0"/>
                    </a:p>
                  </a:txBody>
                  <a:tcPr/>
                </a:tc>
                <a:tc>
                  <a:txBody>
                    <a:bodyPr/>
                    <a:lstStyle/>
                    <a:p>
                      <a:r>
                        <a:rPr lang="en-US" altLang="zh-TW" sz="1600" dirty="0">
                          <a:solidFill>
                            <a:srgbClr val="FF0000"/>
                          </a:solidFill>
                        </a:rPr>
                        <a:t>2</a:t>
                      </a:r>
                      <a:endParaRPr lang="zh-TW" altLang="en-US" sz="1600" dirty="0">
                        <a:solidFill>
                          <a:srgbClr val="FF0000"/>
                        </a:solidFill>
                      </a:endParaRPr>
                    </a:p>
                  </a:txBody>
                  <a:tcPr/>
                </a:tc>
                <a:extLst>
                  <a:ext uri="{0D108BD9-81ED-4DB2-BD59-A6C34878D82A}">
                    <a16:rowId xmlns:a16="http://schemas.microsoft.com/office/drawing/2014/main" val="633120878"/>
                  </a:ext>
                </a:extLst>
              </a:tr>
              <a:tr h="321267">
                <a:tc>
                  <a:txBody>
                    <a:bodyPr/>
                    <a:lstStyle/>
                    <a:p>
                      <a:r>
                        <a:rPr lang="en-US" altLang="zh-TW" sz="1600" dirty="0"/>
                        <a:t>15</a:t>
                      </a:r>
                      <a:endParaRPr lang="zh-TW" altLang="en-US" sz="1600" dirty="0"/>
                    </a:p>
                  </a:txBody>
                  <a:tcPr>
                    <a:solidFill>
                      <a:srgbClr val="FFC000"/>
                    </a:solidFill>
                  </a:tcPr>
                </a:tc>
                <a:tc>
                  <a:txBody>
                    <a:bodyPr/>
                    <a:lstStyle/>
                    <a:p>
                      <a:r>
                        <a:rPr lang="en-US" altLang="zh-TW" sz="1600" dirty="0"/>
                        <a:t>3</a:t>
                      </a:r>
                      <a:endParaRPr lang="zh-TW" altLang="en-US" sz="1600" dirty="0"/>
                    </a:p>
                  </a:txBody>
                  <a:tcPr/>
                </a:tc>
                <a:tc>
                  <a:txBody>
                    <a:bodyPr/>
                    <a:lstStyle/>
                    <a:p>
                      <a:r>
                        <a:rPr lang="en-US" altLang="zh-TW" sz="1600" dirty="0">
                          <a:solidFill>
                            <a:srgbClr val="FF0000"/>
                          </a:solidFill>
                        </a:rPr>
                        <a:t>4</a:t>
                      </a:r>
                      <a:endParaRPr lang="zh-TW" altLang="en-US" sz="1600" dirty="0">
                        <a:solidFill>
                          <a:srgbClr val="FF0000"/>
                        </a:solidFill>
                      </a:endParaRPr>
                    </a:p>
                  </a:txBody>
                  <a:tcPr/>
                </a:tc>
                <a:tc>
                  <a:txBody>
                    <a:bodyPr/>
                    <a:lstStyle/>
                    <a:p>
                      <a:endParaRPr lang="zh-TW" altLang="en-US" sz="1600" dirty="0"/>
                    </a:p>
                  </a:txBody>
                  <a:tcPr/>
                </a:tc>
                <a:extLst>
                  <a:ext uri="{0D108BD9-81ED-4DB2-BD59-A6C34878D82A}">
                    <a16:rowId xmlns:a16="http://schemas.microsoft.com/office/drawing/2014/main" val="443546360"/>
                  </a:ext>
                </a:extLst>
              </a:tr>
              <a:tr h="321267">
                <a:tc>
                  <a:txBody>
                    <a:bodyPr/>
                    <a:lstStyle/>
                    <a:p>
                      <a:r>
                        <a:rPr lang="en-US" altLang="zh-TW" sz="1600" dirty="0"/>
                        <a:t>16</a:t>
                      </a:r>
                      <a:endParaRPr lang="zh-TW" altLang="en-US" sz="1600" dirty="0"/>
                    </a:p>
                  </a:txBody>
                  <a:tcPr>
                    <a:solidFill>
                      <a:srgbClr val="FFC000"/>
                    </a:solidFill>
                  </a:tcPr>
                </a:tc>
                <a:tc>
                  <a:txBody>
                    <a:bodyPr/>
                    <a:lstStyle/>
                    <a:p>
                      <a:r>
                        <a:rPr lang="en-US" altLang="zh-TW" sz="1600" dirty="0">
                          <a:solidFill>
                            <a:srgbClr val="FF0000"/>
                          </a:solidFill>
                        </a:rPr>
                        <a:t>5</a:t>
                      </a:r>
                      <a:endParaRPr lang="zh-TW" altLang="en-US" sz="1600" dirty="0">
                        <a:solidFill>
                          <a:srgbClr val="FF0000"/>
                        </a:solidFill>
                      </a:endParaRPr>
                    </a:p>
                  </a:txBody>
                  <a:tcPr/>
                </a:tc>
                <a:tc>
                  <a:txBody>
                    <a:bodyPr/>
                    <a:lstStyle/>
                    <a:p>
                      <a:endParaRPr lang="zh-TW" altLang="en-US" sz="1600" dirty="0">
                        <a:solidFill>
                          <a:srgbClr val="FF0000"/>
                        </a:solidFill>
                      </a:endParaRPr>
                    </a:p>
                  </a:txBody>
                  <a:tcPr/>
                </a:tc>
                <a:tc>
                  <a:txBody>
                    <a:bodyPr/>
                    <a:lstStyle/>
                    <a:p>
                      <a:endParaRPr lang="zh-TW" altLang="en-US" sz="1600" dirty="0"/>
                    </a:p>
                  </a:txBody>
                  <a:tcPr/>
                </a:tc>
                <a:extLst>
                  <a:ext uri="{0D108BD9-81ED-4DB2-BD59-A6C34878D82A}">
                    <a16:rowId xmlns:a16="http://schemas.microsoft.com/office/drawing/2014/main" val="1755408701"/>
                  </a:ext>
                </a:extLst>
              </a:tr>
              <a:tr h="321267">
                <a:tc>
                  <a:txBody>
                    <a:bodyPr/>
                    <a:lstStyle/>
                    <a:p>
                      <a:r>
                        <a:rPr lang="en-US" altLang="zh-TW" sz="1600" dirty="0"/>
                        <a:t>…</a:t>
                      </a:r>
                      <a:endParaRPr lang="zh-TW" altLang="en-US" sz="1600" dirty="0"/>
                    </a:p>
                  </a:txBody>
                  <a:tcPr>
                    <a:solidFill>
                      <a:srgbClr val="FFC000"/>
                    </a:solidFill>
                  </a:tcPr>
                </a:tc>
                <a:tc>
                  <a:txBody>
                    <a:bodyPr/>
                    <a:lstStyle/>
                    <a:p>
                      <a:endParaRPr lang="zh-TW" altLang="en-US" sz="1600" dirty="0">
                        <a:solidFill>
                          <a:srgbClr val="FF0000"/>
                        </a:solidFill>
                      </a:endParaRPr>
                    </a:p>
                  </a:txBody>
                  <a:tcPr/>
                </a:tc>
                <a:tc>
                  <a:txBody>
                    <a:bodyPr/>
                    <a:lstStyle/>
                    <a:p>
                      <a:endParaRPr lang="zh-TW" altLang="en-US" sz="1600" dirty="0">
                        <a:solidFill>
                          <a:srgbClr val="FF0000"/>
                        </a:solidFill>
                      </a:endParaRPr>
                    </a:p>
                  </a:txBody>
                  <a:tcPr/>
                </a:tc>
                <a:tc>
                  <a:txBody>
                    <a:bodyPr/>
                    <a:lstStyle/>
                    <a:p>
                      <a:endParaRPr lang="zh-TW" altLang="en-US" sz="1600" dirty="0"/>
                    </a:p>
                  </a:txBody>
                  <a:tcPr/>
                </a:tc>
                <a:extLst>
                  <a:ext uri="{0D108BD9-81ED-4DB2-BD59-A6C34878D82A}">
                    <a16:rowId xmlns:a16="http://schemas.microsoft.com/office/drawing/2014/main" val="1196052324"/>
                  </a:ext>
                </a:extLst>
              </a:tr>
            </a:tbl>
          </a:graphicData>
        </a:graphic>
      </p:graphicFrame>
      <p:graphicFrame>
        <p:nvGraphicFramePr>
          <p:cNvPr id="15" name="表格 14"/>
          <p:cNvGraphicFramePr>
            <a:graphicFrameLocks noGrp="1"/>
          </p:cNvGraphicFramePr>
          <p:nvPr>
            <p:extLst/>
          </p:nvPr>
        </p:nvGraphicFramePr>
        <p:xfrm>
          <a:off x="5999264" y="2080998"/>
          <a:ext cx="4838436" cy="1341120"/>
        </p:xfrm>
        <a:graphic>
          <a:graphicData uri="http://schemas.openxmlformats.org/drawingml/2006/table">
            <a:tbl>
              <a:tblPr firstRow="1" bandRow="1">
                <a:tableStyleId>{5C22544A-7EE6-4342-B048-85BDC9FD1C3A}</a:tableStyleId>
              </a:tblPr>
              <a:tblGrid>
                <a:gridCol w="1022012">
                  <a:extLst>
                    <a:ext uri="{9D8B030D-6E8A-4147-A177-3AD203B41FA5}">
                      <a16:colId xmlns:a16="http://schemas.microsoft.com/office/drawing/2014/main" val="295015419"/>
                    </a:ext>
                  </a:extLst>
                </a:gridCol>
                <a:gridCol w="3816424">
                  <a:extLst>
                    <a:ext uri="{9D8B030D-6E8A-4147-A177-3AD203B41FA5}">
                      <a16:colId xmlns:a16="http://schemas.microsoft.com/office/drawing/2014/main" val="3626549693"/>
                    </a:ext>
                  </a:extLst>
                </a:gridCol>
              </a:tblGrid>
              <a:tr h="292464">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Selfie ID (</a:t>
                      </a:r>
                      <a:r>
                        <a:rPr lang="en-US" altLang="zh-TW" sz="1600">
                          <a:solidFill>
                            <a:schemeClr val="tx1"/>
                          </a:solidFill>
                        </a:rPr>
                        <a:t>Self certified authentication)</a:t>
                      </a:r>
                      <a:endParaRPr lang="zh-TW" altLang="en-US" sz="1400" kern="1200" dirty="0">
                        <a:solidFill>
                          <a:schemeClr val="dk1"/>
                        </a:solidFill>
                        <a:latin typeface="+mn-lt"/>
                        <a:ea typeface="+mn-ea"/>
                        <a:cs typeface="+mn-cs"/>
                      </a:endParaRPr>
                    </a:p>
                  </a:txBody>
                  <a:tcPr/>
                </a:tc>
                <a:tc hMerge="1">
                  <a:txBody>
                    <a:bodyPr/>
                    <a:lstStyle/>
                    <a:p>
                      <a:endParaRPr lang="zh-TW" altLang="en-US"/>
                    </a:p>
                  </a:txBody>
                  <a:tcPr/>
                </a:tc>
                <a:extLst>
                  <a:ext uri="{0D108BD9-81ED-4DB2-BD59-A6C34878D82A}">
                    <a16:rowId xmlns:a16="http://schemas.microsoft.com/office/drawing/2014/main" val="732640218"/>
                  </a:ext>
                </a:extLst>
              </a:tr>
              <a:tr h="292464">
                <a:tc>
                  <a:txBody>
                    <a:bodyPr/>
                    <a:lstStyle/>
                    <a:p>
                      <a:r>
                        <a:rPr lang="en-US" altLang="zh-TW" sz="1600" dirty="0"/>
                        <a:t>ID</a:t>
                      </a:r>
                      <a:endParaRPr lang="zh-TW" altLang="en-US" sz="1600" dirty="0"/>
                    </a:p>
                  </a:txBody>
                  <a:tcPr>
                    <a:solidFill>
                      <a:srgbClr val="FFC000"/>
                    </a:solidFill>
                  </a:tcPr>
                </a:tc>
                <a:tc>
                  <a:txBody>
                    <a:bodyPr/>
                    <a:lstStyle/>
                    <a:p>
                      <a:r>
                        <a:rPr lang="en-US" altLang="zh-TW" sz="1600" dirty="0"/>
                        <a:t>Official </a:t>
                      </a:r>
                      <a:r>
                        <a:rPr lang="en-US" altLang="zh-TW" sz="1600" baseline="0" dirty="0"/>
                        <a:t>ID</a:t>
                      </a:r>
                      <a:endParaRPr lang="zh-TW" altLang="en-US" sz="1600" dirty="0"/>
                    </a:p>
                  </a:txBody>
                  <a:tcPr/>
                </a:tc>
                <a:extLst>
                  <a:ext uri="{0D108BD9-81ED-4DB2-BD59-A6C34878D82A}">
                    <a16:rowId xmlns:a16="http://schemas.microsoft.com/office/drawing/2014/main" val="1944218830"/>
                  </a:ext>
                </a:extLst>
              </a:tr>
              <a:tr h="292464">
                <a:tc>
                  <a:txBody>
                    <a:bodyPr/>
                    <a:lstStyle/>
                    <a:p>
                      <a:r>
                        <a:rPr lang="en-US" altLang="zh-TW" sz="1600" dirty="0"/>
                        <a:t>Photo</a:t>
                      </a:r>
                      <a:endParaRPr lang="zh-TW" altLang="en-US" sz="1600" dirty="0"/>
                    </a:p>
                  </a:txBody>
                  <a:tcPr>
                    <a:solidFill>
                      <a:srgbClr val="FFC000"/>
                    </a:solidFill>
                  </a:tcPr>
                </a:tc>
                <a:tc>
                  <a:txBody>
                    <a:bodyPr/>
                    <a:lstStyle/>
                    <a:p>
                      <a:r>
                        <a:rPr lang="en-US" altLang="zh-TW" sz="1600" dirty="0"/>
                        <a:t>Selfie</a:t>
                      </a:r>
                      <a:endParaRPr lang="zh-TW" altLang="en-US" sz="1600" dirty="0"/>
                    </a:p>
                  </a:txBody>
                  <a:tcPr/>
                </a:tc>
                <a:extLst>
                  <a:ext uri="{0D108BD9-81ED-4DB2-BD59-A6C34878D82A}">
                    <a16:rowId xmlns:a16="http://schemas.microsoft.com/office/drawing/2014/main" val="2750104537"/>
                  </a:ext>
                </a:extLst>
              </a:tr>
              <a:tr h="292464">
                <a:tc>
                  <a:txBody>
                    <a:bodyPr/>
                    <a:lstStyle/>
                    <a:p>
                      <a:r>
                        <a:rPr lang="en-US" altLang="zh-TW" sz="1600" dirty="0"/>
                        <a:t>Video</a:t>
                      </a:r>
                      <a:endParaRPr lang="zh-TW" altLang="en-US" sz="1600" dirty="0"/>
                    </a:p>
                  </a:txBody>
                  <a:tcPr>
                    <a:solidFill>
                      <a:srgbClr val="FFC000"/>
                    </a:solidFill>
                  </a:tcPr>
                </a:tc>
                <a:tc>
                  <a:txBody>
                    <a:bodyPr/>
                    <a:lstStyle/>
                    <a:p>
                      <a:r>
                        <a:rPr lang="en-US" altLang="zh-TW" sz="1600" dirty="0"/>
                        <a:t>Selfie</a:t>
                      </a:r>
                      <a:endParaRPr lang="zh-TW" altLang="en-US" sz="1600" dirty="0"/>
                    </a:p>
                  </a:txBody>
                  <a:tcPr/>
                </a:tc>
                <a:extLst>
                  <a:ext uri="{0D108BD9-81ED-4DB2-BD59-A6C34878D82A}">
                    <a16:rowId xmlns:a16="http://schemas.microsoft.com/office/drawing/2014/main" val="1209799829"/>
                  </a:ext>
                </a:extLst>
              </a:tr>
            </a:tbl>
          </a:graphicData>
        </a:graphic>
      </p:graphicFrame>
      <p:graphicFrame>
        <p:nvGraphicFramePr>
          <p:cNvPr id="16" name="表格 15"/>
          <p:cNvGraphicFramePr>
            <a:graphicFrameLocks noGrp="1"/>
          </p:cNvGraphicFramePr>
          <p:nvPr>
            <p:extLst/>
          </p:nvPr>
        </p:nvGraphicFramePr>
        <p:xfrm>
          <a:off x="5999264" y="3507079"/>
          <a:ext cx="4838436" cy="1005840"/>
        </p:xfrm>
        <a:graphic>
          <a:graphicData uri="http://schemas.openxmlformats.org/drawingml/2006/table">
            <a:tbl>
              <a:tblPr firstRow="1" bandRow="1">
                <a:tableStyleId>{5C22544A-7EE6-4342-B048-85BDC9FD1C3A}</a:tableStyleId>
              </a:tblPr>
              <a:tblGrid>
                <a:gridCol w="1022012">
                  <a:extLst>
                    <a:ext uri="{9D8B030D-6E8A-4147-A177-3AD203B41FA5}">
                      <a16:colId xmlns:a16="http://schemas.microsoft.com/office/drawing/2014/main" val="295015419"/>
                    </a:ext>
                  </a:extLst>
                </a:gridCol>
                <a:gridCol w="658900">
                  <a:extLst>
                    <a:ext uri="{9D8B030D-6E8A-4147-A177-3AD203B41FA5}">
                      <a16:colId xmlns:a16="http://schemas.microsoft.com/office/drawing/2014/main" val="3626549693"/>
                    </a:ext>
                  </a:extLst>
                </a:gridCol>
                <a:gridCol w="1272820">
                  <a:extLst>
                    <a:ext uri="{9D8B030D-6E8A-4147-A177-3AD203B41FA5}">
                      <a16:colId xmlns:a16="http://schemas.microsoft.com/office/drawing/2014/main" val="23982370"/>
                    </a:ext>
                  </a:extLst>
                </a:gridCol>
                <a:gridCol w="1884704">
                  <a:extLst>
                    <a:ext uri="{9D8B030D-6E8A-4147-A177-3AD203B41FA5}">
                      <a16:colId xmlns:a16="http://schemas.microsoft.com/office/drawing/2014/main" val="3638255064"/>
                    </a:ext>
                  </a:extLst>
                </a:gridCol>
              </a:tblGrid>
              <a:tr h="272747">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Chain ID (How the ID</a:t>
                      </a:r>
                      <a:r>
                        <a:rPr lang="en-US" altLang="zh-TW" sz="1600" baseline="0" dirty="0">
                          <a:solidFill>
                            <a:schemeClr val="tx1"/>
                          </a:solidFill>
                        </a:rPr>
                        <a:t> is certified?</a:t>
                      </a:r>
                      <a:r>
                        <a:rPr lang="en-US" altLang="zh-TW" sz="1600" dirty="0">
                          <a:solidFill>
                            <a:schemeClr val="tx1"/>
                          </a:solidFill>
                        </a:rPr>
                        <a:t>)</a:t>
                      </a:r>
                      <a:endParaRPr lang="zh-TW" altLang="en-US" sz="1600" dirty="0">
                        <a:solidFill>
                          <a:schemeClr val="tx1"/>
                        </a:solidFill>
                      </a:endParaRPr>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732640218"/>
                  </a:ext>
                </a:extLst>
              </a:tr>
              <a:tr h="272747">
                <a:tc>
                  <a:txBody>
                    <a:bodyPr/>
                    <a:lstStyle/>
                    <a:p>
                      <a:r>
                        <a:rPr lang="en-US" altLang="zh-TW" sz="1600" dirty="0"/>
                        <a:t>ID</a:t>
                      </a:r>
                      <a:endParaRPr lang="zh-TW" altLang="en-US" sz="1600" dirty="0"/>
                    </a:p>
                  </a:txBody>
                  <a:tcPr>
                    <a:solidFill>
                      <a:srgbClr val="FFC000"/>
                    </a:solidFill>
                  </a:tcPr>
                </a:tc>
                <a:tc gridSpan="3">
                  <a:txBody>
                    <a:bodyPr/>
                    <a:lstStyle/>
                    <a:p>
                      <a:r>
                        <a:rPr lang="en-US" altLang="zh-TW" sz="1600" dirty="0" err="1"/>
                        <a:t>BitCoin</a:t>
                      </a:r>
                      <a:r>
                        <a:rPr lang="en-US" altLang="zh-TW" sz="1600" dirty="0"/>
                        <a:t> Address (Auto change later)</a:t>
                      </a:r>
                      <a:endParaRPr lang="zh-TW" altLang="en-US" sz="1600" dirty="0"/>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44218830"/>
                  </a:ext>
                </a:extLst>
              </a:tr>
              <a:tr h="272747">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t>ID System Index</a:t>
                      </a:r>
                      <a:endParaRPr lang="zh-TW" altLang="en-US" sz="1600" dirty="0"/>
                    </a:p>
                  </a:txBody>
                  <a:tcPr>
                    <a:solidFill>
                      <a:srgbClr val="FFC000"/>
                    </a:solidFill>
                  </a:tcPr>
                </a:tc>
                <a:tc hMerge="1">
                  <a:txBody>
                    <a:bodyPr/>
                    <a:lstStyle/>
                    <a:p>
                      <a:endParaRPr lang="zh-TW" altLang="en-US" sz="1600" dirty="0"/>
                    </a:p>
                  </a:txBody>
                  <a:tcPr/>
                </a:tc>
                <a:tc>
                  <a:txBody>
                    <a:bodyPr/>
                    <a:lstStyle/>
                    <a:p>
                      <a:r>
                        <a:rPr lang="en-US" altLang="zh-TW" sz="1600" dirty="0"/>
                        <a:t>Hash</a:t>
                      </a:r>
                      <a:endParaRPr lang="zh-TW" altLang="en-US" sz="1600" dirty="0"/>
                    </a:p>
                  </a:txBody>
                  <a:tcPr>
                    <a:solidFill>
                      <a:srgbClr val="FFC000"/>
                    </a:solidFill>
                  </a:tcPr>
                </a:tc>
                <a:tc>
                  <a:txBody>
                    <a:bodyPr/>
                    <a:lstStyle/>
                    <a:p>
                      <a:r>
                        <a:rPr lang="en-US" altLang="zh-TW" sz="1600" dirty="0"/>
                        <a:t>Parameters</a:t>
                      </a:r>
                      <a:endParaRPr lang="zh-TW" altLang="en-US" sz="1600" dirty="0"/>
                    </a:p>
                  </a:txBody>
                  <a:tcPr/>
                </a:tc>
                <a:extLst>
                  <a:ext uri="{0D108BD9-81ED-4DB2-BD59-A6C34878D82A}">
                    <a16:rowId xmlns:a16="http://schemas.microsoft.com/office/drawing/2014/main" val="1710154319"/>
                  </a:ext>
                </a:extLst>
              </a:tr>
            </a:tbl>
          </a:graphicData>
        </a:graphic>
      </p:graphicFrame>
      <p:sp>
        <p:nvSpPr>
          <p:cNvPr id="17" name="標題 1"/>
          <p:cNvSpPr>
            <a:spLocks noGrp="1"/>
          </p:cNvSpPr>
          <p:nvPr>
            <p:ph type="title"/>
          </p:nvPr>
        </p:nvSpPr>
        <p:spPr>
          <a:xfrm>
            <a:off x="624417" y="-185351"/>
            <a:ext cx="10972800" cy="1143000"/>
          </a:xfrm>
        </p:spPr>
        <p:txBody>
          <a:bodyPr/>
          <a:lstStyle/>
          <a:p>
            <a:r>
              <a:rPr lang="en-US" altLang="zh-TW" dirty="0"/>
              <a:t>Autonomous ID</a:t>
            </a:r>
            <a:endParaRPr lang="zh-TW" altLang="en-US" dirty="0"/>
          </a:p>
        </p:txBody>
      </p:sp>
      <p:graphicFrame>
        <p:nvGraphicFramePr>
          <p:cNvPr id="18" name="表格 17"/>
          <p:cNvGraphicFramePr>
            <a:graphicFrameLocks noGrp="1"/>
          </p:cNvGraphicFramePr>
          <p:nvPr>
            <p:extLst/>
          </p:nvPr>
        </p:nvGraphicFramePr>
        <p:xfrm>
          <a:off x="5999264" y="4585750"/>
          <a:ext cx="4838436" cy="1005840"/>
        </p:xfrm>
        <a:graphic>
          <a:graphicData uri="http://schemas.openxmlformats.org/drawingml/2006/table">
            <a:tbl>
              <a:tblPr firstRow="1" bandRow="1">
                <a:tableStyleId>{5C22544A-7EE6-4342-B048-85BDC9FD1C3A}</a:tableStyleId>
              </a:tblPr>
              <a:tblGrid>
                <a:gridCol w="1022012">
                  <a:extLst>
                    <a:ext uri="{9D8B030D-6E8A-4147-A177-3AD203B41FA5}">
                      <a16:colId xmlns:a16="http://schemas.microsoft.com/office/drawing/2014/main" val="295015419"/>
                    </a:ext>
                  </a:extLst>
                </a:gridCol>
                <a:gridCol w="3816424">
                  <a:extLst>
                    <a:ext uri="{9D8B030D-6E8A-4147-A177-3AD203B41FA5}">
                      <a16:colId xmlns:a16="http://schemas.microsoft.com/office/drawing/2014/main" val="3626549693"/>
                    </a:ext>
                  </a:extLst>
                </a:gridCol>
              </a:tblGrid>
              <a:tr h="252021">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Official ID (Certified by Authorities)</a:t>
                      </a:r>
                      <a:endParaRPr lang="zh-TW" altLang="en-US" sz="1600" dirty="0">
                        <a:solidFill>
                          <a:schemeClr val="tx1"/>
                        </a:solidFill>
                      </a:endParaRPr>
                    </a:p>
                  </a:txBody>
                  <a:tcPr/>
                </a:tc>
                <a:tc hMerge="1">
                  <a:txBody>
                    <a:bodyPr/>
                    <a:lstStyle/>
                    <a:p>
                      <a:endParaRPr lang="zh-TW" altLang="en-US"/>
                    </a:p>
                  </a:txBody>
                  <a:tcPr/>
                </a:tc>
                <a:extLst>
                  <a:ext uri="{0D108BD9-81ED-4DB2-BD59-A6C34878D82A}">
                    <a16:rowId xmlns:a16="http://schemas.microsoft.com/office/drawing/2014/main" val="732640218"/>
                  </a:ext>
                </a:extLst>
              </a:tr>
              <a:tr h="252021">
                <a:tc>
                  <a:txBody>
                    <a:bodyPr/>
                    <a:lstStyle/>
                    <a:p>
                      <a:r>
                        <a:rPr lang="en-US" altLang="zh-TW" sz="1600" dirty="0"/>
                        <a:t>Country</a:t>
                      </a:r>
                      <a:endParaRPr lang="zh-TW" altLang="en-US" sz="1600" dirty="0"/>
                    </a:p>
                  </a:txBody>
                  <a:tcPr>
                    <a:solidFill>
                      <a:srgbClr val="FFC000"/>
                    </a:solidFill>
                  </a:tcPr>
                </a:tc>
                <a:tc>
                  <a:txBody>
                    <a:bodyPr/>
                    <a:lstStyle/>
                    <a:p>
                      <a:r>
                        <a:rPr lang="en-US" altLang="zh-TW" sz="1600" dirty="0"/>
                        <a:t>Nationality/District</a:t>
                      </a:r>
                      <a:endParaRPr lang="zh-TW" altLang="en-US" sz="1600" dirty="0"/>
                    </a:p>
                  </a:txBody>
                  <a:tcPr/>
                </a:tc>
                <a:extLst>
                  <a:ext uri="{0D108BD9-81ED-4DB2-BD59-A6C34878D82A}">
                    <a16:rowId xmlns:a16="http://schemas.microsoft.com/office/drawing/2014/main" val="1944218830"/>
                  </a:ext>
                </a:extLst>
              </a:tr>
              <a:tr h="252021">
                <a:tc>
                  <a:txBody>
                    <a:bodyPr/>
                    <a:lstStyle/>
                    <a:p>
                      <a:r>
                        <a:rPr lang="en-US" altLang="zh-TW" sz="1600" dirty="0"/>
                        <a:t>ID</a:t>
                      </a:r>
                      <a:endParaRPr lang="zh-TW" altLang="en-US" sz="1600" dirty="0"/>
                    </a:p>
                  </a:txBody>
                  <a:tcPr>
                    <a:solidFill>
                      <a:srgbClr val="FFC000"/>
                    </a:solidFill>
                  </a:tcPr>
                </a:tc>
                <a:tc>
                  <a:txBody>
                    <a:bodyPr/>
                    <a:lstStyle/>
                    <a:p>
                      <a:r>
                        <a:rPr lang="en-US" altLang="zh-TW" sz="1600" dirty="0"/>
                        <a:t>Social Security/Passport</a:t>
                      </a:r>
                      <a:endParaRPr lang="zh-TW" altLang="en-US" sz="1600" dirty="0"/>
                    </a:p>
                  </a:txBody>
                  <a:tcPr/>
                </a:tc>
                <a:extLst>
                  <a:ext uri="{0D108BD9-81ED-4DB2-BD59-A6C34878D82A}">
                    <a16:rowId xmlns:a16="http://schemas.microsoft.com/office/drawing/2014/main" val="1710154319"/>
                  </a:ext>
                </a:extLst>
              </a:tr>
            </a:tbl>
          </a:graphicData>
        </a:graphic>
      </p:graphicFrame>
      <p:graphicFrame>
        <p:nvGraphicFramePr>
          <p:cNvPr id="10" name="表格 9"/>
          <p:cNvGraphicFramePr>
            <a:graphicFrameLocks noGrp="1"/>
          </p:cNvGraphicFramePr>
          <p:nvPr>
            <p:extLst/>
          </p:nvPr>
        </p:nvGraphicFramePr>
        <p:xfrm>
          <a:off x="5999264" y="5661248"/>
          <a:ext cx="4838436" cy="720080"/>
        </p:xfrm>
        <a:graphic>
          <a:graphicData uri="http://schemas.openxmlformats.org/drawingml/2006/table">
            <a:tbl>
              <a:tblPr firstRow="1" bandRow="1">
                <a:tableStyleId>{5C22544A-7EE6-4342-B048-85BDC9FD1C3A}</a:tableStyleId>
              </a:tblPr>
              <a:tblGrid>
                <a:gridCol w="2420063">
                  <a:extLst>
                    <a:ext uri="{9D8B030D-6E8A-4147-A177-3AD203B41FA5}">
                      <a16:colId xmlns:a16="http://schemas.microsoft.com/office/drawing/2014/main" val="295015419"/>
                    </a:ext>
                  </a:extLst>
                </a:gridCol>
                <a:gridCol w="2418373">
                  <a:extLst>
                    <a:ext uri="{9D8B030D-6E8A-4147-A177-3AD203B41FA5}">
                      <a16:colId xmlns:a16="http://schemas.microsoft.com/office/drawing/2014/main" val="3626549693"/>
                    </a:ext>
                  </a:extLst>
                </a:gridCol>
              </a:tblGrid>
              <a:tr h="3600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a:solidFill>
                            <a:schemeClr val="tx1"/>
                          </a:solidFill>
                        </a:rPr>
                        <a:t>NTU</a:t>
                      </a:r>
                      <a:r>
                        <a:rPr lang="zh-TW" altLang="en-US" sz="1600" dirty="0">
                          <a:solidFill>
                            <a:schemeClr val="tx1"/>
                          </a:solidFill>
                        </a:rPr>
                        <a:t> </a:t>
                      </a:r>
                      <a:r>
                        <a:rPr lang="en-US" altLang="zh-TW" sz="1600" dirty="0">
                          <a:solidFill>
                            <a:schemeClr val="tx1"/>
                          </a:solidFill>
                        </a:rPr>
                        <a:t>ID</a:t>
                      </a:r>
                      <a:endParaRPr lang="zh-TW" altLang="en-US" sz="1600" dirty="0">
                        <a:solidFill>
                          <a:schemeClr val="tx1"/>
                        </a:solidFill>
                      </a:endParaRPr>
                    </a:p>
                  </a:txBody>
                  <a:tcPr/>
                </a:tc>
                <a:tc hMerge="1">
                  <a:txBody>
                    <a:bodyPr/>
                    <a:lstStyle/>
                    <a:p>
                      <a:endParaRPr lang="zh-TW" altLang="en-US"/>
                    </a:p>
                  </a:txBody>
                  <a:tcPr/>
                </a:tc>
                <a:extLst>
                  <a:ext uri="{0D108BD9-81ED-4DB2-BD59-A6C34878D82A}">
                    <a16:rowId xmlns:a16="http://schemas.microsoft.com/office/drawing/2014/main" val="732640218"/>
                  </a:ext>
                </a:extLst>
              </a:tr>
              <a:tr h="360040">
                <a:tc>
                  <a:txBody>
                    <a:bodyPr/>
                    <a:lstStyle/>
                    <a:p>
                      <a:r>
                        <a:rPr lang="en-US" altLang="zh-TW" sz="1600" dirty="0"/>
                        <a:t>Account</a:t>
                      </a:r>
                      <a:endParaRPr lang="zh-TW" altLang="en-US" sz="1600" dirty="0"/>
                    </a:p>
                  </a:txBody>
                  <a:tcPr>
                    <a:solidFill>
                      <a:srgbClr val="FFC000"/>
                    </a:solidFill>
                  </a:tcPr>
                </a:tc>
                <a:tc>
                  <a:txBody>
                    <a:bodyPr/>
                    <a:lstStyle/>
                    <a:p>
                      <a:r>
                        <a:rPr lang="en-US" altLang="zh-TW" sz="1600" dirty="0"/>
                        <a:t>Password</a:t>
                      </a:r>
                      <a:endParaRPr lang="zh-TW" altLang="en-US" sz="1600" dirty="0"/>
                    </a:p>
                  </a:txBody>
                  <a:tcPr>
                    <a:solidFill>
                      <a:srgbClr val="FFC000"/>
                    </a:solidFill>
                  </a:tcPr>
                </a:tc>
                <a:extLst>
                  <a:ext uri="{0D108BD9-81ED-4DB2-BD59-A6C34878D82A}">
                    <a16:rowId xmlns:a16="http://schemas.microsoft.com/office/drawing/2014/main" val="1944218830"/>
                  </a:ext>
                </a:extLst>
              </a:tr>
            </a:tbl>
          </a:graphicData>
        </a:graphic>
      </p:graphicFrame>
      <p:sp>
        <p:nvSpPr>
          <p:cNvPr id="2" name="投影片編號版面配置區 1"/>
          <p:cNvSpPr>
            <a:spLocks noGrp="1"/>
          </p:cNvSpPr>
          <p:nvPr>
            <p:ph type="sldNum" sz="quarter" idx="12"/>
          </p:nvPr>
        </p:nvSpPr>
        <p:spPr/>
        <p:txBody>
          <a:bodyPr/>
          <a:lstStyle/>
          <a:p>
            <a:pPr>
              <a:defRPr/>
            </a:pPr>
            <a:fld id="{54F79CB7-FB50-476C-92F9-1A9CBEA457CB}" type="slidenum">
              <a:rPr lang="en-US" altLang="zh-TW" smtClean="0"/>
              <a:pPr>
                <a:defRPr/>
              </a:pPr>
              <a:t>20</a:t>
            </a:fld>
            <a:endParaRPr lang="en-US" altLang="zh-TW"/>
          </a:p>
        </p:txBody>
      </p:sp>
    </p:spTree>
    <p:extLst>
      <p:ext uri="{BB962C8B-B14F-4D97-AF65-F5344CB8AC3E}">
        <p14:creationId xmlns:p14="http://schemas.microsoft.com/office/powerpoint/2010/main" val="126822248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9617" y="1244294"/>
            <a:ext cx="6849380" cy="5137035"/>
          </a:xfrm>
        </p:spPr>
      </p:pic>
      <p:sp>
        <p:nvSpPr>
          <p:cNvPr id="4" name="頁尾版面配置區 3"/>
          <p:cNvSpPr>
            <a:spLocks noGrp="1"/>
          </p:cNvSpPr>
          <p:nvPr>
            <p:ph type="ftr" sz="quarter" idx="11"/>
          </p:nvPr>
        </p:nvSpPr>
        <p:spPr/>
        <p:txBody>
          <a:bodyPr/>
          <a:lstStyle/>
          <a:p>
            <a:pPr>
              <a:defRPr/>
            </a:pPr>
            <a:r>
              <a:rPr lang="en-US" altLang="zh-TW"/>
              <a:t>/23</a:t>
            </a:r>
          </a:p>
        </p:txBody>
      </p:sp>
      <p:sp>
        <p:nvSpPr>
          <p:cNvPr id="5" name="投影片編號版面配置區 4"/>
          <p:cNvSpPr>
            <a:spLocks noGrp="1"/>
          </p:cNvSpPr>
          <p:nvPr>
            <p:ph type="sldNum" sz="quarter" idx="12"/>
          </p:nvPr>
        </p:nvSpPr>
        <p:spPr/>
        <p:txBody>
          <a:bodyPr/>
          <a:lstStyle/>
          <a:p>
            <a:pPr>
              <a:defRPr/>
            </a:pPr>
            <a:fld id="{54F79CB7-FB50-476C-92F9-1A9CBEA457CB}" type="slidenum">
              <a:rPr lang="en-US" altLang="zh-TW" smtClean="0"/>
              <a:pPr>
                <a:defRPr/>
              </a:pPr>
              <a:t>21</a:t>
            </a:fld>
            <a:endParaRPr lang="en-US" altLang="zh-TW"/>
          </a:p>
        </p:txBody>
      </p:sp>
      <p:sp>
        <p:nvSpPr>
          <p:cNvPr id="7" name="文字方塊 6"/>
          <p:cNvSpPr txBox="1"/>
          <p:nvPr/>
        </p:nvSpPr>
        <p:spPr>
          <a:xfrm>
            <a:off x="2742937" y="1811357"/>
            <a:ext cx="6642738" cy="692497"/>
          </a:xfrm>
          <a:prstGeom prst="rect">
            <a:avLst/>
          </a:prstGeom>
          <a:noFill/>
        </p:spPr>
        <p:txBody>
          <a:bodyPr wrap="square" rtlCol="0">
            <a:spAutoFit/>
          </a:bodyPr>
          <a:lstStyle/>
          <a:p>
            <a:r>
              <a:rPr lang="en-US" altLang="zh-TW" sz="2100" dirty="0"/>
              <a:t>Tim Jenkin</a:t>
            </a:r>
          </a:p>
          <a:p>
            <a:r>
              <a:rPr lang="en-US" altLang="zh-TW" dirty="0"/>
              <a:t>97 Countries, 1013 Communities (2003-2018 Oct)</a:t>
            </a:r>
            <a:endParaRPr lang="zh-TW" altLang="en-US" dirty="0"/>
          </a:p>
        </p:txBody>
      </p:sp>
      <p:sp>
        <p:nvSpPr>
          <p:cNvPr id="8" name="標題 1"/>
          <p:cNvSpPr>
            <a:spLocks noGrp="1"/>
          </p:cNvSpPr>
          <p:nvPr>
            <p:ph type="title"/>
          </p:nvPr>
        </p:nvSpPr>
        <p:spPr>
          <a:xfrm>
            <a:off x="1992313" y="195486"/>
            <a:ext cx="8229600" cy="857250"/>
          </a:xfrm>
        </p:spPr>
        <p:txBody>
          <a:bodyPr/>
          <a:lstStyle/>
          <a:p>
            <a:r>
              <a:rPr lang="en-US" altLang="zh-TW" dirty="0"/>
              <a:t>www.community-exchange.org</a:t>
            </a:r>
            <a:endParaRPr lang="zh-TW" altLang="en-US" dirty="0"/>
          </a:p>
        </p:txBody>
      </p:sp>
    </p:spTree>
    <p:extLst>
      <p:ext uri="{BB962C8B-B14F-4D97-AF65-F5344CB8AC3E}">
        <p14:creationId xmlns:p14="http://schemas.microsoft.com/office/powerpoint/2010/main" val="222608063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時間銀行簡報\globe_ppt.png"/>
          <p:cNvPicPr>
            <a:picLocks noChangeAspect="1" noChangeArrowheads="1"/>
          </p:cNvPicPr>
          <p:nvPr/>
        </p:nvPicPr>
        <p:blipFill rotWithShape="1">
          <a:blip r:embed="rId3">
            <a:extLst>
              <a:ext uri="{28A0092B-C50C-407E-A947-70E740481C1C}">
                <a14:useLocalDpi xmlns:a14="http://schemas.microsoft.com/office/drawing/2010/main" val="0"/>
              </a:ext>
            </a:extLst>
          </a:blip>
          <a:srcRect t="5466"/>
          <a:stretch>
            <a:fillRect/>
          </a:stretch>
        </p:blipFill>
        <p:spPr bwMode="auto">
          <a:xfrm>
            <a:off x="1520851" y="1121616"/>
            <a:ext cx="9139201" cy="5747638"/>
          </a:xfrm>
          <a:prstGeom prst="rect">
            <a:avLst/>
          </a:prstGeom>
          <a:noFill/>
        </p:spPr>
      </p:pic>
      <p:sp>
        <p:nvSpPr>
          <p:cNvPr id="5" name="文字方塊 4"/>
          <p:cNvSpPr txBox="1"/>
          <p:nvPr/>
        </p:nvSpPr>
        <p:spPr>
          <a:xfrm>
            <a:off x="1524001" y="7996"/>
            <a:ext cx="9144000" cy="720000"/>
          </a:xfrm>
          <a:prstGeom prst="rect">
            <a:avLst/>
          </a:prstGeom>
          <a:solidFill>
            <a:schemeClr val="accent4">
              <a:lumMod val="20000"/>
              <a:lumOff val="80000"/>
            </a:schemeClr>
          </a:solidFill>
        </p:spPr>
        <p:txBody>
          <a:bodyPr wrap="square" rtlCol="0">
            <a:spAutoFit/>
          </a:bodyPr>
          <a:lstStyle/>
          <a:p>
            <a:pPr algn="ctr"/>
            <a:r>
              <a:rPr lang="en-US" altLang="zh-TW" sz="4000" b="1" dirty="0">
                <a:solidFill>
                  <a:srgbClr val="002060"/>
                </a:solidFill>
                <a:latin typeface="Microsoft JhengHei" panose="020B0604030504040204" pitchFamily="34" charset="-120"/>
                <a:ea typeface="Microsoft JhengHei" panose="020B0604030504040204" pitchFamily="34" charset="-120"/>
              </a:rPr>
              <a:t>TW Community Exchange System</a:t>
            </a:r>
            <a:endParaRPr lang="zh-TW" altLang="en-US" sz="4000" b="1" dirty="0">
              <a:solidFill>
                <a:srgbClr val="002060"/>
              </a:solidFill>
              <a:latin typeface="Microsoft JhengHei" panose="020B0604030504040204" pitchFamily="34" charset="-120"/>
              <a:ea typeface="Microsoft JhengHei" panose="020B0604030504040204" pitchFamily="34" charset="-120"/>
            </a:endParaRPr>
          </a:p>
        </p:txBody>
      </p:sp>
      <p:sp>
        <p:nvSpPr>
          <p:cNvPr id="10" name="文字方塊 9"/>
          <p:cNvSpPr txBox="1"/>
          <p:nvPr/>
        </p:nvSpPr>
        <p:spPr>
          <a:xfrm>
            <a:off x="3578351" y="4455585"/>
            <a:ext cx="1067104" cy="646331"/>
          </a:xfrm>
          <a:prstGeom prst="rect">
            <a:avLst/>
          </a:prstGeom>
          <a:noFill/>
        </p:spPr>
        <p:txBody>
          <a:bodyPr wrap="square" rtlCol="0">
            <a:spAutoFit/>
          </a:bodyPr>
          <a:lstStyle/>
          <a:p>
            <a:pPr algn="ctr"/>
            <a:r>
              <a:rPr lang="zh-TW" altLang="en-US" b="1" dirty="0">
                <a:solidFill>
                  <a:schemeClr val="accent2">
                    <a:lumMod val="50000"/>
                  </a:schemeClr>
                </a:solidFill>
                <a:latin typeface="Microsoft JhengHei" panose="020B0604030504040204" pitchFamily="34" charset="-120"/>
                <a:ea typeface="Microsoft JhengHei" panose="020B0604030504040204" pitchFamily="34" charset="-120"/>
              </a:rPr>
              <a:t>區域</a:t>
            </a:r>
            <a:endParaRPr lang="en-US" altLang="zh-TW" b="1" dirty="0">
              <a:solidFill>
                <a:schemeClr val="accent2">
                  <a:lumMod val="50000"/>
                </a:schemeClr>
              </a:solidFill>
              <a:latin typeface="Microsoft JhengHei" panose="020B0604030504040204" pitchFamily="34" charset="-120"/>
              <a:ea typeface="Microsoft JhengHei" panose="020B0604030504040204" pitchFamily="34" charset="-120"/>
            </a:endParaRPr>
          </a:p>
          <a:p>
            <a:pPr algn="ctr"/>
            <a:r>
              <a:rPr lang="zh-TW" altLang="en-US" b="1" dirty="0">
                <a:solidFill>
                  <a:schemeClr val="accent2">
                    <a:lumMod val="50000"/>
                  </a:schemeClr>
                </a:solidFill>
                <a:latin typeface="Microsoft JhengHei" panose="020B0604030504040204" pitchFamily="34" charset="-120"/>
                <a:ea typeface="Microsoft JhengHei" panose="020B0604030504040204" pitchFamily="34" charset="-120"/>
              </a:rPr>
              <a:t>交換所</a:t>
            </a:r>
            <a:endParaRPr lang="en-US" altLang="zh-TW" b="1" dirty="0">
              <a:solidFill>
                <a:schemeClr val="accent2">
                  <a:lumMod val="50000"/>
                </a:schemeClr>
              </a:solidFill>
              <a:latin typeface="Microsoft JhengHei" panose="020B0604030504040204" pitchFamily="34" charset="-120"/>
              <a:ea typeface="Microsoft JhengHei" panose="020B0604030504040204" pitchFamily="34" charset="-120"/>
            </a:endParaRPr>
          </a:p>
        </p:txBody>
      </p:sp>
      <p:sp>
        <p:nvSpPr>
          <p:cNvPr id="11" name="文字方塊 10"/>
          <p:cNvSpPr txBox="1"/>
          <p:nvPr/>
        </p:nvSpPr>
        <p:spPr>
          <a:xfrm>
            <a:off x="5418452" y="2871408"/>
            <a:ext cx="1813216" cy="1569660"/>
          </a:xfrm>
          <a:prstGeom prst="rect">
            <a:avLst/>
          </a:prstGeom>
          <a:noFill/>
        </p:spPr>
        <p:txBody>
          <a:bodyPr wrap="square" rtlCol="0">
            <a:spAutoFit/>
          </a:bodyPr>
          <a:lstStyle/>
          <a:p>
            <a:pPr algn="ctr"/>
            <a:r>
              <a:rPr lang="zh-TW" altLang="en-US" sz="2400" b="1" dirty="0">
                <a:latin typeface="Microsoft JhengHei" panose="020B0604030504040204" pitchFamily="34" charset="-120"/>
                <a:ea typeface="Microsoft JhengHei" panose="020B0604030504040204" pitchFamily="34" charset="-120"/>
              </a:rPr>
              <a:t>跨國界</a:t>
            </a:r>
            <a:endParaRPr lang="en-US" altLang="zh-TW" sz="2400" b="1" dirty="0">
              <a:latin typeface="Microsoft JhengHei" panose="020B0604030504040204" pitchFamily="34" charset="-120"/>
              <a:ea typeface="Microsoft JhengHei" panose="020B0604030504040204" pitchFamily="34" charset="-120"/>
            </a:endParaRPr>
          </a:p>
          <a:p>
            <a:pPr algn="ctr"/>
            <a:r>
              <a:rPr lang="zh-TW" altLang="en-US" sz="2400" b="1" dirty="0">
                <a:latin typeface="Microsoft JhengHei" panose="020B0604030504040204" pitchFamily="34" charset="-120"/>
                <a:ea typeface="Microsoft JhengHei" panose="020B0604030504040204" pitchFamily="34" charset="-120"/>
              </a:rPr>
              <a:t>中央交換所</a:t>
            </a:r>
            <a:endParaRPr lang="en-US" altLang="zh-TW" sz="2400" b="1" dirty="0">
              <a:latin typeface="Microsoft JhengHei" panose="020B0604030504040204" pitchFamily="34" charset="-120"/>
              <a:ea typeface="Microsoft JhengHei" panose="020B0604030504040204" pitchFamily="34" charset="-120"/>
            </a:endParaRPr>
          </a:p>
          <a:p>
            <a:pPr algn="ctr"/>
            <a:r>
              <a:rPr lang="en-US" altLang="zh-TW" sz="2400" b="1" dirty="0">
                <a:latin typeface="Microsoft JhengHei" panose="020B0604030504040204" pitchFamily="34" charset="-120"/>
                <a:ea typeface="Microsoft JhengHei" panose="020B0604030504040204" pitchFamily="34" charset="-120"/>
              </a:rPr>
              <a:t>Global Hub</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2" name="直線單箭頭接點 11"/>
          <p:cNvCxnSpPr/>
          <p:nvPr/>
        </p:nvCxnSpPr>
        <p:spPr>
          <a:xfrm flipH="1">
            <a:off x="3215680" y="4311568"/>
            <a:ext cx="144016" cy="504056"/>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2241994" y="4311568"/>
            <a:ext cx="973687" cy="400110"/>
          </a:xfrm>
          <a:prstGeom prst="rect">
            <a:avLst/>
          </a:prstGeom>
          <a:noFill/>
        </p:spPr>
        <p:txBody>
          <a:bodyPr wrap="square" rtlCol="0">
            <a:spAutoFit/>
          </a:bodyPr>
          <a:lstStyle/>
          <a:p>
            <a:pPr algn="ctr"/>
            <a:r>
              <a:rPr lang="zh-TW" altLang="en-US" sz="2000" b="1" dirty="0">
                <a:solidFill>
                  <a:srgbClr val="C00000"/>
                </a:solidFill>
                <a:latin typeface="Microsoft JhengHei" panose="020B0604030504040204" pitchFamily="34" charset="-120"/>
                <a:ea typeface="Microsoft JhengHei" panose="020B0604030504040204" pitchFamily="34" charset="-120"/>
              </a:rPr>
              <a:t>交換</a:t>
            </a:r>
          </a:p>
        </p:txBody>
      </p:sp>
      <p:sp>
        <p:nvSpPr>
          <p:cNvPr id="15" name="文字方塊 14"/>
          <p:cNvSpPr txBox="1"/>
          <p:nvPr/>
        </p:nvSpPr>
        <p:spPr>
          <a:xfrm>
            <a:off x="5808798" y="5143221"/>
            <a:ext cx="1067104" cy="707886"/>
          </a:xfrm>
          <a:prstGeom prst="rect">
            <a:avLst/>
          </a:prstGeom>
          <a:noFill/>
        </p:spPr>
        <p:txBody>
          <a:bodyPr wrap="square" rtlCol="0">
            <a:spAutoFit/>
          </a:bodyPr>
          <a:lstStyle/>
          <a:p>
            <a:pPr algn="ctr"/>
            <a:r>
              <a:rPr lang="zh-TW" altLang="en-US" sz="2000" b="1" dirty="0">
                <a:solidFill>
                  <a:srgbClr val="0070C0"/>
                </a:solidFill>
                <a:latin typeface="Microsoft JhengHei" panose="020B0604030504040204" pitchFamily="34" charset="-120"/>
                <a:ea typeface="Microsoft JhengHei" panose="020B0604030504040204" pitchFamily="34" charset="-120"/>
              </a:rPr>
              <a:t>國家</a:t>
            </a:r>
            <a:endParaRPr lang="en-US" altLang="zh-TW" sz="2000" b="1" dirty="0">
              <a:solidFill>
                <a:srgbClr val="0070C0"/>
              </a:solidFill>
              <a:latin typeface="Microsoft JhengHei" panose="020B0604030504040204" pitchFamily="34" charset="-120"/>
              <a:ea typeface="Microsoft JhengHei" panose="020B0604030504040204" pitchFamily="34" charset="-120"/>
            </a:endParaRPr>
          </a:p>
          <a:p>
            <a:pPr algn="ctr"/>
            <a:r>
              <a:rPr lang="zh-TW" altLang="en-US" sz="2000" b="1" dirty="0">
                <a:solidFill>
                  <a:srgbClr val="0070C0"/>
                </a:solidFill>
                <a:latin typeface="Microsoft JhengHei" panose="020B0604030504040204" pitchFamily="34" charset="-120"/>
                <a:ea typeface="Microsoft JhengHei" panose="020B0604030504040204" pitchFamily="34" charset="-120"/>
              </a:rPr>
              <a:t>交換所</a:t>
            </a:r>
            <a:endParaRPr lang="en-US" altLang="zh-TW" sz="2000" b="1" dirty="0">
              <a:solidFill>
                <a:srgbClr val="0070C0"/>
              </a:solidFill>
              <a:latin typeface="Microsoft JhengHei" panose="020B0604030504040204" pitchFamily="34" charset="-120"/>
              <a:ea typeface="Microsoft JhengHei" panose="020B0604030504040204" pitchFamily="34" charset="-120"/>
            </a:endParaRPr>
          </a:p>
        </p:txBody>
      </p:sp>
      <p:sp>
        <p:nvSpPr>
          <p:cNvPr id="16" name="文字方塊 15"/>
          <p:cNvSpPr txBox="1"/>
          <p:nvPr/>
        </p:nvSpPr>
        <p:spPr>
          <a:xfrm>
            <a:off x="8591472" y="4743616"/>
            <a:ext cx="1067104" cy="707886"/>
          </a:xfrm>
          <a:prstGeom prst="rect">
            <a:avLst/>
          </a:prstGeom>
          <a:noFill/>
        </p:spPr>
        <p:txBody>
          <a:bodyPr wrap="square" rtlCol="0">
            <a:spAutoFit/>
          </a:bodyPr>
          <a:lstStyle/>
          <a:p>
            <a:pPr algn="ctr"/>
            <a:r>
              <a:rPr lang="zh-TW" altLang="en-US" sz="2000" b="1" dirty="0">
                <a:solidFill>
                  <a:srgbClr val="7030A0"/>
                </a:solidFill>
                <a:latin typeface="Microsoft JhengHei" panose="020B0604030504040204" pitchFamily="34" charset="-120"/>
                <a:ea typeface="Microsoft JhengHei" panose="020B0604030504040204" pitchFamily="34" charset="-120"/>
              </a:rPr>
              <a:t>國家</a:t>
            </a:r>
            <a:endParaRPr lang="en-US" altLang="zh-TW" sz="2000" b="1" dirty="0">
              <a:solidFill>
                <a:srgbClr val="7030A0"/>
              </a:solidFill>
              <a:latin typeface="Microsoft JhengHei" panose="020B0604030504040204" pitchFamily="34" charset="-120"/>
              <a:ea typeface="Microsoft JhengHei" panose="020B0604030504040204" pitchFamily="34" charset="-120"/>
            </a:endParaRPr>
          </a:p>
          <a:p>
            <a:pPr algn="ctr"/>
            <a:r>
              <a:rPr lang="zh-TW" altLang="en-US" sz="2000" b="1" dirty="0">
                <a:solidFill>
                  <a:srgbClr val="7030A0"/>
                </a:solidFill>
                <a:latin typeface="Microsoft JhengHei" panose="020B0604030504040204" pitchFamily="34" charset="-120"/>
                <a:ea typeface="Microsoft JhengHei" panose="020B0604030504040204" pitchFamily="34" charset="-120"/>
              </a:rPr>
              <a:t>交換所</a:t>
            </a:r>
          </a:p>
        </p:txBody>
      </p:sp>
      <p:sp>
        <p:nvSpPr>
          <p:cNvPr id="17" name="文字方塊 16"/>
          <p:cNvSpPr txBox="1"/>
          <p:nvPr/>
        </p:nvSpPr>
        <p:spPr>
          <a:xfrm>
            <a:off x="8129316" y="2244069"/>
            <a:ext cx="1067104" cy="646331"/>
          </a:xfrm>
          <a:prstGeom prst="rect">
            <a:avLst/>
          </a:prstGeom>
          <a:noFill/>
        </p:spPr>
        <p:txBody>
          <a:bodyPr wrap="square" rtlCol="0">
            <a:spAutoFit/>
          </a:bodyPr>
          <a:lstStyle/>
          <a:p>
            <a:pPr algn="ctr"/>
            <a:r>
              <a:rPr lang="zh-TW" altLang="en-US" sz="2000" b="1" dirty="0">
                <a:solidFill>
                  <a:schemeClr val="accent6">
                    <a:lumMod val="50000"/>
                  </a:schemeClr>
                </a:solidFill>
                <a:latin typeface="Microsoft JhengHei" panose="020B0604030504040204" pitchFamily="34" charset="-120"/>
                <a:ea typeface="Microsoft JhengHei" panose="020B0604030504040204" pitchFamily="34" charset="-120"/>
              </a:rPr>
              <a:t>區域</a:t>
            </a:r>
            <a:endParaRPr lang="en-US" altLang="zh-TW" sz="2000" b="1" dirty="0">
              <a:solidFill>
                <a:schemeClr val="accent6">
                  <a:lumMod val="50000"/>
                </a:schemeClr>
              </a:solidFill>
              <a:latin typeface="Microsoft JhengHei" panose="020B0604030504040204" pitchFamily="34" charset="-120"/>
              <a:ea typeface="Microsoft JhengHei" panose="020B0604030504040204" pitchFamily="34" charset="-120"/>
            </a:endParaRPr>
          </a:p>
          <a:p>
            <a:pPr algn="ctr"/>
            <a:r>
              <a:rPr lang="zh-TW" altLang="en-US" sz="1600" b="1" dirty="0">
                <a:solidFill>
                  <a:schemeClr val="accent6">
                    <a:lumMod val="50000"/>
                  </a:schemeClr>
                </a:solidFill>
                <a:latin typeface="Microsoft JhengHei" panose="020B0604030504040204" pitchFamily="34" charset="-120"/>
                <a:ea typeface="Microsoft JhengHei" panose="020B0604030504040204" pitchFamily="34" charset="-120"/>
              </a:rPr>
              <a:t>交換所</a:t>
            </a:r>
          </a:p>
        </p:txBody>
      </p:sp>
      <p:cxnSp>
        <p:nvCxnSpPr>
          <p:cNvPr id="18" name="直線單箭頭接點 17"/>
          <p:cNvCxnSpPr/>
          <p:nvPr/>
        </p:nvCxnSpPr>
        <p:spPr>
          <a:xfrm>
            <a:off x="9446192" y="3697680"/>
            <a:ext cx="250208" cy="504056"/>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9588338" y="3607841"/>
            <a:ext cx="973687" cy="400110"/>
          </a:xfrm>
          <a:prstGeom prst="rect">
            <a:avLst/>
          </a:prstGeom>
          <a:noFill/>
        </p:spPr>
        <p:txBody>
          <a:bodyPr wrap="square" rtlCol="0">
            <a:spAutoFit/>
          </a:bodyPr>
          <a:lstStyle/>
          <a:p>
            <a:pPr algn="ctr"/>
            <a:r>
              <a:rPr lang="zh-TW" altLang="en-US" sz="2000" b="1" dirty="0">
                <a:solidFill>
                  <a:schemeClr val="accent6">
                    <a:lumMod val="75000"/>
                  </a:schemeClr>
                </a:solidFill>
                <a:latin typeface="Microsoft JhengHei" panose="020B0604030504040204" pitchFamily="34" charset="-120"/>
                <a:ea typeface="Microsoft JhengHei" panose="020B0604030504040204" pitchFamily="34" charset="-120"/>
              </a:rPr>
              <a:t>交換</a:t>
            </a:r>
          </a:p>
        </p:txBody>
      </p:sp>
      <p:sp>
        <p:nvSpPr>
          <p:cNvPr id="2" name="文字方塊 1"/>
          <p:cNvSpPr txBox="1"/>
          <p:nvPr/>
        </p:nvSpPr>
        <p:spPr>
          <a:xfrm>
            <a:off x="1597889" y="6034062"/>
            <a:ext cx="2077254" cy="923330"/>
          </a:xfrm>
          <a:prstGeom prst="rect">
            <a:avLst/>
          </a:prstGeom>
          <a:noFill/>
        </p:spPr>
        <p:txBody>
          <a:bodyPr wrap="square" rtlCol="0">
            <a:spAutoFit/>
          </a:bodyPr>
          <a:lstStyle/>
          <a:p>
            <a:r>
              <a:rPr lang="en-US" b="1" dirty="0">
                <a:solidFill>
                  <a:srgbClr val="0070C0"/>
                </a:solidFill>
              </a:rPr>
              <a:t>CE</a:t>
            </a:r>
            <a:r>
              <a:rPr lang="en-US" dirty="0"/>
              <a:t>: Community Exchange Unit </a:t>
            </a:r>
          </a:p>
          <a:p>
            <a:r>
              <a:rPr lang="zh-TW" altLang="en-US" dirty="0"/>
              <a:t>社區交換單位</a:t>
            </a:r>
            <a:endParaRPr lang="en-US" dirty="0"/>
          </a:p>
        </p:txBody>
      </p:sp>
      <p:sp>
        <p:nvSpPr>
          <p:cNvPr id="3" name="文字方塊 2"/>
          <p:cNvSpPr txBox="1"/>
          <p:nvPr/>
        </p:nvSpPr>
        <p:spPr>
          <a:xfrm>
            <a:off x="3601256" y="6058404"/>
            <a:ext cx="2006663" cy="646331"/>
          </a:xfrm>
          <a:prstGeom prst="rect">
            <a:avLst/>
          </a:prstGeom>
          <a:noFill/>
        </p:spPr>
        <p:txBody>
          <a:bodyPr wrap="square" rtlCol="0">
            <a:spAutoFit/>
          </a:bodyPr>
          <a:lstStyle/>
          <a:p>
            <a:r>
              <a:rPr lang="en-US" b="1" dirty="0">
                <a:solidFill>
                  <a:srgbClr val="FF0000"/>
                </a:solidFill>
              </a:rPr>
              <a:t>TB</a:t>
            </a:r>
            <a:r>
              <a:rPr lang="en-US" dirty="0"/>
              <a:t>: Time Bank Unit </a:t>
            </a:r>
            <a:r>
              <a:rPr lang="zh-TW" altLang="en-US" dirty="0"/>
              <a:t>時間銀行單位</a:t>
            </a:r>
            <a:endParaRPr lang="en-US" dirty="0"/>
          </a:p>
        </p:txBody>
      </p:sp>
      <p:grpSp>
        <p:nvGrpSpPr>
          <p:cNvPr id="25" name="群組 24"/>
          <p:cNvGrpSpPr/>
          <p:nvPr/>
        </p:nvGrpSpPr>
        <p:grpSpPr>
          <a:xfrm>
            <a:off x="1631504" y="5471999"/>
            <a:ext cx="2247329" cy="398399"/>
            <a:chOff x="146565" y="4733446"/>
            <a:chExt cx="2247329" cy="398399"/>
          </a:xfrm>
        </p:grpSpPr>
        <p:sp>
          <p:nvSpPr>
            <p:cNvPr id="8" name="橢圓 7"/>
            <p:cNvSpPr/>
            <p:nvPr/>
          </p:nvSpPr>
          <p:spPr>
            <a:xfrm>
              <a:off x="146565" y="4733446"/>
              <a:ext cx="457200" cy="398399"/>
            </a:xfrm>
            <a:prstGeom prst="ellipse">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文字方塊 8"/>
            <p:cNvSpPr txBox="1"/>
            <p:nvPr/>
          </p:nvSpPr>
          <p:spPr>
            <a:xfrm>
              <a:off x="663933" y="4752852"/>
              <a:ext cx="1729961" cy="369332"/>
            </a:xfrm>
            <a:prstGeom prst="rect">
              <a:avLst/>
            </a:prstGeom>
            <a:noFill/>
          </p:spPr>
          <p:txBody>
            <a:bodyPr wrap="none" rtlCol="0">
              <a:spAutoFit/>
            </a:bodyPr>
            <a:lstStyle/>
            <a:p>
              <a:r>
                <a:rPr lang="en-US" dirty="0"/>
                <a:t>: </a:t>
              </a:r>
              <a:r>
                <a:rPr lang="en-US" b="1" dirty="0">
                  <a:solidFill>
                    <a:srgbClr val="0070C0"/>
                  </a:solidFill>
                </a:rPr>
                <a:t>CE </a:t>
              </a:r>
              <a:r>
                <a:rPr lang="zh-TW" altLang="en-US" dirty="0"/>
                <a:t>或 </a:t>
              </a:r>
              <a:r>
                <a:rPr lang="en-US" b="1" dirty="0">
                  <a:solidFill>
                    <a:srgbClr val="FF0000"/>
                  </a:solidFill>
                </a:rPr>
                <a:t>TB </a:t>
              </a:r>
              <a:r>
                <a:rPr lang="zh-TW" altLang="en-US" dirty="0"/>
                <a:t>單位</a:t>
              </a:r>
              <a:endParaRPr lang="en-US" dirty="0"/>
            </a:p>
          </p:txBody>
        </p:sp>
      </p:grpSp>
      <p:sp>
        <p:nvSpPr>
          <p:cNvPr id="7" name="頁尾版面配置區 6">
            <a:extLst>
              <a:ext uri="{FF2B5EF4-FFF2-40B4-BE49-F238E27FC236}">
                <a16:creationId xmlns:a16="http://schemas.microsoft.com/office/drawing/2014/main" id="{68F41623-BF73-4499-98FD-05CD56CF9F16}"/>
              </a:ext>
            </a:extLst>
          </p:cNvPr>
          <p:cNvSpPr>
            <a:spLocks noGrp="1"/>
          </p:cNvSpPr>
          <p:nvPr>
            <p:ph type="ftr" sz="quarter" idx="11"/>
          </p:nvPr>
        </p:nvSpPr>
        <p:spPr/>
        <p:txBody>
          <a:bodyPr/>
          <a:lstStyle/>
          <a:p>
            <a:pPr>
              <a:defRPr/>
            </a:pPr>
            <a:r>
              <a:rPr lang="en-US" altLang="zh-TW"/>
              <a:t>/23</a:t>
            </a:r>
          </a:p>
        </p:txBody>
      </p:sp>
      <p:sp>
        <p:nvSpPr>
          <p:cNvPr id="20" name="投影片編號版面配置區 19">
            <a:extLst>
              <a:ext uri="{FF2B5EF4-FFF2-40B4-BE49-F238E27FC236}">
                <a16:creationId xmlns:a16="http://schemas.microsoft.com/office/drawing/2014/main" id="{C4962D53-C997-4745-928F-59E666CC4606}"/>
              </a:ext>
            </a:extLst>
          </p:cNvPr>
          <p:cNvSpPr>
            <a:spLocks noGrp="1"/>
          </p:cNvSpPr>
          <p:nvPr>
            <p:ph type="sldNum" sz="quarter" idx="12"/>
          </p:nvPr>
        </p:nvSpPr>
        <p:spPr/>
        <p:txBody>
          <a:bodyPr/>
          <a:lstStyle/>
          <a:p>
            <a:pPr>
              <a:defRPr/>
            </a:pPr>
            <a:fld id="{978DE500-F4A3-43BD-8325-8769892E53E7}" type="slidenum">
              <a:rPr lang="en-US" altLang="zh-TW" smtClean="0"/>
              <a:pPr>
                <a:defRPr/>
              </a:pPr>
              <a:t>22</a:t>
            </a:fld>
            <a:endParaRPr lang="en-US" altLang="zh-TW"/>
          </a:p>
        </p:txBody>
      </p:sp>
      <p:sp>
        <p:nvSpPr>
          <p:cNvPr id="14" name="文字方塊 13"/>
          <p:cNvSpPr txBox="1"/>
          <p:nvPr/>
        </p:nvSpPr>
        <p:spPr>
          <a:xfrm>
            <a:off x="2707548" y="2338075"/>
            <a:ext cx="1067104" cy="646331"/>
          </a:xfrm>
          <a:prstGeom prst="rect">
            <a:avLst/>
          </a:prstGeom>
          <a:noFill/>
        </p:spPr>
        <p:txBody>
          <a:bodyPr wrap="square" rtlCol="0">
            <a:spAutoFit/>
          </a:bodyPr>
          <a:lstStyle/>
          <a:p>
            <a:pPr algn="ctr"/>
            <a:r>
              <a:rPr lang="zh-TW" altLang="en-US" sz="2000" b="1" dirty="0">
                <a:solidFill>
                  <a:schemeClr val="accent3">
                    <a:lumMod val="75000"/>
                  </a:schemeClr>
                </a:solidFill>
                <a:latin typeface="Microsoft JhengHei" panose="020B0604030504040204" pitchFamily="34" charset="-120"/>
                <a:ea typeface="Microsoft JhengHei" panose="020B0604030504040204" pitchFamily="34" charset="-120"/>
              </a:rPr>
              <a:t>國家</a:t>
            </a:r>
            <a:endParaRPr lang="en-US" altLang="zh-TW" sz="2000" b="1" dirty="0">
              <a:solidFill>
                <a:schemeClr val="accent3">
                  <a:lumMod val="75000"/>
                </a:schemeClr>
              </a:solidFill>
              <a:latin typeface="Microsoft JhengHei" panose="020B0604030504040204" pitchFamily="34" charset="-120"/>
              <a:ea typeface="Microsoft JhengHei" panose="020B0604030504040204" pitchFamily="34" charset="-120"/>
            </a:endParaRPr>
          </a:p>
          <a:p>
            <a:pPr algn="ctr"/>
            <a:r>
              <a:rPr lang="zh-TW" altLang="en-US" sz="1600" b="1" dirty="0">
                <a:solidFill>
                  <a:schemeClr val="accent3">
                    <a:lumMod val="75000"/>
                  </a:schemeClr>
                </a:solidFill>
                <a:latin typeface="Microsoft JhengHei" panose="020B0604030504040204" pitchFamily="34" charset="-120"/>
                <a:ea typeface="Microsoft JhengHei" panose="020B0604030504040204" pitchFamily="34" charset="-120"/>
              </a:rPr>
              <a:t>交換所</a:t>
            </a:r>
          </a:p>
        </p:txBody>
      </p:sp>
      <p:sp>
        <p:nvSpPr>
          <p:cNvPr id="22" name="橢圓 21">
            <a:extLst>
              <a:ext uri="{FF2B5EF4-FFF2-40B4-BE49-F238E27FC236}">
                <a16:creationId xmlns:a16="http://schemas.microsoft.com/office/drawing/2014/main" id="{28C17964-000B-48C7-A288-F8DB69ACEC8B}"/>
              </a:ext>
            </a:extLst>
          </p:cNvPr>
          <p:cNvSpPr/>
          <p:nvPr/>
        </p:nvSpPr>
        <p:spPr>
          <a:xfrm>
            <a:off x="1742157" y="5479414"/>
            <a:ext cx="457200" cy="39839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14462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524001" y="7996"/>
            <a:ext cx="9144000" cy="720000"/>
          </a:xfrm>
          <a:prstGeom prst="rect">
            <a:avLst/>
          </a:prstGeom>
          <a:solidFill>
            <a:schemeClr val="accent4">
              <a:lumMod val="20000"/>
              <a:lumOff val="80000"/>
            </a:schemeClr>
          </a:solidFill>
        </p:spPr>
        <p:txBody>
          <a:bodyPr wrap="square" rtlCol="0">
            <a:spAutoFit/>
          </a:bodyPr>
          <a:lstStyle/>
          <a:p>
            <a:pPr algn="ctr"/>
            <a:r>
              <a:rPr lang="en-US" altLang="zh-TW" sz="4000" b="1" dirty="0">
                <a:solidFill>
                  <a:srgbClr val="002060"/>
                </a:solidFill>
                <a:latin typeface="Microsoft JhengHei" panose="020B0604030504040204" pitchFamily="34" charset="-120"/>
                <a:ea typeface="Microsoft JhengHei" panose="020B0604030504040204" pitchFamily="34" charset="-120"/>
              </a:rPr>
              <a:t>Alternative Exchange System</a:t>
            </a:r>
            <a:endParaRPr lang="zh-TW" altLang="en-US" sz="4000" b="1" dirty="0">
              <a:solidFill>
                <a:srgbClr val="002060"/>
              </a:solidFill>
              <a:latin typeface="Microsoft JhengHei" panose="020B0604030504040204" pitchFamily="34" charset="-120"/>
              <a:ea typeface="Microsoft JhengHei" panose="020B0604030504040204" pitchFamily="34" charset="-120"/>
            </a:endParaRPr>
          </a:p>
        </p:txBody>
      </p:sp>
      <p:sp>
        <p:nvSpPr>
          <p:cNvPr id="4" name="頁尾版面配置區 3">
            <a:extLst>
              <a:ext uri="{FF2B5EF4-FFF2-40B4-BE49-F238E27FC236}">
                <a16:creationId xmlns:a16="http://schemas.microsoft.com/office/drawing/2014/main" id="{53F4A8BC-4DBA-40AA-9591-385622791751}"/>
              </a:ext>
            </a:extLst>
          </p:cNvPr>
          <p:cNvSpPr>
            <a:spLocks noGrp="1"/>
          </p:cNvSpPr>
          <p:nvPr>
            <p:ph type="ftr" sz="quarter" idx="11"/>
          </p:nvPr>
        </p:nvSpPr>
        <p:spPr/>
        <p:txBody>
          <a:bodyPr/>
          <a:lstStyle/>
          <a:p>
            <a:pPr>
              <a:defRPr/>
            </a:pPr>
            <a:r>
              <a:rPr lang="en-US" altLang="zh-TW"/>
              <a:t>/23</a:t>
            </a:r>
          </a:p>
        </p:txBody>
      </p:sp>
      <p:sp>
        <p:nvSpPr>
          <p:cNvPr id="6" name="投影片編號版面配置區 5">
            <a:extLst>
              <a:ext uri="{FF2B5EF4-FFF2-40B4-BE49-F238E27FC236}">
                <a16:creationId xmlns:a16="http://schemas.microsoft.com/office/drawing/2014/main" id="{EEA9DE3B-AEBA-4F5D-99F5-4F446A1F9661}"/>
              </a:ext>
            </a:extLst>
          </p:cNvPr>
          <p:cNvSpPr>
            <a:spLocks noGrp="1"/>
          </p:cNvSpPr>
          <p:nvPr>
            <p:ph type="sldNum" sz="quarter" idx="12"/>
          </p:nvPr>
        </p:nvSpPr>
        <p:spPr/>
        <p:txBody>
          <a:bodyPr/>
          <a:lstStyle/>
          <a:p>
            <a:pPr>
              <a:defRPr/>
            </a:pPr>
            <a:fld id="{978DE500-F4A3-43BD-8325-8769892E53E7}" type="slidenum">
              <a:rPr lang="en-US" altLang="zh-TW" smtClean="0"/>
              <a:pPr>
                <a:defRPr/>
              </a:pPr>
              <a:t>23</a:t>
            </a:fld>
            <a:endParaRPr lang="en-US" altLang="zh-TW"/>
          </a:p>
        </p:txBody>
      </p:sp>
      <p:pic>
        <p:nvPicPr>
          <p:cNvPr id="2" name="圖片 1"/>
          <p:cNvPicPr>
            <a:picLocks noChangeAspect="1"/>
          </p:cNvPicPr>
          <p:nvPr/>
        </p:nvPicPr>
        <p:blipFill>
          <a:blip r:embed="rId3"/>
          <a:stretch>
            <a:fillRect/>
          </a:stretch>
        </p:blipFill>
        <p:spPr>
          <a:xfrm>
            <a:off x="1524000" y="807281"/>
            <a:ext cx="9144000" cy="6086475"/>
          </a:xfrm>
          <a:prstGeom prst="rect">
            <a:avLst/>
          </a:prstGeom>
        </p:spPr>
      </p:pic>
    </p:spTree>
    <p:extLst>
      <p:ext uri="{BB962C8B-B14F-4D97-AF65-F5344CB8AC3E}">
        <p14:creationId xmlns:p14="http://schemas.microsoft.com/office/powerpoint/2010/main" val="203919917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頁尾版面配置區 3">
            <a:extLst>
              <a:ext uri="{FF2B5EF4-FFF2-40B4-BE49-F238E27FC236}">
                <a16:creationId xmlns:a16="http://schemas.microsoft.com/office/drawing/2014/main" id="{54A1E5E7-9947-4BFA-A8A8-3FBEA6F78B3E}"/>
              </a:ext>
            </a:extLst>
          </p:cNvPr>
          <p:cNvSpPr>
            <a:spLocks noGrp="1"/>
          </p:cNvSpPr>
          <p:nvPr>
            <p:ph type="ftr" sz="quarter" idx="11"/>
          </p:nvPr>
        </p:nvSpPr>
        <p:spPr/>
        <p:txBody>
          <a:bodyPr/>
          <a:lstStyle/>
          <a:p>
            <a:pPr>
              <a:defRPr/>
            </a:pPr>
            <a:r>
              <a:rPr lang="en-US" altLang="zh-TW"/>
              <a:t>/23</a:t>
            </a:r>
          </a:p>
        </p:txBody>
      </p:sp>
      <p:sp>
        <p:nvSpPr>
          <p:cNvPr id="5" name="投影片編號版面配置區 4">
            <a:extLst>
              <a:ext uri="{FF2B5EF4-FFF2-40B4-BE49-F238E27FC236}">
                <a16:creationId xmlns:a16="http://schemas.microsoft.com/office/drawing/2014/main" id="{11B5BF64-9F6D-4DC5-B438-644DE20EE0A0}"/>
              </a:ext>
            </a:extLst>
          </p:cNvPr>
          <p:cNvSpPr>
            <a:spLocks noGrp="1"/>
          </p:cNvSpPr>
          <p:nvPr>
            <p:ph type="sldNum" sz="quarter" idx="12"/>
          </p:nvPr>
        </p:nvSpPr>
        <p:spPr/>
        <p:txBody>
          <a:bodyPr/>
          <a:lstStyle/>
          <a:p>
            <a:pPr>
              <a:defRPr/>
            </a:pPr>
            <a:fld id="{8829B0A6-A5B9-4F19-A482-C4080EE7DAE7}" type="slidenum">
              <a:rPr lang="en-US" altLang="zh-TW" smtClean="0"/>
              <a:pPr>
                <a:defRPr/>
              </a:pPr>
              <a:t>2</a:t>
            </a:fld>
            <a:endParaRPr lang="en-US" altLang="zh-TW"/>
          </a:p>
        </p:txBody>
      </p:sp>
      <p:pic>
        <p:nvPicPr>
          <p:cNvPr id="12" name="圖片 11">
            <a:extLst>
              <a:ext uri="{FF2B5EF4-FFF2-40B4-BE49-F238E27FC236}">
                <a16:creationId xmlns:a16="http://schemas.microsoft.com/office/drawing/2014/main" id="{47BB94A4-EC92-4ADF-A4BB-ECBD37EA4444}"/>
              </a:ext>
            </a:extLst>
          </p:cNvPr>
          <p:cNvPicPr>
            <a:picLocks noChangeAspect="1"/>
          </p:cNvPicPr>
          <p:nvPr/>
        </p:nvPicPr>
        <p:blipFill>
          <a:blip r:embed="rId3"/>
          <a:stretch>
            <a:fillRect/>
          </a:stretch>
        </p:blipFill>
        <p:spPr>
          <a:xfrm>
            <a:off x="1524000" y="0"/>
            <a:ext cx="9144000" cy="6858000"/>
          </a:xfrm>
          <a:prstGeom prst="rect">
            <a:avLst/>
          </a:prstGeom>
        </p:spPr>
      </p:pic>
    </p:spTree>
    <p:extLst>
      <p:ext uri="{BB962C8B-B14F-4D97-AF65-F5344CB8AC3E}">
        <p14:creationId xmlns:p14="http://schemas.microsoft.com/office/powerpoint/2010/main" val="4528379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zh-TW" altLang="en-US"/>
              <a:t>市值 </a:t>
            </a:r>
            <a:r>
              <a:rPr lang="en-US" altLang="zh-TW"/>
              <a:t>2015/03/02</a:t>
            </a:r>
            <a:endParaRPr lang="zh-TW" altLang="en-US"/>
          </a:p>
        </p:txBody>
      </p:sp>
      <p:sp>
        <p:nvSpPr>
          <p:cNvPr id="4" name="頁尾版面配置區 3"/>
          <p:cNvSpPr>
            <a:spLocks noGrp="1"/>
          </p:cNvSpPr>
          <p:nvPr>
            <p:ph type="ftr" sz="quarter" idx="11"/>
          </p:nvPr>
        </p:nvSpPr>
        <p:spPr/>
        <p:txBody>
          <a:bodyPr/>
          <a:lstStyle/>
          <a:p>
            <a:pPr>
              <a:defRPr/>
            </a:pPr>
            <a:r>
              <a:rPr lang="en-US" altLang="zh-TW"/>
              <a:t>/23</a:t>
            </a:r>
          </a:p>
        </p:txBody>
      </p:sp>
      <p:sp>
        <p:nvSpPr>
          <p:cNvPr id="133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7382B0BA-8AB1-441F-87D5-E8CD2409083A}" type="slidenum">
              <a:rPr lang="en-US" altLang="zh-TW" sz="1400"/>
              <a:pPr>
                <a:spcBef>
                  <a:spcPct val="0"/>
                </a:spcBef>
                <a:buFontTx/>
                <a:buNone/>
              </a:pPr>
              <a:t>3</a:t>
            </a:fld>
            <a:endParaRPr lang="en-US" altLang="zh-TW" sz="1400" dirty="0"/>
          </a:p>
        </p:txBody>
      </p:sp>
      <p:sp>
        <p:nvSpPr>
          <p:cNvPr id="13317" name="圓角矩形 5"/>
          <p:cNvSpPr>
            <a:spLocks noChangeArrowheads="1"/>
          </p:cNvSpPr>
          <p:nvPr/>
        </p:nvSpPr>
        <p:spPr bwMode="auto">
          <a:xfrm>
            <a:off x="4872039" y="1409700"/>
            <a:ext cx="2592387" cy="342900"/>
          </a:xfrm>
          <a:prstGeom prst="roundRect">
            <a:avLst>
              <a:gd name="adj" fmla="val 0"/>
            </a:avLst>
          </a:prstGeom>
          <a:solidFill>
            <a:srgbClr val="996633"/>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System Software</a:t>
            </a:r>
            <a:endParaRPr lang="zh-TW" altLang="en-US" sz="1600" b="1">
              <a:solidFill>
                <a:schemeClr val="bg1"/>
              </a:solidFill>
              <a:cs typeface="Arial" panose="020B0604020202020204" pitchFamily="34" charset="0"/>
            </a:endParaRPr>
          </a:p>
        </p:txBody>
      </p:sp>
      <p:sp>
        <p:nvSpPr>
          <p:cNvPr id="13318" name="圓角矩形 6"/>
          <p:cNvSpPr>
            <a:spLocks noChangeArrowheads="1"/>
          </p:cNvSpPr>
          <p:nvPr/>
        </p:nvSpPr>
        <p:spPr bwMode="auto">
          <a:xfrm>
            <a:off x="4943475" y="2055813"/>
            <a:ext cx="2376488"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系微</a:t>
            </a:r>
            <a:r>
              <a:rPr lang="en-US" altLang="zh-TW" sz="1600" b="1">
                <a:solidFill>
                  <a:schemeClr val="bg1"/>
                </a:solidFill>
                <a:cs typeface="Arial" panose="020B0604020202020204" pitchFamily="34" charset="0"/>
              </a:rPr>
              <a:t> 1x (18.2 </a:t>
            </a:r>
            <a:r>
              <a:rPr lang="zh-TW" altLang="en-US" sz="1600" b="1">
                <a:solidFill>
                  <a:schemeClr val="bg1"/>
                </a:solidFill>
                <a:cs typeface="Arial" panose="020B0604020202020204" pitchFamily="34" charset="0"/>
              </a:rPr>
              <a:t>億台幣</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19" name="圓角矩形 7"/>
          <p:cNvSpPr>
            <a:spLocks noChangeArrowheads="1"/>
          </p:cNvSpPr>
          <p:nvPr/>
        </p:nvSpPr>
        <p:spPr bwMode="auto">
          <a:xfrm>
            <a:off x="7751764" y="1412875"/>
            <a:ext cx="2592387" cy="342900"/>
          </a:xfrm>
          <a:prstGeom prst="roundRect">
            <a:avLst>
              <a:gd name="adj" fmla="val 731"/>
            </a:avLst>
          </a:prstGeom>
          <a:solidFill>
            <a:srgbClr val="996633"/>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Hardware</a:t>
            </a:r>
            <a:endParaRPr lang="zh-TW" altLang="en-US" sz="1600" b="1">
              <a:solidFill>
                <a:schemeClr val="bg1"/>
              </a:solidFill>
              <a:cs typeface="Arial" panose="020B0604020202020204" pitchFamily="34" charset="0"/>
            </a:endParaRPr>
          </a:p>
        </p:txBody>
      </p:sp>
      <p:sp>
        <p:nvSpPr>
          <p:cNvPr id="13320" name="圓角矩形 8"/>
          <p:cNvSpPr>
            <a:spLocks noChangeArrowheads="1"/>
          </p:cNvSpPr>
          <p:nvPr/>
        </p:nvSpPr>
        <p:spPr bwMode="auto">
          <a:xfrm>
            <a:off x="1919289" y="1412875"/>
            <a:ext cx="2592387" cy="342900"/>
          </a:xfrm>
          <a:prstGeom prst="roundRect">
            <a:avLst>
              <a:gd name="adj" fmla="val 0"/>
            </a:avLst>
          </a:prstGeom>
          <a:solidFill>
            <a:srgbClr val="996633"/>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Application Software</a:t>
            </a:r>
            <a:endParaRPr lang="zh-TW" altLang="en-US" sz="1600" b="1">
              <a:solidFill>
                <a:schemeClr val="bg1"/>
              </a:solidFill>
              <a:cs typeface="Arial" panose="020B0604020202020204" pitchFamily="34" charset="0"/>
            </a:endParaRPr>
          </a:p>
        </p:txBody>
      </p:sp>
      <p:sp>
        <p:nvSpPr>
          <p:cNvPr id="13321" name="圓角矩形 9"/>
          <p:cNvSpPr>
            <a:spLocks noChangeArrowheads="1"/>
          </p:cNvSpPr>
          <p:nvPr/>
        </p:nvSpPr>
        <p:spPr bwMode="auto">
          <a:xfrm>
            <a:off x="2711451" y="3284538"/>
            <a:ext cx="66976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宏達電</a:t>
            </a:r>
            <a:r>
              <a:rPr lang="en-US" altLang="zh-TW" sz="1600" b="1">
                <a:solidFill>
                  <a:schemeClr val="bg1"/>
                </a:solidFill>
                <a:cs typeface="Arial" panose="020B0604020202020204" pitchFamily="34" charset="0"/>
              </a:rPr>
              <a:t>  </a:t>
            </a:r>
            <a:r>
              <a:rPr lang="zh-TW" altLang="en-US" sz="1600" b="1">
                <a:solidFill>
                  <a:schemeClr val="bg1"/>
                </a:solidFill>
                <a:cs typeface="Arial" panose="020B0604020202020204" pitchFamily="34" charset="0"/>
              </a:rPr>
              <a:t>華碩  廣達</a:t>
            </a:r>
            <a:r>
              <a:rPr lang="en-US" altLang="zh-TW" sz="1600" b="1">
                <a:solidFill>
                  <a:schemeClr val="bg1"/>
                </a:solidFill>
                <a:cs typeface="Arial" panose="020B0604020202020204" pitchFamily="34" charset="0"/>
              </a:rPr>
              <a:t>  68x 132x 169x </a:t>
            </a:r>
            <a:endParaRPr lang="zh-TW" altLang="en-US" sz="1600" b="1">
              <a:solidFill>
                <a:schemeClr val="bg1"/>
              </a:solidFill>
              <a:cs typeface="Arial" panose="020B0604020202020204" pitchFamily="34" charset="0"/>
            </a:endParaRPr>
          </a:p>
        </p:txBody>
      </p:sp>
      <p:sp>
        <p:nvSpPr>
          <p:cNvPr id="13322" name="圓角矩形 10"/>
          <p:cNvSpPr>
            <a:spLocks noChangeArrowheads="1"/>
          </p:cNvSpPr>
          <p:nvPr/>
        </p:nvSpPr>
        <p:spPr bwMode="auto">
          <a:xfrm>
            <a:off x="8205789" y="1917701"/>
            <a:ext cx="1851025" cy="328613"/>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台積電</a:t>
            </a:r>
            <a:r>
              <a:rPr lang="en-US" altLang="zh-TW" sz="1600" b="1">
                <a:solidFill>
                  <a:schemeClr val="bg1"/>
                </a:solidFill>
                <a:cs typeface="Arial" panose="020B0604020202020204" pitchFamily="34" charset="0"/>
              </a:rPr>
              <a:t> 2120x</a:t>
            </a:r>
            <a:r>
              <a:rPr lang="en-US" altLang="zh-TW" sz="1600" b="1">
                <a:solidFill>
                  <a:srgbClr val="FFFF00"/>
                </a:solidFill>
                <a:cs typeface="Arial" panose="020B0604020202020204" pitchFamily="34" charset="0"/>
              </a:rPr>
              <a:t>5.15</a:t>
            </a:r>
            <a:endParaRPr lang="zh-TW" altLang="en-US" sz="1600" b="1">
              <a:solidFill>
                <a:srgbClr val="FFFF00"/>
              </a:solidFill>
              <a:cs typeface="Arial" panose="020B0604020202020204" pitchFamily="34" charset="0"/>
            </a:endParaRPr>
          </a:p>
        </p:txBody>
      </p:sp>
      <p:sp>
        <p:nvSpPr>
          <p:cNvPr id="13323" name="圓角矩形 11"/>
          <p:cNvSpPr>
            <a:spLocks noChangeArrowheads="1"/>
          </p:cNvSpPr>
          <p:nvPr/>
        </p:nvSpPr>
        <p:spPr bwMode="auto">
          <a:xfrm>
            <a:off x="8205789" y="2379663"/>
            <a:ext cx="1851025" cy="3175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鴻海</a:t>
            </a:r>
            <a:r>
              <a:rPr lang="en-US" altLang="zh-TW" sz="1600" b="1">
                <a:solidFill>
                  <a:schemeClr val="bg1"/>
                </a:solidFill>
                <a:cs typeface="Arial" panose="020B0604020202020204" pitchFamily="34" charset="0"/>
              </a:rPr>
              <a:t>       707x</a:t>
            </a:r>
            <a:r>
              <a:rPr lang="en-US" altLang="zh-TW" sz="1600" b="1">
                <a:solidFill>
                  <a:srgbClr val="FFFF00"/>
                </a:solidFill>
                <a:cs typeface="Arial" panose="020B0604020202020204" pitchFamily="34" charset="0"/>
              </a:rPr>
              <a:t>1.72</a:t>
            </a:r>
            <a:endParaRPr lang="zh-TW" altLang="en-US" sz="1600" b="1">
              <a:solidFill>
                <a:srgbClr val="FFFF00"/>
              </a:solidFill>
              <a:cs typeface="Arial" panose="020B0604020202020204" pitchFamily="34" charset="0"/>
            </a:endParaRPr>
          </a:p>
        </p:txBody>
      </p:sp>
      <p:sp>
        <p:nvSpPr>
          <p:cNvPr id="13324" name="圓角矩形 12"/>
          <p:cNvSpPr>
            <a:spLocks noChangeArrowheads="1"/>
          </p:cNvSpPr>
          <p:nvPr/>
        </p:nvSpPr>
        <p:spPr bwMode="auto">
          <a:xfrm>
            <a:off x="2349501" y="2057400"/>
            <a:ext cx="17319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訊連 </a:t>
            </a:r>
            <a:r>
              <a:rPr lang="en-US" altLang="zh-TW" sz="1600" b="1">
                <a:solidFill>
                  <a:schemeClr val="bg1"/>
                </a:solidFill>
                <a:cs typeface="Arial" panose="020B0604020202020204" pitchFamily="34" charset="0"/>
              </a:rPr>
              <a:t>   5x </a:t>
            </a:r>
            <a:endParaRPr lang="zh-TW" altLang="en-US" sz="1600" b="1">
              <a:solidFill>
                <a:schemeClr val="bg1"/>
              </a:solidFill>
              <a:cs typeface="Arial" panose="020B0604020202020204" pitchFamily="34" charset="0"/>
            </a:endParaRPr>
          </a:p>
        </p:txBody>
      </p:sp>
      <p:sp>
        <p:nvSpPr>
          <p:cNvPr id="13325" name="圓角矩形 13"/>
          <p:cNvSpPr>
            <a:spLocks noChangeArrowheads="1"/>
          </p:cNvSpPr>
          <p:nvPr/>
        </p:nvSpPr>
        <p:spPr bwMode="auto">
          <a:xfrm>
            <a:off x="8205789" y="2794001"/>
            <a:ext cx="1851025" cy="347663"/>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聯發科</a:t>
            </a:r>
            <a:r>
              <a:rPr lang="en-US" altLang="zh-TW" sz="1600" b="1">
                <a:solidFill>
                  <a:schemeClr val="bg1"/>
                </a:solidFill>
                <a:cs typeface="Arial" panose="020B0604020202020204" pitchFamily="34" charset="0"/>
              </a:rPr>
              <a:t>   411x</a:t>
            </a:r>
            <a:r>
              <a:rPr lang="en-US" altLang="zh-TW" sz="1600" b="1">
                <a:solidFill>
                  <a:srgbClr val="FFFF00"/>
                </a:solidFill>
                <a:cs typeface="Arial" panose="020B0604020202020204" pitchFamily="34" charset="0"/>
              </a:rPr>
              <a:t>1.00</a:t>
            </a:r>
            <a:endParaRPr lang="zh-TW" altLang="en-US" sz="1600" b="1">
              <a:solidFill>
                <a:srgbClr val="FFFF00"/>
              </a:solidFill>
              <a:cs typeface="Arial" panose="020B0604020202020204" pitchFamily="34" charset="0"/>
            </a:endParaRPr>
          </a:p>
        </p:txBody>
      </p:sp>
      <p:sp>
        <p:nvSpPr>
          <p:cNvPr id="13326" name="圓角矩形 14"/>
          <p:cNvSpPr>
            <a:spLocks noChangeArrowheads="1"/>
          </p:cNvSpPr>
          <p:nvPr/>
        </p:nvSpPr>
        <p:spPr bwMode="auto">
          <a:xfrm>
            <a:off x="2349501" y="2455863"/>
            <a:ext cx="17319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a:solidFill>
                  <a:schemeClr val="bg1"/>
                </a:solidFill>
                <a:cs typeface="Arial" panose="020B0604020202020204" pitchFamily="34" charset="0"/>
              </a:rPr>
              <a:t>趨勢  </a:t>
            </a:r>
            <a:r>
              <a:rPr lang="en-US" altLang="zh-TW" sz="1600" b="1">
                <a:solidFill>
                  <a:schemeClr val="bg1"/>
                </a:solidFill>
                <a:cs typeface="Arial" panose="020B0604020202020204" pitchFamily="34" charset="0"/>
              </a:rPr>
              <a:t>82x </a:t>
            </a:r>
            <a:endParaRPr lang="zh-TW" altLang="en-US" sz="1600" b="1">
              <a:solidFill>
                <a:schemeClr val="bg1"/>
              </a:solidFill>
              <a:cs typeface="Arial" panose="020B0604020202020204" pitchFamily="34" charset="0"/>
            </a:endParaRPr>
          </a:p>
        </p:txBody>
      </p:sp>
      <p:sp>
        <p:nvSpPr>
          <p:cNvPr id="13327" name="圓角矩形 15"/>
          <p:cNvSpPr>
            <a:spLocks noChangeArrowheads="1"/>
          </p:cNvSpPr>
          <p:nvPr/>
        </p:nvSpPr>
        <p:spPr bwMode="auto">
          <a:xfrm>
            <a:off x="8170863" y="4244975"/>
            <a:ext cx="1885950" cy="319088"/>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TI</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1063x</a:t>
            </a:r>
            <a:r>
              <a:rPr lang="en-US" altLang="zh-TW" sz="1600" b="1">
                <a:solidFill>
                  <a:srgbClr val="FFFF00"/>
                </a:solidFill>
                <a:cs typeface="Arial" panose="020B0604020202020204" pitchFamily="34" charset="0"/>
              </a:rPr>
              <a:t>2.59</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28" name="圓角矩形 16"/>
          <p:cNvSpPr>
            <a:spLocks noChangeArrowheads="1"/>
          </p:cNvSpPr>
          <p:nvPr/>
        </p:nvSpPr>
        <p:spPr bwMode="auto">
          <a:xfrm>
            <a:off x="2274888" y="5060950"/>
            <a:ext cx="5688012"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a:solidFill>
                  <a:schemeClr val="bg1"/>
                </a:solidFill>
                <a:cs typeface="Arial" panose="020B0604020202020204" pitchFamily="34" charset="0"/>
              </a:rPr>
              <a:t>Google</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6564x</a:t>
            </a:r>
            <a:r>
              <a:rPr lang="en-US" altLang="zh-TW" sz="1600" b="1">
                <a:solidFill>
                  <a:srgbClr val="FFFF00"/>
                </a:solidFill>
                <a:cs typeface="Arial" panose="020B0604020202020204" pitchFamily="34" charset="0"/>
              </a:rPr>
              <a:t>15.96</a:t>
            </a:r>
            <a:endParaRPr lang="zh-TW" altLang="en-US" sz="1600" b="1">
              <a:solidFill>
                <a:srgbClr val="FFFF00"/>
              </a:solidFill>
              <a:cs typeface="Arial" panose="020B0604020202020204" pitchFamily="34" charset="0"/>
            </a:endParaRPr>
          </a:p>
        </p:txBody>
      </p:sp>
      <p:sp>
        <p:nvSpPr>
          <p:cNvPr id="13329" name="圓角矩形 17"/>
          <p:cNvSpPr>
            <a:spLocks noChangeArrowheads="1"/>
          </p:cNvSpPr>
          <p:nvPr/>
        </p:nvSpPr>
        <p:spPr bwMode="auto">
          <a:xfrm>
            <a:off x="2260600" y="5516563"/>
            <a:ext cx="767873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a:solidFill>
                  <a:schemeClr val="bg1"/>
                </a:solidFill>
                <a:cs typeface="Arial" panose="020B0604020202020204" pitchFamily="34" charset="0"/>
              </a:rPr>
              <a:t>IBM</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2764x  </a:t>
            </a:r>
            <a:r>
              <a:rPr lang="en-US" altLang="zh-TW" sz="1600" b="1">
                <a:solidFill>
                  <a:srgbClr val="FFFF00"/>
                </a:solidFill>
                <a:cs typeface="Arial" panose="020B0604020202020204" pitchFamily="34" charset="0"/>
              </a:rPr>
              <a:t>6.72</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0" name="圓角矩形 18"/>
          <p:cNvSpPr>
            <a:spLocks noChangeArrowheads="1"/>
          </p:cNvSpPr>
          <p:nvPr/>
        </p:nvSpPr>
        <p:spPr bwMode="auto">
          <a:xfrm>
            <a:off x="2289175" y="4652963"/>
            <a:ext cx="565943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a:solidFill>
                  <a:schemeClr val="bg1"/>
                </a:solidFill>
                <a:cs typeface="Arial" panose="020B0604020202020204" pitchFamily="34" charset="0"/>
              </a:rPr>
              <a:t>Microsoft</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6213x</a:t>
            </a:r>
            <a:r>
              <a:rPr lang="en-US" altLang="zh-TW" sz="1600" b="1">
                <a:solidFill>
                  <a:srgbClr val="FFFF00"/>
                </a:solidFill>
                <a:cs typeface="Arial" panose="020B0604020202020204" pitchFamily="34" charset="0"/>
              </a:rPr>
              <a:t>15.10</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1" name="圓角矩形 19"/>
          <p:cNvSpPr>
            <a:spLocks noChangeArrowheads="1"/>
          </p:cNvSpPr>
          <p:nvPr/>
        </p:nvSpPr>
        <p:spPr bwMode="auto">
          <a:xfrm>
            <a:off x="8167689" y="4652963"/>
            <a:ext cx="188912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ARM</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432x</a:t>
            </a:r>
            <a:r>
              <a:rPr lang="en-US" altLang="zh-TW" sz="1600" b="1">
                <a:solidFill>
                  <a:srgbClr val="FFFF00"/>
                </a:solidFill>
                <a:cs typeface="Arial" panose="020B0604020202020204" pitchFamily="34" charset="0"/>
              </a:rPr>
              <a:t>1.05</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2" name="圓角矩形 20"/>
          <p:cNvSpPr>
            <a:spLocks noChangeArrowheads="1"/>
          </p:cNvSpPr>
          <p:nvPr/>
        </p:nvSpPr>
        <p:spPr bwMode="auto">
          <a:xfrm>
            <a:off x="8181975" y="3778251"/>
            <a:ext cx="1874838" cy="354013"/>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Intel</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2720x</a:t>
            </a:r>
            <a:r>
              <a:rPr lang="en-US" altLang="zh-TW" sz="1600" b="1">
                <a:solidFill>
                  <a:srgbClr val="FFFF00"/>
                </a:solidFill>
                <a:cs typeface="Arial" panose="020B0604020202020204" pitchFamily="34" charset="0"/>
              </a:rPr>
              <a:t>6.61</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3" name="圓角矩形 21"/>
          <p:cNvSpPr>
            <a:spLocks noChangeArrowheads="1"/>
          </p:cNvSpPr>
          <p:nvPr/>
        </p:nvSpPr>
        <p:spPr bwMode="auto">
          <a:xfrm>
            <a:off x="2260600" y="5900738"/>
            <a:ext cx="767873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a:solidFill>
                  <a:schemeClr val="bg1"/>
                </a:solidFill>
                <a:cs typeface="Arial" panose="020B0604020202020204" pitchFamily="34" charset="0"/>
              </a:rPr>
              <a:t>Apple</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12922x</a:t>
            </a:r>
            <a:r>
              <a:rPr lang="en-US" altLang="zh-TW" sz="1600" b="1">
                <a:solidFill>
                  <a:srgbClr val="FFFF00"/>
                </a:solidFill>
                <a:cs typeface="Arial" panose="020B0604020202020204" pitchFamily="34" charset="0"/>
              </a:rPr>
              <a:t>31.41</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4" name="圓角矩形 22"/>
          <p:cNvSpPr>
            <a:spLocks noChangeArrowheads="1"/>
          </p:cNvSpPr>
          <p:nvPr/>
        </p:nvSpPr>
        <p:spPr bwMode="auto">
          <a:xfrm>
            <a:off x="4440239" y="4206875"/>
            <a:ext cx="282892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Vmware 628x</a:t>
            </a:r>
            <a:r>
              <a:rPr lang="en-US" altLang="zh-TW" sz="1600" b="1">
                <a:solidFill>
                  <a:srgbClr val="FFFF00"/>
                </a:solidFill>
                <a:cs typeface="Arial" panose="020B0604020202020204" pitchFamily="34" charset="0"/>
              </a:rPr>
              <a:t>1.53</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5" name="圓角矩形 23"/>
          <p:cNvSpPr>
            <a:spLocks noChangeArrowheads="1"/>
          </p:cNvSpPr>
          <p:nvPr/>
        </p:nvSpPr>
        <p:spPr bwMode="auto">
          <a:xfrm>
            <a:off x="4460875" y="3775075"/>
            <a:ext cx="280828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Citrix     176x</a:t>
            </a:r>
            <a:r>
              <a:rPr lang="en-US" altLang="zh-TW" sz="1600" b="1">
                <a:solidFill>
                  <a:srgbClr val="FFFF00"/>
                </a:solidFill>
                <a:cs typeface="Arial" panose="020B0604020202020204" pitchFamily="34" charset="0"/>
              </a:rPr>
              <a:t>0.43</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36" name="圓角矩形 24"/>
          <p:cNvSpPr>
            <a:spLocks noChangeArrowheads="1"/>
          </p:cNvSpPr>
          <p:nvPr/>
        </p:nvSpPr>
        <p:spPr bwMode="auto">
          <a:xfrm>
            <a:off x="2382839" y="3775075"/>
            <a:ext cx="1792287"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Adobe      681x </a:t>
            </a:r>
            <a:endParaRPr lang="zh-TW" altLang="en-US" sz="1600" b="1">
              <a:solidFill>
                <a:schemeClr val="bg1"/>
              </a:solidFill>
              <a:cs typeface="Arial" panose="020B0604020202020204" pitchFamily="34" charset="0"/>
            </a:endParaRPr>
          </a:p>
        </p:txBody>
      </p:sp>
      <p:sp>
        <p:nvSpPr>
          <p:cNvPr id="13337" name="圓角矩形 26"/>
          <p:cNvSpPr>
            <a:spLocks noChangeArrowheads="1"/>
          </p:cNvSpPr>
          <p:nvPr/>
        </p:nvSpPr>
        <p:spPr bwMode="auto">
          <a:xfrm>
            <a:off x="2374901" y="4189413"/>
            <a:ext cx="179387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Semantec 297x </a:t>
            </a:r>
            <a:endParaRPr lang="zh-TW" altLang="en-US" sz="1600" b="1">
              <a:solidFill>
                <a:schemeClr val="bg1"/>
              </a:solidFill>
              <a:cs typeface="Arial" panose="020B0604020202020204" pitchFamily="34" charset="0"/>
            </a:endParaRPr>
          </a:p>
        </p:txBody>
      </p:sp>
      <p:sp>
        <p:nvSpPr>
          <p:cNvPr id="13339" name="圓角矩形 19"/>
          <p:cNvSpPr>
            <a:spLocks noChangeArrowheads="1"/>
          </p:cNvSpPr>
          <p:nvPr/>
        </p:nvSpPr>
        <p:spPr bwMode="auto">
          <a:xfrm>
            <a:off x="8161339" y="5060951"/>
            <a:ext cx="1895475" cy="346075"/>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QCOM</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2066x</a:t>
            </a:r>
            <a:r>
              <a:rPr lang="en-US" altLang="zh-TW" sz="1600" b="1">
                <a:solidFill>
                  <a:srgbClr val="FFFF00"/>
                </a:solidFill>
                <a:cs typeface="Arial" panose="020B0604020202020204" pitchFamily="34" charset="0"/>
              </a:rPr>
              <a:t>5.02</a:t>
            </a:r>
            <a:r>
              <a:rPr lang="en-US" altLang="zh-TW" sz="1600" b="1">
                <a:solidFill>
                  <a:schemeClr val="bg1"/>
                </a:solidFill>
                <a:cs typeface="Arial" panose="020B0604020202020204" pitchFamily="34" charset="0"/>
              </a:rPr>
              <a:t> </a:t>
            </a:r>
            <a:endParaRPr lang="zh-TW" altLang="en-US" sz="1600" b="1">
              <a:solidFill>
                <a:schemeClr val="bg1"/>
              </a:solidFill>
              <a:cs typeface="Arial" panose="020B0604020202020204" pitchFamily="34" charset="0"/>
            </a:endParaRPr>
          </a:p>
        </p:txBody>
      </p:sp>
      <p:sp>
        <p:nvSpPr>
          <p:cNvPr id="13340" name="圓角矩形 14"/>
          <p:cNvSpPr>
            <a:spLocks noChangeArrowheads="1"/>
          </p:cNvSpPr>
          <p:nvPr/>
        </p:nvSpPr>
        <p:spPr bwMode="auto">
          <a:xfrm>
            <a:off x="2349501" y="2865438"/>
            <a:ext cx="17319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PC Home</a:t>
            </a:r>
            <a:r>
              <a:rPr lang="zh-TW" altLang="en-US" sz="1600" b="1">
                <a:solidFill>
                  <a:schemeClr val="bg1"/>
                </a:solidFill>
                <a:cs typeface="Arial" panose="020B0604020202020204" pitchFamily="34" charset="0"/>
              </a:rPr>
              <a:t> </a:t>
            </a:r>
            <a:r>
              <a:rPr lang="en-US" altLang="zh-TW" sz="1600" b="1">
                <a:solidFill>
                  <a:schemeClr val="bg1"/>
                </a:solidFill>
                <a:cs typeface="Arial" panose="020B0604020202020204" pitchFamily="34" charset="0"/>
              </a:rPr>
              <a:t>17x </a:t>
            </a:r>
            <a:endParaRPr lang="zh-TW" altLang="en-US" sz="1600" b="1">
              <a:solidFill>
                <a:schemeClr val="bg1"/>
              </a:solidFill>
              <a:cs typeface="Arial" panose="020B0604020202020204" pitchFamily="34" charset="0"/>
            </a:endParaRPr>
          </a:p>
        </p:txBody>
      </p:sp>
      <p:sp>
        <p:nvSpPr>
          <p:cNvPr id="13341" name="圓角矩形 26"/>
          <p:cNvSpPr>
            <a:spLocks noChangeArrowheads="1"/>
          </p:cNvSpPr>
          <p:nvPr/>
        </p:nvSpPr>
        <p:spPr bwMode="auto">
          <a:xfrm>
            <a:off x="1814514" y="5267325"/>
            <a:ext cx="179387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Facebook 3835x </a:t>
            </a:r>
            <a:endParaRPr lang="zh-TW" altLang="en-US" sz="1600" b="1">
              <a:solidFill>
                <a:schemeClr val="bg1"/>
              </a:solidFill>
              <a:cs typeface="Arial" panose="020B0604020202020204" pitchFamily="34" charset="0"/>
            </a:endParaRPr>
          </a:p>
        </p:txBody>
      </p:sp>
      <p:sp>
        <p:nvSpPr>
          <p:cNvPr id="13342" name="圓角矩形 26"/>
          <p:cNvSpPr>
            <a:spLocks noChangeArrowheads="1"/>
          </p:cNvSpPr>
          <p:nvPr/>
        </p:nvSpPr>
        <p:spPr bwMode="auto">
          <a:xfrm>
            <a:off x="1814514" y="5653088"/>
            <a:ext cx="179387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2"/>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3"/>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4"/>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5"/>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Alibaba     3662x </a:t>
            </a:r>
            <a:endParaRPr lang="zh-TW" altLang="en-US" sz="1600" b="1">
              <a:solidFill>
                <a:schemeClr val="bg1"/>
              </a:solidFill>
              <a:cs typeface="Arial" panose="020B0604020202020204" pitchFamily="34"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標題 1"/>
          <p:cNvSpPr>
            <a:spLocks noGrp="1"/>
          </p:cNvSpPr>
          <p:nvPr>
            <p:ph type="title"/>
          </p:nvPr>
        </p:nvSpPr>
        <p:spPr/>
        <p:txBody>
          <a:bodyPr/>
          <a:lstStyle/>
          <a:p>
            <a:r>
              <a:rPr lang="zh-TW" altLang="en-US" dirty="0"/>
              <a:t>市值 </a:t>
            </a:r>
            <a:r>
              <a:rPr lang="en-US" altLang="zh-TW" dirty="0"/>
              <a:t>2016/03/01</a:t>
            </a:r>
            <a:endParaRPr lang="zh-TW" altLang="en-US" dirty="0"/>
          </a:p>
        </p:txBody>
      </p:sp>
      <p:sp>
        <p:nvSpPr>
          <p:cNvPr id="4" name="頁尾版面配置區 3"/>
          <p:cNvSpPr>
            <a:spLocks noGrp="1"/>
          </p:cNvSpPr>
          <p:nvPr>
            <p:ph type="ftr" sz="quarter" idx="11"/>
          </p:nvPr>
        </p:nvSpPr>
        <p:spPr/>
        <p:txBody>
          <a:bodyPr/>
          <a:lstStyle/>
          <a:p>
            <a:pPr>
              <a:defRPr/>
            </a:pPr>
            <a:r>
              <a:rPr lang="en-US" altLang="zh-TW"/>
              <a:t>/23</a:t>
            </a:r>
          </a:p>
        </p:txBody>
      </p:sp>
      <p:sp>
        <p:nvSpPr>
          <p:cNvPr id="13316" name="投影片編號版面配置區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fld id="{7382B0BA-8AB1-441F-87D5-E8CD2409083A}" type="slidenum">
              <a:rPr lang="en-US" altLang="zh-TW" sz="1400"/>
              <a:pPr>
                <a:spcBef>
                  <a:spcPct val="0"/>
                </a:spcBef>
                <a:buFontTx/>
                <a:buNone/>
              </a:pPr>
              <a:t>4</a:t>
            </a:fld>
            <a:endParaRPr lang="en-US" altLang="zh-TW" sz="1400" dirty="0"/>
          </a:p>
        </p:txBody>
      </p:sp>
      <p:sp>
        <p:nvSpPr>
          <p:cNvPr id="13317" name="圓角矩形 5"/>
          <p:cNvSpPr>
            <a:spLocks noChangeArrowheads="1"/>
          </p:cNvSpPr>
          <p:nvPr/>
        </p:nvSpPr>
        <p:spPr bwMode="auto">
          <a:xfrm>
            <a:off x="4872039" y="1409700"/>
            <a:ext cx="2592387" cy="342900"/>
          </a:xfrm>
          <a:prstGeom prst="roundRect">
            <a:avLst>
              <a:gd name="adj" fmla="val 0"/>
            </a:avLst>
          </a:prstGeom>
          <a:solidFill>
            <a:srgbClr val="996633"/>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System Software</a:t>
            </a:r>
            <a:endParaRPr lang="zh-TW" altLang="en-US" sz="1600" b="1">
              <a:solidFill>
                <a:schemeClr val="bg1"/>
              </a:solidFill>
              <a:cs typeface="Arial" panose="020B0604020202020204" pitchFamily="34" charset="0"/>
            </a:endParaRPr>
          </a:p>
        </p:txBody>
      </p:sp>
      <p:sp>
        <p:nvSpPr>
          <p:cNvPr id="13318" name="圓角矩形 6"/>
          <p:cNvSpPr>
            <a:spLocks noChangeArrowheads="1"/>
          </p:cNvSpPr>
          <p:nvPr/>
        </p:nvSpPr>
        <p:spPr bwMode="auto">
          <a:xfrm>
            <a:off x="4943475" y="2055813"/>
            <a:ext cx="2376488"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系微</a:t>
            </a:r>
            <a:r>
              <a:rPr lang="en-US" altLang="zh-TW" sz="1600" b="1" dirty="0">
                <a:solidFill>
                  <a:schemeClr val="bg1"/>
                </a:solidFill>
                <a:cs typeface="Arial" panose="020B0604020202020204" pitchFamily="34" charset="0"/>
              </a:rPr>
              <a:t> 1x (9.28 </a:t>
            </a:r>
            <a:r>
              <a:rPr lang="zh-TW" altLang="en-US" sz="1600" b="1" dirty="0">
                <a:solidFill>
                  <a:schemeClr val="bg1"/>
                </a:solidFill>
                <a:cs typeface="Arial" panose="020B0604020202020204" pitchFamily="34" charset="0"/>
              </a:rPr>
              <a:t>億台幣</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19" name="圓角矩形 7"/>
          <p:cNvSpPr>
            <a:spLocks noChangeArrowheads="1"/>
          </p:cNvSpPr>
          <p:nvPr/>
        </p:nvSpPr>
        <p:spPr bwMode="auto">
          <a:xfrm>
            <a:off x="7751764" y="1412875"/>
            <a:ext cx="2592387" cy="342900"/>
          </a:xfrm>
          <a:prstGeom prst="roundRect">
            <a:avLst>
              <a:gd name="adj" fmla="val 731"/>
            </a:avLst>
          </a:prstGeom>
          <a:solidFill>
            <a:srgbClr val="996633"/>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Hardware</a:t>
            </a:r>
            <a:endParaRPr lang="zh-TW" altLang="en-US" sz="1600" b="1">
              <a:solidFill>
                <a:schemeClr val="bg1"/>
              </a:solidFill>
              <a:cs typeface="Arial" panose="020B0604020202020204" pitchFamily="34" charset="0"/>
            </a:endParaRPr>
          </a:p>
        </p:txBody>
      </p:sp>
      <p:sp>
        <p:nvSpPr>
          <p:cNvPr id="13320" name="圓角矩形 8"/>
          <p:cNvSpPr>
            <a:spLocks noChangeArrowheads="1"/>
          </p:cNvSpPr>
          <p:nvPr/>
        </p:nvSpPr>
        <p:spPr bwMode="auto">
          <a:xfrm>
            <a:off x="1919289" y="1412875"/>
            <a:ext cx="2592387" cy="342900"/>
          </a:xfrm>
          <a:prstGeom prst="roundRect">
            <a:avLst>
              <a:gd name="adj" fmla="val 0"/>
            </a:avLst>
          </a:prstGeom>
          <a:solidFill>
            <a:srgbClr val="996633"/>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a:solidFill>
                  <a:schemeClr val="bg1"/>
                </a:solidFill>
                <a:cs typeface="Arial" panose="020B0604020202020204" pitchFamily="34" charset="0"/>
              </a:rPr>
              <a:t>Application Software</a:t>
            </a:r>
            <a:endParaRPr lang="zh-TW" altLang="en-US" sz="1600" b="1">
              <a:solidFill>
                <a:schemeClr val="bg1"/>
              </a:solidFill>
              <a:cs typeface="Arial" panose="020B0604020202020204" pitchFamily="34" charset="0"/>
            </a:endParaRPr>
          </a:p>
        </p:txBody>
      </p:sp>
      <p:sp>
        <p:nvSpPr>
          <p:cNvPr id="13321" name="圓角矩形 9"/>
          <p:cNvSpPr>
            <a:spLocks noChangeArrowheads="1"/>
          </p:cNvSpPr>
          <p:nvPr/>
        </p:nvSpPr>
        <p:spPr bwMode="auto">
          <a:xfrm>
            <a:off x="2711451" y="3284538"/>
            <a:ext cx="66976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宏達電</a:t>
            </a:r>
            <a:r>
              <a:rPr lang="en-US" altLang="zh-TW" sz="1600" b="1" dirty="0">
                <a:solidFill>
                  <a:schemeClr val="bg1"/>
                </a:solidFill>
                <a:cs typeface="Arial" panose="020B0604020202020204" pitchFamily="34" charset="0"/>
              </a:rPr>
              <a:t>  </a:t>
            </a:r>
            <a:r>
              <a:rPr lang="zh-TW" altLang="en-US" sz="1600" b="1" dirty="0">
                <a:solidFill>
                  <a:schemeClr val="bg1"/>
                </a:solidFill>
                <a:cs typeface="Arial" panose="020B0604020202020204" pitchFamily="34" charset="0"/>
              </a:rPr>
              <a:t>華碩  廣達</a:t>
            </a:r>
            <a:r>
              <a:rPr lang="en-US" altLang="zh-TW" sz="1600" b="1" dirty="0">
                <a:solidFill>
                  <a:schemeClr val="bg1"/>
                </a:solidFill>
                <a:cs typeface="Arial" panose="020B0604020202020204" pitchFamily="34" charset="0"/>
              </a:rPr>
              <a:t>  72x 219x 234x </a:t>
            </a:r>
            <a:endParaRPr lang="zh-TW" altLang="en-US" sz="1600" b="1" dirty="0">
              <a:solidFill>
                <a:schemeClr val="bg1"/>
              </a:solidFill>
              <a:cs typeface="Arial" panose="020B0604020202020204" pitchFamily="34" charset="0"/>
            </a:endParaRPr>
          </a:p>
        </p:txBody>
      </p:sp>
      <p:sp>
        <p:nvSpPr>
          <p:cNvPr id="13322" name="圓角矩形 10"/>
          <p:cNvSpPr>
            <a:spLocks noChangeArrowheads="1"/>
          </p:cNvSpPr>
          <p:nvPr/>
        </p:nvSpPr>
        <p:spPr bwMode="auto">
          <a:xfrm>
            <a:off x="8205789" y="1917701"/>
            <a:ext cx="1922660" cy="328613"/>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台積電</a:t>
            </a:r>
            <a:r>
              <a:rPr lang="en-US" altLang="zh-TW" sz="1600" b="1" dirty="0">
                <a:solidFill>
                  <a:schemeClr val="bg1"/>
                </a:solidFill>
                <a:cs typeface="Arial" panose="020B0604020202020204" pitchFamily="34" charset="0"/>
              </a:rPr>
              <a:t> 4163x</a:t>
            </a:r>
            <a:r>
              <a:rPr lang="en-US" altLang="zh-TW" sz="1600" b="1" dirty="0">
                <a:solidFill>
                  <a:srgbClr val="FFFF00"/>
                </a:solidFill>
                <a:cs typeface="Arial" panose="020B0604020202020204" pitchFamily="34" charset="0"/>
              </a:rPr>
              <a:t>10.42</a:t>
            </a:r>
            <a:endParaRPr lang="zh-TW" altLang="en-US" sz="1600" b="1" dirty="0">
              <a:solidFill>
                <a:srgbClr val="FFFF00"/>
              </a:solidFill>
              <a:cs typeface="Arial" panose="020B0604020202020204" pitchFamily="34" charset="0"/>
            </a:endParaRPr>
          </a:p>
        </p:txBody>
      </p:sp>
      <p:sp>
        <p:nvSpPr>
          <p:cNvPr id="13323" name="圓角矩形 11"/>
          <p:cNvSpPr>
            <a:spLocks noChangeArrowheads="1"/>
          </p:cNvSpPr>
          <p:nvPr/>
        </p:nvSpPr>
        <p:spPr bwMode="auto">
          <a:xfrm>
            <a:off x="8205788" y="2379663"/>
            <a:ext cx="1922661" cy="3175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鴻海</a:t>
            </a:r>
            <a:r>
              <a:rPr lang="en-US" altLang="zh-TW" sz="1600" b="1" dirty="0">
                <a:solidFill>
                  <a:schemeClr val="bg1"/>
                </a:solidFill>
                <a:cs typeface="Arial" panose="020B0604020202020204" pitchFamily="34" charset="0"/>
              </a:rPr>
              <a:t>     1314x</a:t>
            </a:r>
            <a:r>
              <a:rPr lang="en-US" altLang="zh-TW" sz="1600" b="1" dirty="0">
                <a:solidFill>
                  <a:srgbClr val="FFFF00"/>
                </a:solidFill>
                <a:cs typeface="Arial" panose="020B0604020202020204" pitchFamily="34" charset="0"/>
              </a:rPr>
              <a:t>3.29</a:t>
            </a:r>
            <a:endParaRPr lang="zh-TW" altLang="en-US" sz="1600" b="1" dirty="0">
              <a:solidFill>
                <a:srgbClr val="FFFF00"/>
              </a:solidFill>
              <a:cs typeface="Arial" panose="020B0604020202020204" pitchFamily="34" charset="0"/>
            </a:endParaRPr>
          </a:p>
        </p:txBody>
      </p:sp>
      <p:sp>
        <p:nvSpPr>
          <p:cNvPr id="13324" name="圓角矩形 12"/>
          <p:cNvSpPr>
            <a:spLocks noChangeArrowheads="1"/>
          </p:cNvSpPr>
          <p:nvPr/>
        </p:nvSpPr>
        <p:spPr bwMode="auto">
          <a:xfrm>
            <a:off x="2349501" y="2057400"/>
            <a:ext cx="17319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訊連 </a:t>
            </a:r>
            <a:r>
              <a:rPr lang="en-US" altLang="zh-TW" sz="1600" b="1" dirty="0">
                <a:solidFill>
                  <a:schemeClr val="bg1"/>
                </a:solidFill>
                <a:cs typeface="Arial" panose="020B0604020202020204" pitchFamily="34" charset="0"/>
              </a:rPr>
              <a:t>   8x </a:t>
            </a:r>
            <a:endParaRPr lang="zh-TW" altLang="en-US" sz="1600" b="1" dirty="0">
              <a:solidFill>
                <a:schemeClr val="bg1"/>
              </a:solidFill>
              <a:cs typeface="Arial" panose="020B0604020202020204" pitchFamily="34" charset="0"/>
            </a:endParaRPr>
          </a:p>
        </p:txBody>
      </p:sp>
      <p:sp>
        <p:nvSpPr>
          <p:cNvPr id="13325" name="圓角矩形 13"/>
          <p:cNvSpPr>
            <a:spLocks noChangeArrowheads="1"/>
          </p:cNvSpPr>
          <p:nvPr/>
        </p:nvSpPr>
        <p:spPr bwMode="auto">
          <a:xfrm>
            <a:off x="8205788" y="2794001"/>
            <a:ext cx="1922660" cy="347663"/>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聯發科</a:t>
            </a:r>
            <a:r>
              <a:rPr lang="en-US" altLang="zh-TW" sz="1600" b="1" dirty="0">
                <a:solidFill>
                  <a:schemeClr val="bg1"/>
                </a:solidFill>
                <a:cs typeface="Arial" panose="020B0604020202020204" pitchFamily="34" charset="0"/>
              </a:rPr>
              <a:t>   400x</a:t>
            </a:r>
            <a:r>
              <a:rPr lang="en-US" altLang="zh-TW" sz="1600" b="1" dirty="0">
                <a:solidFill>
                  <a:srgbClr val="FFFF00"/>
                </a:solidFill>
                <a:cs typeface="Arial" panose="020B0604020202020204" pitchFamily="34" charset="0"/>
              </a:rPr>
              <a:t>1.00</a:t>
            </a:r>
            <a:endParaRPr lang="zh-TW" altLang="en-US" sz="1600" b="1" dirty="0">
              <a:solidFill>
                <a:srgbClr val="FFFF00"/>
              </a:solidFill>
              <a:cs typeface="Arial" panose="020B0604020202020204" pitchFamily="34" charset="0"/>
            </a:endParaRPr>
          </a:p>
        </p:txBody>
      </p:sp>
      <p:sp>
        <p:nvSpPr>
          <p:cNvPr id="13326" name="圓角矩形 14"/>
          <p:cNvSpPr>
            <a:spLocks noChangeArrowheads="1"/>
          </p:cNvSpPr>
          <p:nvPr/>
        </p:nvSpPr>
        <p:spPr bwMode="auto">
          <a:xfrm>
            <a:off x="2349501" y="2455863"/>
            <a:ext cx="17319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zh-TW" altLang="en-US" sz="1600" b="1" dirty="0">
                <a:solidFill>
                  <a:schemeClr val="bg1"/>
                </a:solidFill>
                <a:cs typeface="Arial" panose="020B0604020202020204" pitchFamily="34" charset="0"/>
              </a:rPr>
              <a:t>趨勢  </a:t>
            </a:r>
            <a:r>
              <a:rPr lang="en-US" altLang="zh-TW" sz="1600" b="1" dirty="0">
                <a:solidFill>
                  <a:schemeClr val="bg1"/>
                </a:solidFill>
                <a:cs typeface="Arial" panose="020B0604020202020204" pitchFamily="34" charset="0"/>
              </a:rPr>
              <a:t>187x </a:t>
            </a:r>
            <a:endParaRPr lang="zh-TW" altLang="en-US" sz="1600" b="1" dirty="0">
              <a:solidFill>
                <a:schemeClr val="bg1"/>
              </a:solidFill>
              <a:cs typeface="Arial" panose="020B0604020202020204" pitchFamily="34" charset="0"/>
            </a:endParaRPr>
          </a:p>
        </p:txBody>
      </p:sp>
      <p:sp>
        <p:nvSpPr>
          <p:cNvPr id="13327" name="圓角矩形 15"/>
          <p:cNvSpPr>
            <a:spLocks noChangeArrowheads="1"/>
          </p:cNvSpPr>
          <p:nvPr/>
        </p:nvSpPr>
        <p:spPr bwMode="auto">
          <a:xfrm>
            <a:off x="8170863" y="4244975"/>
            <a:ext cx="1885950" cy="319088"/>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TI</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1919x</a:t>
            </a:r>
            <a:r>
              <a:rPr lang="en-US" altLang="zh-TW" sz="1600" b="1" dirty="0">
                <a:solidFill>
                  <a:srgbClr val="FFFF00"/>
                </a:solidFill>
                <a:cs typeface="Arial" panose="020B0604020202020204" pitchFamily="34" charset="0"/>
              </a:rPr>
              <a:t>4.80</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28" name="圓角矩形 16"/>
          <p:cNvSpPr>
            <a:spLocks noChangeArrowheads="1"/>
          </p:cNvSpPr>
          <p:nvPr/>
        </p:nvSpPr>
        <p:spPr bwMode="auto">
          <a:xfrm>
            <a:off x="2274888" y="5060950"/>
            <a:ext cx="5688012"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dirty="0">
                <a:solidFill>
                  <a:schemeClr val="bg1"/>
                </a:solidFill>
                <a:cs typeface="Arial" panose="020B0604020202020204" pitchFamily="34" charset="0"/>
              </a:rPr>
              <a:t>Google</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17190x</a:t>
            </a:r>
            <a:r>
              <a:rPr lang="en-US" altLang="zh-TW" sz="1600" b="1" dirty="0">
                <a:solidFill>
                  <a:srgbClr val="FFFF00"/>
                </a:solidFill>
                <a:cs typeface="Arial" panose="020B0604020202020204" pitchFamily="34" charset="0"/>
              </a:rPr>
              <a:t>43.01</a:t>
            </a:r>
            <a:endParaRPr lang="zh-TW" altLang="en-US" sz="1600" b="1" dirty="0">
              <a:solidFill>
                <a:srgbClr val="FFFF00"/>
              </a:solidFill>
              <a:cs typeface="Arial" panose="020B0604020202020204" pitchFamily="34" charset="0"/>
            </a:endParaRPr>
          </a:p>
        </p:txBody>
      </p:sp>
      <p:sp>
        <p:nvSpPr>
          <p:cNvPr id="13329" name="圓角矩形 17"/>
          <p:cNvSpPr>
            <a:spLocks noChangeArrowheads="1"/>
          </p:cNvSpPr>
          <p:nvPr/>
        </p:nvSpPr>
        <p:spPr bwMode="auto">
          <a:xfrm>
            <a:off x="2260600" y="5516563"/>
            <a:ext cx="767873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dirty="0">
                <a:solidFill>
                  <a:schemeClr val="bg1"/>
                </a:solidFill>
                <a:cs typeface="Arial" panose="020B0604020202020204" pitchFamily="34" charset="0"/>
              </a:rPr>
              <a:t>IBM</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4530x</a:t>
            </a:r>
            <a:r>
              <a:rPr lang="en-US" altLang="zh-TW" sz="1600" b="1" dirty="0">
                <a:solidFill>
                  <a:srgbClr val="FFFF00"/>
                </a:solidFill>
                <a:cs typeface="Arial" panose="020B0604020202020204" pitchFamily="34" charset="0"/>
              </a:rPr>
              <a:t>11.34</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0" name="圓角矩形 18"/>
          <p:cNvSpPr>
            <a:spLocks noChangeArrowheads="1"/>
          </p:cNvSpPr>
          <p:nvPr/>
        </p:nvSpPr>
        <p:spPr bwMode="auto">
          <a:xfrm>
            <a:off x="2289175" y="4652963"/>
            <a:ext cx="565943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dirty="0">
                <a:solidFill>
                  <a:schemeClr val="bg1"/>
                </a:solidFill>
                <a:cs typeface="Arial" panose="020B0604020202020204" pitchFamily="34" charset="0"/>
              </a:rPr>
              <a:t>Microsoft</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14404x</a:t>
            </a:r>
            <a:r>
              <a:rPr lang="en-US" altLang="zh-TW" sz="1600" b="1" dirty="0">
                <a:solidFill>
                  <a:srgbClr val="FFFF00"/>
                </a:solidFill>
                <a:cs typeface="Arial" panose="020B0604020202020204" pitchFamily="34" charset="0"/>
              </a:rPr>
              <a:t>36.04</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1" name="圓角矩形 19"/>
          <p:cNvSpPr>
            <a:spLocks noChangeArrowheads="1"/>
          </p:cNvSpPr>
          <p:nvPr/>
        </p:nvSpPr>
        <p:spPr bwMode="auto">
          <a:xfrm>
            <a:off x="8167689" y="4652963"/>
            <a:ext cx="188912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ARM</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687x</a:t>
            </a:r>
            <a:r>
              <a:rPr lang="en-US" altLang="zh-TW" sz="1600" b="1" dirty="0">
                <a:solidFill>
                  <a:srgbClr val="FFFF00"/>
                </a:solidFill>
                <a:cs typeface="Arial" panose="020B0604020202020204" pitchFamily="34" charset="0"/>
              </a:rPr>
              <a:t>1.72</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2" name="圓角矩形 20"/>
          <p:cNvSpPr>
            <a:spLocks noChangeArrowheads="1"/>
          </p:cNvSpPr>
          <p:nvPr/>
        </p:nvSpPr>
        <p:spPr bwMode="auto">
          <a:xfrm>
            <a:off x="8181975" y="3778251"/>
            <a:ext cx="1874838" cy="354013"/>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Intel</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5003x</a:t>
            </a:r>
            <a:r>
              <a:rPr lang="en-US" altLang="zh-TW" sz="1600" b="1" dirty="0">
                <a:solidFill>
                  <a:srgbClr val="FFFF00"/>
                </a:solidFill>
                <a:cs typeface="Arial" panose="020B0604020202020204" pitchFamily="34" charset="0"/>
              </a:rPr>
              <a:t>12.52</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3" name="圓角矩形 21"/>
          <p:cNvSpPr>
            <a:spLocks noChangeArrowheads="1"/>
          </p:cNvSpPr>
          <p:nvPr/>
        </p:nvSpPr>
        <p:spPr bwMode="auto">
          <a:xfrm>
            <a:off x="2260600" y="5900738"/>
            <a:ext cx="767873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lgn="ctr">
              <a:spcBef>
                <a:spcPct val="0"/>
              </a:spcBef>
              <a:buFontTx/>
              <a:buNone/>
            </a:pPr>
            <a:r>
              <a:rPr lang="en-US" altLang="zh-TW" sz="1600" b="1" dirty="0">
                <a:solidFill>
                  <a:schemeClr val="bg1"/>
                </a:solidFill>
                <a:cs typeface="Arial" panose="020B0604020202020204" pitchFamily="34" charset="0"/>
              </a:rPr>
              <a:t>Apple</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19188x</a:t>
            </a:r>
            <a:r>
              <a:rPr lang="en-US" altLang="zh-TW" sz="1600" b="1" dirty="0">
                <a:solidFill>
                  <a:srgbClr val="FFFF00"/>
                </a:solidFill>
                <a:cs typeface="Arial" panose="020B0604020202020204" pitchFamily="34" charset="0"/>
              </a:rPr>
              <a:t>48.01</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4" name="圓角矩形 22"/>
          <p:cNvSpPr>
            <a:spLocks noChangeArrowheads="1"/>
          </p:cNvSpPr>
          <p:nvPr/>
        </p:nvSpPr>
        <p:spPr bwMode="auto">
          <a:xfrm>
            <a:off x="4440239" y="4206875"/>
            <a:ext cx="282892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err="1">
                <a:solidFill>
                  <a:schemeClr val="bg1"/>
                </a:solidFill>
                <a:cs typeface="Arial" panose="020B0604020202020204" pitchFamily="34" charset="0"/>
              </a:rPr>
              <a:t>Vmware</a:t>
            </a:r>
            <a:r>
              <a:rPr lang="en-US" altLang="zh-TW" sz="1600" b="1" dirty="0">
                <a:solidFill>
                  <a:schemeClr val="bg1"/>
                </a:solidFill>
                <a:cs typeface="Arial" panose="020B0604020202020204" pitchFamily="34" charset="0"/>
              </a:rPr>
              <a:t> 763x</a:t>
            </a:r>
            <a:r>
              <a:rPr lang="en-US" altLang="zh-TW" sz="1600" b="1" dirty="0">
                <a:solidFill>
                  <a:srgbClr val="FFFF00"/>
                </a:solidFill>
                <a:cs typeface="Arial" panose="020B0604020202020204" pitchFamily="34" charset="0"/>
              </a:rPr>
              <a:t>1.91</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5" name="圓角矩形 23"/>
          <p:cNvSpPr>
            <a:spLocks noChangeArrowheads="1"/>
          </p:cNvSpPr>
          <p:nvPr/>
        </p:nvSpPr>
        <p:spPr bwMode="auto">
          <a:xfrm>
            <a:off x="4460875" y="3775075"/>
            <a:ext cx="2808288"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Citrix     389x</a:t>
            </a:r>
            <a:r>
              <a:rPr lang="en-US" altLang="zh-TW" sz="1600" b="1" dirty="0">
                <a:solidFill>
                  <a:srgbClr val="FFFF00"/>
                </a:solidFill>
                <a:cs typeface="Arial" panose="020B0604020202020204" pitchFamily="34" charset="0"/>
              </a:rPr>
              <a:t>0.97</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36" name="圓角矩形 24"/>
          <p:cNvSpPr>
            <a:spLocks noChangeArrowheads="1"/>
          </p:cNvSpPr>
          <p:nvPr/>
        </p:nvSpPr>
        <p:spPr bwMode="auto">
          <a:xfrm>
            <a:off x="2382839" y="3775075"/>
            <a:ext cx="1792287"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Adobe      1519x </a:t>
            </a:r>
            <a:endParaRPr lang="zh-TW" altLang="en-US" sz="1600" b="1" dirty="0">
              <a:solidFill>
                <a:schemeClr val="bg1"/>
              </a:solidFill>
              <a:cs typeface="Arial" panose="020B0604020202020204" pitchFamily="34" charset="0"/>
            </a:endParaRPr>
          </a:p>
        </p:txBody>
      </p:sp>
      <p:sp>
        <p:nvSpPr>
          <p:cNvPr id="13337" name="圓角矩形 26"/>
          <p:cNvSpPr>
            <a:spLocks noChangeArrowheads="1"/>
          </p:cNvSpPr>
          <p:nvPr/>
        </p:nvSpPr>
        <p:spPr bwMode="auto">
          <a:xfrm>
            <a:off x="2374901" y="4189413"/>
            <a:ext cx="1793875"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err="1">
                <a:solidFill>
                  <a:schemeClr val="bg1"/>
                </a:solidFill>
                <a:cs typeface="Arial" panose="020B0604020202020204" pitchFamily="34" charset="0"/>
              </a:rPr>
              <a:t>Semantec</a:t>
            </a:r>
            <a:r>
              <a:rPr lang="en-US" altLang="zh-TW" sz="1600" b="1" dirty="0">
                <a:solidFill>
                  <a:schemeClr val="bg1"/>
                </a:solidFill>
                <a:cs typeface="Arial" panose="020B0604020202020204" pitchFamily="34" charset="0"/>
              </a:rPr>
              <a:t>  451x </a:t>
            </a:r>
            <a:endParaRPr lang="zh-TW" altLang="en-US" sz="1600" b="1" dirty="0">
              <a:solidFill>
                <a:schemeClr val="bg1"/>
              </a:solidFill>
              <a:cs typeface="Arial" panose="020B0604020202020204" pitchFamily="34" charset="0"/>
            </a:endParaRPr>
          </a:p>
        </p:txBody>
      </p:sp>
      <p:sp>
        <p:nvSpPr>
          <p:cNvPr id="13339" name="圓角矩形 19"/>
          <p:cNvSpPr>
            <a:spLocks noChangeArrowheads="1"/>
          </p:cNvSpPr>
          <p:nvPr/>
        </p:nvSpPr>
        <p:spPr bwMode="auto">
          <a:xfrm>
            <a:off x="8161339" y="5060951"/>
            <a:ext cx="1895475" cy="346075"/>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QCOM</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2718x</a:t>
            </a:r>
            <a:r>
              <a:rPr lang="en-US" altLang="zh-TW" sz="1600" b="1" dirty="0">
                <a:solidFill>
                  <a:srgbClr val="FFFF00"/>
                </a:solidFill>
                <a:cs typeface="Arial" panose="020B0604020202020204" pitchFamily="34" charset="0"/>
              </a:rPr>
              <a:t>6.80</a:t>
            </a:r>
            <a:r>
              <a:rPr lang="en-US" altLang="zh-TW" sz="1600" b="1" dirty="0">
                <a:solidFill>
                  <a:schemeClr val="bg1"/>
                </a:solidFill>
                <a:cs typeface="Arial" panose="020B0604020202020204" pitchFamily="34" charset="0"/>
              </a:rPr>
              <a:t> </a:t>
            </a:r>
            <a:endParaRPr lang="zh-TW" altLang="en-US" sz="1600" b="1" dirty="0">
              <a:solidFill>
                <a:schemeClr val="bg1"/>
              </a:solidFill>
              <a:cs typeface="Arial" panose="020B0604020202020204" pitchFamily="34" charset="0"/>
            </a:endParaRPr>
          </a:p>
        </p:txBody>
      </p:sp>
      <p:sp>
        <p:nvSpPr>
          <p:cNvPr id="13340" name="圓角矩形 14"/>
          <p:cNvSpPr>
            <a:spLocks noChangeArrowheads="1"/>
          </p:cNvSpPr>
          <p:nvPr/>
        </p:nvSpPr>
        <p:spPr bwMode="auto">
          <a:xfrm>
            <a:off x="2349501" y="2865438"/>
            <a:ext cx="1731963" cy="342900"/>
          </a:xfrm>
          <a:prstGeom prst="roundRect">
            <a:avLst>
              <a:gd name="adj" fmla="val 0"/>
            </a:avLst>
          </a:prstGeom>
          <a:solidFill>
            <a:srgbClr val="00B0F0"/>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PC Home</a:t>
            </a:r>
            <a:r>
              <a:rPr lang="zh-TW" altLang="en-US" sz="1600" b="1" dirty="0">
                <a:solidFill>
                  <a:schemeClr val="bg1"/>
                </a:solidFill>
                <a:cs typeface="Arial" panose="020B0604020202020204" pitchFamily="34" charset="0"/>
              </a:rPr>
              <a:t> </a:t>
            </a:r>
            <a:r>
              <a:rPr lang="en-US" altLang="zh-TW" sz="1600" b="1" dirty="0">
                <a:solidFill>
                  <a:schemeClr val="bg1"/>
                </a:solidFill>
                <a:cs typeface="Arial" panose="020B0604020202020204" pitchFamily="34" charset="0"/>
              </a:rPr>
              <a:t>38x </a:t>
            </a:r>
            <a:endParaRPr lang="zh-TW" altLang="en-US" sz="1600" b="1" dirty="0">
              <a:solidFill>
                <a:schemeClr val="bg1"/>
              </a:solidFill>
              <a:cs typeface="Arial" panose="020B0604020202020204" pitchFamily="34" charset="0"/>
            </a:endParaRPr>
          </a:p>
        </p:txBody>
      </p:sp>
      <p:sp>
        <p:nvSpPr>
          <p:cNvPr id="13341" name="圓角矩形 26"/>
          <p:cNvSpPr>
            <a:spLocks noChangeArrowheads="1"/>
          </p:cNvSpPr>
          <p:nvPr/>
        </p:nvSpPr>
        <p:spPr bwMode="auto">
          <a:xfrm>
            <a:off x="1814514" y="5267325"/>
            <a:ext cx="1905223"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Facebook 10892x </a:t>
            </a:r>
            <a:endParaRPr lang="zh-TW" altLang="en-US" sz="1600" b="1" dirty="0">
              <a:solidFill>
                <a:schemeClr val="bg1"/>
              </a:solidFill>
              <a:cs typeface="Arial" panose="020B0604020202020204" pitchFamily="34" charset="0"/>
            </a:endParaRPr>
          </a:p>
        </p:txBody>
      </p:sp>
      <p:sp>
        <p:nvSpPr>
          <p:cNvPr id="13342" name="圓角矩形 26"/>
          <p:cNvSpPr>
            <a:spLocks noChangeArrowheads="1"/>
          </p:cNvSpPr>
          <p:nvPr/>
        </p:nvSpPr>
        <p:spPr bwMode="auto">
          <a:xfrm>
            <a:off x="1814514" y="5653088"/>
            <a:ext cx="1905223" cy="342900"/>
          </a:xfrm>
          <a:prstGeom prst="roundRect">
            <a:avLst>
              <a:gd name="adj" fmla="val 0"/>
            </a:avLst>
          </a:prstGeom>
          <a:solidFill>
            <a:srgbClr val="284BF8"/>
          </a:solidFill>
          <a:ln w="0" algn="ctr">
            <a:solidFill>
              <a:srgbClr val="996633"/>
            </a:solidFill>
            <a:round/>
            <a:headEnd/>
            <a:tailEnd/>
          </a:ln>
        </p:spPr>
        <p:txBody>
          <a:bodyPr/>
          <a:lstStyle>
            <a:lvl1pPr>
              <a:spcBef>
                <a:spcPct val="20000"/>
              </a:spcBef>
              <a:buBlip>
                <a:blip r:embed="rId3"/>
              </a:buBlip>
              <a:defRPr kumimoji="1" sz="3200">
                <a:solidFill>
                  <a:schemeClr val="tx1"/>
                </a:solidFill>
                <a:latin typeface="Arial" panose="020B0604020202020204" pitchFamily="34" charset="0"/>
                <a:ea typeface="新細明體" panose="02020500000000000000" pitchFamily="18" charset="-120"/>
              </a:defRPr>
            </a:lvl1pPr>
            <a:lvl2pPr marL="742950" indent="-285750">
              <a:spcBef>
                <a:spcPct val="20000"/>
              </a:spcBef>
              <a:buSzPct val="80000"/>
              <a:buBlip>
                <a:blip r:embed="rId4"/>
              </a:buBlip>
              <a:defRPr kumimoji="1" sz="2800">
                <a:solidFill>
                  <a:schemeClr val="tx1"/>
                </a:solidFill>
                <a:latin typeface="Arial" panose="020B0604020202020204" pitchFamily="34" charset="0"/>
                <a:ea typeface="新細明體" panose="02020500000000000000" pitchFamily="18" charset="-120"/>
              </a:defRPr>
            </a:lvl2pPr>
            <a:lvl3pPr marL="1143000" indent="-228600">
              <a:spcBef>
                <a:spcPct val="20000"/>
              </a:spcBef>
              <a:buSzPct val="70000"/>
              <a:buBlip>
                <a:blip r:embed="rId5"/>
              </a:buBlip>
              <a:defRPr kumimoji="1" sz="2400">
                <a:solidFill>
                  <a:schemeClr val="tx1"/>
                </a:solidFill>
                <a:latin typeface="Arial" panose="020B0604020202020204" pitchFamily="34" charset="0"/>
                <a:ea typeface="新細明體" panose="02020500000000000000" pitchFamily="18" charset="-120"/>
              </a:defRPr>
            </a:lvl3pPr>
            <a:lvl4pPr marL="1600200" indent="-228600">
              <a:spcBef>
                <a:spcPct val="20000"/>
              </a:spcBef>
              <a:buSzPct val="70000"/>
              <a:buBlip>
                <a:blip r:embed="rId6"/>
              </a:buBlip>
              <a:defRPr kumimoji="1" sz="2000">
                <a:solidFill>
                  <a:schemeClr val="tx1"/>
                </a:solidFill>
                <a:latin typeface="Arial" panose="020B0604020202020204" pitchFamily="34" charset="0"/>
                <a:ea typeface="新細明體" panose="02020500000000000000" pitchFamily="18" charset="-120"/>
              </a:defRPr>
            </a:lvl4pPr>
            <a:lvl5pPr marL="2057400" indent="-228600">
              <a:spcBef>
                <a:spcPct val="20000"/>
              </a:spcBef>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Font typeface="Wingdings" panose="05000000000000000000" pitchFamily="2" charset="2"/>
              <a:buChar char="ü"/>
              <a:defRPr kumimoji="1" sz="2000">
                <a:solidFill>
                  <a:schemeClr val="tx1"/>
                </a:solidFill>
                <a:latin typeface="Arial" panose="020B0604020202020204" pitchFamily="34" charset="0"/>
                <a:ea typeface="新細明體" panose="02020500000000000000" pitchFamily="18" charset="-120"/>
              </a:defRPr>
            </a:lvl9pPr>
          </a:lstStyle>
          <a:p>
            <a:pPr>
              <a:spcBef>
                <a:spcPct val="0"/>
              </a:spcBef>
              <a:buFontTx/>
              <a:buNone/>
            </a:pPr>
            <a:r>
              <a:rPr lang="en-US" altLang="zh-TW" sz="1600" b="1" dirty="0">
                <a:solidFill>
                  <a:schemeClr val="bg1"/>
                </a:solidFill>
                <a:cs typeface="Arial" panose="020B0604020202020204" pitchFamily="34" charset="0"/>
              </a:rPr>
              <a:t>Alibaba       6024x </a:t>
            </a:r>
            <a:endParaRPr lang="zh-TW" altLang="en-US" sz="1600" b="1" dirty="0">
              <a:solidFill>
                <a:schemeClr val="bg1"/>
              </a:solidFill>
              <a:cs typeface="Arial" panose="020B0604020202020204" pitchFamily="34" charset="0"/>
            </a:endParaRPr>
          </a:p>
        </p:txBody>
      </p:sp>
    </p:spTree>
    <p:extLst>
      <p:ext uri="{BB962C8B-B14F-4D97-AF65-F5344CB8AC3E}">
        <p14:creationId xmlns:p14="http://schemas.microsoft.com/office/powerpoint/2010/main" val="75858063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idx="1"/>
            <p:extLst>
              <p:ext uri="{D42A27DB-BD31-4B8C-83A1-F6EECF244321}">
                <p14:modId xmlns:p14="http://schemas.microsoft.com/office/powerpoint/2010/main" val="1721551866"/>
              </p:ext>
            </p:extLst>
          </p:nvPr>
        </p:nvGraphicFramePr>
        <p:xfrm>
          <a:off x="1847528" y="116635"/>
          <a:ext cx="8640960" cy="6131485"/>
        </p:xfrm>
        <a:graphic>
          <a:graphicData uri="http://schemas.openxmlformats.org/drawingml/2006/table">
            <a:tbl>
              <a:tblPr firstRow="1" firstCol="1" lastRow="1" lastCol="1" bandRow="1" bandCol="1">
                <a:tableStyleId>{5C22544A-7EE6-4342-B048-85BDC9FD1C3A}</a:tableStyleId>
              </a:tblPr>
              <a:tblGrid>
                <a:gridCol w="1876742">
                  <a:extLst>
                    <a:ext uri="{9D8B030D-6E8A-4147-A177-3AD203B41FA5}">
                      <a16:colId xmlns:a16="http://schemas.microsoft.com/office/drawing/2014/main" val="20000"/>
                    </a:ext>
                  </a:extLst>
                </a:gridCol>
                <a:gridCol w="2586991">
                  <a:extLst>
                    <a:ext uri="{9D8B030D-6E8A-4147-A177-3AD203B41FA5}">
                      <a16:colId xmlns:a16="http://schemas.microsoft.com/office/drawing/2014/main" val="20001"/>
                    </a:ext>
                  </a:extLst>
                </a:gridCol>
                <a:gridCol w="4177227">
                  <a:extLst>
                    <a:ext uri="{9D8B030D-6E8A-4147-A177-3AD203B41FA5}">
                      <a16:colId xmlns:a16="http://schemas.microsoft.com/office/drawing/2014/main" val="20002"/>
                    </a:ext>
                  </a:extLst>
                </a:gridCol>
              </a:tblGrid>
              <a:tr h="870025">
                <a:tc>
                  <a:txBody>
                    <a:bodyPr/>
                    <a:lstStyle/>
                    <a:p>
                      <a:pPr algn="ctr">
                        <a:lnSpc>
                          <a:spcPts val="1200"/>
                        </a:lnSpc>
                        <a:spcAft>
                          <a:spcPts val="0"/>
                        </a:spcAft>
                      </a:pPr>
                      <a:r>
                        <a:rPr lang="zh-TW" sz="1400" kern="0" dirty="0">
                          <a:solidFill>
                            <a:srgbClr val="002060"/>
                          </a:solidFill>
                          <a:effectLst/>
                        </a:rPr>
                        <a:t>百分數</a:t>
                      </a:r>
                      <a:endParaRPr lang="zh-TW" sz="2400" kern="100" dirty="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zh-TW" sz="1400" kern="0" dirty="0">
                          <a:solidFill>
                            <a:srgbClr val="002060"/>
                          </a:solidFill>
                          <a:effectLst/>
                        </a:rPr>
                        <a:t>等第</a:t>
                      </a:r>
                      <a:endParaRPr lang="zh-TW" sz="2400" kern="100" dirty="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zh-TW" sz="1400" kern="0">
                          <a:solidFill>
                            <a:srgbClr val="002060"/>
                          </a:solidFill>
                          <a:effectLst/>
                        </a:rPr>
                        <a:t>定義</a:t>
                      </a:r>
                      <a:endParaRPr lang="zh-TW" sz="2400" kern="10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0"/>
                  </a:ext>
                </a:extLst>
              </a:tr>
              <a:tr h="634462">
                <a:tc>
                  <a:txBody>
                    <a:bodyPr/>
                    <a:lstStyle/>
                    <a:p>
                      <a:pPr algn="ctr">
                        <a:lnSpc>
                          <a:spcPts val="1200"/>
                        </a:lnSpc>
                        <a:spcAft>
                          <a:spcPts val="0"/>
                        </a:spcAft>
                      </a:pPr>
                      <a:r>
                        <a:rPr lang="en-US" sz="1400" kern="0">
                          <a:solidFill>
                            <a:srgbClr val="002060"/>
                          </a:solidFill>
                          <a:effectLst/>
                        </a:rPr>
                        <a:t>90-100(95)</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A+</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All goals achieved beyond expectation</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所有目標皆達成且超越期望</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1"/>
                  </a:ext>
                </a:extLst>
              </a:tr>
              <a:tr h="417830">
                <a:tc>
                  <a:txBody>
                    <a:bodyPr/>
                    <a:lstStyle/>
                    <a:p>
                      <a:pPr algn="ctr">
                        <a:lnSpc>
                          <a:spcPts val="1200"/>
                        </a:lnSpc>
                        <a:spcAft>
                          <a:spcPts val="0"/>
                        </a:spcAft>
                      </a:pPr>
                      <a:r>
                        <a:rPr lang="en-US" sz="1400" kern="0">
                          <a:solidFill>
                            <a:srgbClr val="002060"/>
                          </a:solidFill>
                          <a:effectLst/>
                        </a:rPr>
                        <a:t>85-89(87)</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A</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All goals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所有目標皆達成</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2"/>
                  </a:ext>
                </a:extLst>
              </a:tr>
              <a:tr h="634462">
                <a:tc>
                  <a:txBody>
                    <a:bodyPr/>
                    <a:lstStyle/>
                    <a:p>
                      <a:pPr algn="ctr">
                        <a:lnSpc>
                          <a:spcPts val="1200"/>
                        </a:lnSpc>
                        <a:spcAft>
                          <a:spcPts val="0"/>
                        </a:spcAft>
                      </a:pPr>
                      <a:r>
                        <a:rPr lang="en-US" sz="1400" kern="0">
                          <a:solidFill>
                            <a:srgbClr val="002060"/>
                          </a:solidFill>
                          <a:effectLst/>
                        </a:rPr>
                        <a:t>80-84(82)</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A-</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All goals achieved, but need some polish</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所有目標皆達成，但需一些精進</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3"/>
                  </a:ext>
                </a:extLst>
              </a:tr>
              <a:tr h="417830">
                <a:tc>
                  <a:txBody>
                    <a:bodyPr/>
                    <a:lstStyle/>
                    <a:p>
                      <a:pPr algn="ctr">
                        <a:lnSpc>
                          <a:spcPts val="1200"/>
                        </a:lnSpc>
                        <a:spcAft>
                          <a:spcPts val="0"/>
                        </a:spcAft>
                      </a:pPr>
                      <a:r>
                        <a:rPr lang="en-US" sz="1400" kern="0">
                          <a:solidFill>
                            <a:srgbClr val="002060"/>
                          </a:solidFill>
                          <a:effectLst/>
                        </a:rPr>
                        <a:t>77-79(78)</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B+</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Some goals well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達成部分目標，且品質佳</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4"/>
                  </a:ext>
                </a:extLst>
              </a:tr>
              <a:tr h="417830">
                <a:tc>
                  <a:txBody>
                    <a:bodyPr/>
                    <a:lstStyle/>
                    <a:p>
                      <a:pPr algn="ctr">
                        <a:lnSpc>
                          <a:spcPts val="1200"/>
                        </a:lnSpc>
                        <a:spcAft>
                          <a:spcPts val="0"/>
                        </a:spcAft>
                      </a:pPr>
                      <a:r>
                        <a:rPr lang="en-US" sz="1400" kern="0">
                          <a:solidFill>
                            <a:srgbClr val="002060"/>
                          </a:solidFill>
                          <a:effectLst/>
                        </a:rPr>
                        <a:t>73-76(75)</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B</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Some goals adequately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達成部分目標，但品質普通</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5"/>
                  </a:ext>
                </a:extLst>
              </a:tr>
              <a:tr h="634462">
                <a:tc>
                  <a:txBody>
                    <a:bodyPr/>
                    <a:lstStyle/>
                    <a:p>
                      <a:pPr algn="ctr">
                        <a:lnSpc>
                          <a:spcPts val="1200"/>
                        </a:lnSpc>
                        <a:spcAft>
                          <a:spcPts val="0"/>
                        </a:spcAft>
                      </a:pPr>
                      <a:r>
                        <a:rPr lang="en-US" sz="1400" kern="0">
                          <a:solidFill>
                            <a:srgbClr val="002060"/>
                          </a:solidFill>
                          <a:effectLst/>
                        </a:rPr>
                        <a:t>70-72(71)</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B-</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Some goals achieved with minor flaws</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達成部分目標，但有些缺失</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6"/>
                  </a:ext>
                </a:extLst>
              </a:tr>
              <a:tr h="417830">
                <a:tc>
                  <a:txBody>
                    <a:bodyPr/>
                    <a:lstStyle/>
                    <a:p>
                      <a:pPr algn="ctr">
                        <a:lnSpc>
                          <a:spcPts val="1200"/>
                        </a:lnSpc>
                        <a:spcAft>
                          <a:spcPts val="0"/>
                        </a:spcAft>
                      </a:pPr>
                      <a:r>
                        <a:rPr lang="en-US" sz="1400" kern="0">
                          <a:solidFill>
                            <a:srgbClr val="002060"/>
                          </a:solidFill>
                          <a:effectLst/>
                        </a:rPr>
                        <a:t>67-69(68)</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C+</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Minimum goals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達成最低目標</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7"/>
                  </a:ext>
                </a:extLst>
              </a:tr>
              <a:tr h="634462">
                <a:tc>
                  <a:txBody>
                    <a:bodyPr/>
                    <a:lstStyle/>
                    <a:p>
                      <a:pPr algn="ctr">
                        <a:lnSpc>
                          <a:spcPts val="1200"/>
                        </a:lnSpc>
                        <a:spcAft>
                          <a:spcPts val="0"/>
                        </a:spcAft>
                      </a:pPr>
                      <a:r>
                        <a:rPr lang="en-US" sz="1400" kern="0">
                          <a:solidFill>
                            <a:srgbClr val="002060"/>
                          </a:solidFill>
                          <a:effectLst/>
                        </a:rPr>
                        <a:t>63-66(65)</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C</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Minimum goals achieved with minor flaws</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達成最低目標，但有些缺失</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8"/>
                  </a:ext>
                </a:extLst>
              </a:tr>
              <a:tr h="634462">
                <a:tc>
                  <a:txBody>
                    <a:bodyPr/>
                    <a:lstStyle/>
                    <a:p>
                      <a:pPr algn="ctr">
                        <a:lnSpc>
                          <a:spcPts val="1200"/>
                        </a:lnSpc>
                        <a:spcAft>
                          <a:spcPts val="0"/>
                        </a:spcAft>
                      </a:pPr>
                      <a:r>
                        <a:rPr lang="en-US" sz="1400" kern="0">
                          <a:solidFill>
                            <a:srgbClr val="002060"/>
                          </a:solidFill>
                          <a:effectLst/>
                        </a:rPr>
                        <a:t>60-62(61)</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a:solidFill>
                            <a:srgbClr val="002060"/>
                          </a:solidFill>
                          <a:effectLst/>
                        </a:rPr>
                        <a:t>C-</a:t>
                      </a:r>
                      <a:endParaRPr lang="zh-TW" sz="2400" kern="100">
                        <a:solidFill>
                          <a:srgbClr val="00206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Minimum goals achieved with major flaws</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達成最低目標但有重大缺失</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09"/>
                  </a:ext>
                </a:extLst>
              </a:tr>
              <a:tr h="417830">
                <a:tc>
                  <a:txBody>
                    <a:bodyPr/>
                    <a:lstStyle/>
                    <a:p>
                      <a:pPr algn="ctr">
                        <a:lnSpc>
                          <a:spcPts val="1200"/>
                        </a:lnSpc>
                        <a:spcAft>
                          <a:spcPts val="0"/>
                        </a:spcAft>
                      </a:pPr>
                      <a:r>
                        <a:rPr lang="en-US" sz="1400" kern="0">
                          <a:solidFill>
                            <a:srgbClr val="002060"/>
                          </a:solidFill>
                          <a:effectLst/>
                        </a:rPr>
                        <a:t>&lt;59(</a:t>
                      </a:r>
                      <a:r>
                        <a:rPr lang="zh-TW" sz="1400" kern="0">
                          <a:solidFill>
                            <a:srgbClr val="002060"/>
                          </a:solidFill>
                          <a:effectLst/>
                        </a:rPr>
                        <a:t>含</a:t>
                      </a:r>
                      <a:r>
                        <a:rPr lang="en-US" sz="1400" kern="0">
                          <a:solidFill>
                            <a:srgbClr val="002060"/>
                          </a:solidFill>
                          <a:effectLst/>
                        </a:rPr>
                        <a:t>)</a:t>
                      </a:r>
                      <a:endParaRPr lang="zh-TW" sz="2400" kern="100">
                        <a:solidFill>
                          <a:srgbClr val="002060"/>
                        </a:solidFill>
                        <a:effectLst/>
                        <a:latin typeface="Times New Roman"/>
                        <a:ea typeface="新細明體"/>
                      </a:endParaRPr>
                    </a:p>
                  </a:txBody>
                  <a:tcPr marL="68580" marR="68580" marT="0" marB="0" anchor="ctr"/>
                </a:tc>
                <a:tc>
                  <a:txBody>
                    <a:bodyPr/>
                    <a:lstStyle/>
                    <a:p>
                      <a:pPr algn="ctr">
                        <a:lnSpc>
                          <a:spcPts val="1200"/>
                        </a:lnSpc>
                        <a:spcAft>
                          <a:spcPts val="0"/>
                        </a:spcAft>
                      </a:pPr>
                      <a:r>
                        <a:rPr lang="en-US" sz="1400" kern="0" dirty="0">
                          <a:solidFill>
                            <a:srgbClr val="C00000"/>
                          </a:solidFill>
                          <a:effectLst/>
                        </a:rPr>
                        <a:t>F</a:t>
                      </a:r>
                      <a:endParaRPr lang="zh-TW" sz="2400" kern="100" dirty="0">
                        <a:solidFill>
                          <a:srgbClr val="C00000"/>
                        </a:solidFill>
                        <a:effectLst/>
                        <a:latin typeface="Times New Roman"/>
                        <a:ea typeface="新細明體"/>
                      </a:endParaRPr>
                    </a:p>
                  </a:txBody>
                  <a:tcPr marL="68580" marR="68580" marT="0" marB="0" anchor="ctr"/>
                </a:tc>
                <a:tc>
                  <a:txBody>
                    <a:bodyPr/>
                    <a:lstStyle/>
                    <a:p>
                      <a:pPr>
                        <a:lnSpc>
                          <a:spcPts val="1200"/>
                        </a:lnSpc>
                        <a:spcAft>
                          <a:spcPts val="0"/>
                        </a:spcAft>
                      </a:pPr>
                      <a:r>
                        <a:rPr lang="en-US" sz="1400" kern="0" dirty="0">
                          <a:solidFill>
                            <a:srgbClr val="002060"/>
                          </a:solidFill>
                          <a:effectLst/>
                        </a:rPr>
                        <a:t>No goals achieved</a:t>
                      </a:r>
                      <a:endParaRPr lang="zh-TW" sz="2400" kern="100" dirty="0">
                        <a:solidFill>
                          <a:srgbClr val="002060"/>
                        </a:solidFill>
                        <a:effectLst/>
                      </a:endParaRPr>
                    </a:p>
                    <a:p>
                      <a:pPr>
                        <a:lnSpc>
                          <a:spcPts val="1200"/>
                        </a:lnSpc>
                        <a:spcAft>
                          <a:spcPts val="0"/>
                        </a:spcAft>
                      </a:pPr>
                      <a:r>
                        <a:rPr lang="zh-TW" sz="1400" kern="0" dirty="0">
                          <a:solidFill>
                            <a:srgbClr val="002060"/>
                          </a:solidFill>
                          <a:effectLst/>
                        </a:rPr>
                        <a:t>所有目標皆未達成</a:t>
                      </a:r>
                      <a:endParaRPr lang="zh-TW" sz="2400" kern="100" dirty="0">
                        <a:solidFill>
                          <a:srgbClr val="002060"/>
                        </a:solidFill>
                        <a:effectLst/>
                        <a:latin typeface="Times New Roman"/>
                        <a:ea typeface="新細明體"/>
                      </a:endParaRPr>
                    </a:p>
                  </a:txBody>
                  <a:tcPr marL="68580" marR="68580" marT="0" marB="0" anchor="ctr"/>
                </a:tc>
                <a:extLst>
                  <a:ext uri="{0D108BD9-81ED-4DB2-BD59-A6C34878D82A}">
                    <a16:rowId xmlns:a16="http://schemas.microsoft.com/office/drawing/2014/main" val="10010"/>
                  </a:ext>
                </a:extLst>
              </a:tr>
            </a:tbl>
          </a:graphicData>
        </a:graphic>
      </p:graphicFrame>
      <p:sp>
        <p:nvSpPr>
          <p:cNvPr id="4" name="頁尾版面配置區 3"/>
          <p:cNvSpPr>
            <a:spLocks noGrp="1"/>
          </p:cNvSpPr>
          <p:nvPr>
            <p:ph type="ftr" sz="quarter" idx="11"/>
          </p:nvPr>
        </p:nvSpPr>
        <p:spPr/>
        <p:txBody>
          <a:bodyPr/>
          <a:lstStyle/>
          <a:p>
            <a:pPr>
              <a:defRPr/>
            </a:pPr>
            <a:r>
              <a:rPr lang="en-US" altLang="zh-TW"/>
              <a:t>/23</a:t>
            </a:r>
          </a:p>
        </p:txBody>
      </p:sp>
      <p:sp>
        <p:nvSpPr>
          <p:cNvPr id="2" name="投影片編號版面配置區 1"/>
          <p:cNvSpPr>
            <a:spLocks noGrp="1"/>
          </p:cNvSpPr>
          <p:nvPr>
            <p:ph type="sldNum" sz="quarter" idx="12"/>
          </p:nvPr>
        </p:nvSpPr>
        <p:spPr/>
        <p:txBody>
          <a:bodyPr/>
          <a:lstStyle/>
          <a:p>
            <a:pPr>
              <a:defRPr/>
            </a:pPr>
            <a:fld id="{8829B0A6-A5B9-4F19-A482-C4080EE7DAE7}" type="slidenum">
              <a:rPr lang="en-US" altLang="zh-TW" smtClean="0"/>
              <a:pPr>
                <a:defRPr/>
              </a:pPr>
              <a:t>5</a:t>
            </a:fld>
            <a:endParaRPr lang="en-US" altLang="zh-TW"/>
          </a:p>
        </p:txBody>
      </p:sp>
    </p:spTree>
    <p:extLst>
      <p:ext uri="{BB962C8B-B14F-4D97-AF65-F5344CB8AC3E}">
        <p14:creationId xmlns:p14="http://schemas.microsoft.com/office/powerpoint/2010/main" val="37356630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頁尾版面配置區 4"/>
          <p:cNvSpPr>
            <a:spLocks noGrp="1"/>
          </p:cNvSpPr>
          <p:nvPr>
            <p:ph type="ftr" sz="quarter" idx="11"/>
          </p:nvPr>
        </p:nvSpPr>
        <p:spPr/>
        <p:txBody>
          <a:bodyPr/>
          <a:lstStyle/>
          <a:p>
            <a:pPr>
              <a:defRPr/>
            </a:pPr>
            <a:r>
              <a:rPr lang="en-US" altLang="zh-TW"/>
              <a:t>/23</a:t>
            </a:r>
          </a:p>
        </p:txBody>
      </p:sp>
      <p:sp>
        <p:nvSpPr>
          <p:cNvPr id="5125" name="Rectangle 2"/>
          <p:cNvSpPr>
            <a:spLocks noGrp="1" noChangeArrowheads="1"/>
          </p:cNvSpPr>
          <p:nvPr>
            <p:ph type="title"/>
          </p:nvPr>
        </p:nvSpPr>
        <p:spPr/>
        <p:txBody>
          <a:bodyPr/>
          <a:lstStyle/>
          <a:p>
            <a:pPr eaLnBrk="1" hangingPunct="1"/>
            <a:r>
              <a:rPr lang="en-US" altLang="zh-TW"/>
              <a:t>Course Expectation</a:t>
            </a:r>
          </a:p>
        </p:txBody>
      </p:sp>
      <p:sp>
        <p:nvSpPr>
          <p:cNvPr id="5126" name="Rectangle 3"/>
          <p:cNvSpPr>
            <a:spLocks noGrp="1" noChangeArrowheads="1"/>
          </p:cNvSpPr>
          <p:nvPr>
            <p:ph type="body" idx="1"/>
          </p:nvPr>
        </p:nvSpPr>
        <p:spPr>
          <a:xfrm>
            <a:off x="3020273" y="1143001"/>
            <a:ext cx="6181088" cy="5381624"/>
          </a:xfrm>
        </p:spPr>
        <p:txBody>
          <a:bodyPr/>
          <a:lstStyle/>
          <a:p>
            <a:pPr eaLnBrk="1" hangingPunct="1"/>
            <a:r>
              <a:rPr lang="en-US" altLang="zh-TW" sz="2800" dirty="0">
                <a:solidFill>
                  <a:srgbClr val="C00000"/>
                </a:solidFill>
              </a:rPr>
              <a:t>Understand</a:t>
            </a:r>
            <a:r>
              <a:rPr lang="en-US" altLang="zh-TW" sz="2800" dirty="0"/>
              <a:t> the OS concepts</a:t>
            </a:r>
          </a:p>
          <a:p>
            <a:pPr lvl="1" eaLnBrk="1" hangingPunct="1"/>
            <a:r>
              <a:rPr lang="en-US" altLang="zh-TW" sz="2400" dirty="0"/>
              <a:t>Why and how you study OS?</a:t>
            </a:r>
          </a:p>
          <a:p>
            <a:pPr lvl="1" eaLnBrk="1" hangingPunct="1"/>
            <a:r>
              <a:rPr lang="en-US" altLang="zh-TW" sz="2400" dirty="0"/>
              <a:t>Quick but no rush, get your hands dirty!</a:t>
            </a:r>
          </a:p>
          <a:p>
            <a:pPr eaLnBrk="1" hangingPunct="1"/>
            <a:r>
              <a:rPr lang="en-US" altLang="zh-TW" sz="2800" dirty="0"/>
              <a:t>Participation</a:t>
            </a:r>
          </a:p>
          <a:p>
            <a:pPr lvl="1" eaLnBrk="1" hangingPunct="1"/>
            <a:r>
              <a:rPr lang="en-US" altLang="zh-TW" sz="2400" dirty="0"/>
              <a:t>Ask and answer questions</a:t>
            </a:r>
          </a:p>
          <a:p>
            <a:pPr lvl="1" eaLnBrk="1" hangingPunct="1"/>
            <a:r>
              <a:rPr lang="en-US" altLang="zh-TW" sz="2400" dirty="0"/>
              <a:t>Do not skip the recordings unless …</a:t>
            </a:r>
          </a:p>
          <a:p>
            <a:pPr eaLnBrk="1" hangingPunct="1"/>
            <a:r>
              <a:rPr lang="en-US" altLang="zh-TW" sz="2800" dirty="0"/>
              <a:t>Team Work, Peer Appraisal</a:t>
            </a:r>
          </a:p>
          <a:p>
            <a:pPr eaLnBrk="1" hangingPunct="1"/>
            <a:r>
              <a:rPr lang="en-US" altLang="zh-TW" sz="2800" dirty="0">
                <a:solidFill>
                  <a:srgbClr val="FF0000"/>
                </a:solidFill>
              </a:rPr>
              <a:t>No Cheating</a:t>
            </a:r>
          </a:p>
          <a:p>
            <a:pPr eaLnBrk="1" hangingPunct="1"/>
            <a:r>
              <a:rPr lang="en-US" altLang="zh-TW" sz="2800" dirty="0"/>
              <a:t>Software Engineering</a:t>
            </a:r>
          </a:p>
          <a:p>
            <a:pPr eaLnBrk="1" hangingPunct="1"/>
            <a:r>
              <a:rPr lang="en-US" altLang="zh-TW" sz="2800" dirty="0"/>
              <a:t>Turn in projects in time</a:t>
            </a:r>
            <a:r>
              <a:rPr lang="zh-TW" altLang="en-US" sz="2800" dirty="0"/>
              <a:t> </a:t>
            </a:r>
            <a:r>
              <a:rPr lang="en-US" altLang="zh-TW" sz="2800" dirty="0"/>
              <a:t>(minimum)</a:t>
            </a:r>
          </a:p>
          <a:p>
            <a:pPr eaLnBrk="1" hangingPunct="1"/>
            <a:r>
              <a:rPr lang="en-US" altLang="zh-TW" sz="2800" dirty="0"/>
              <a:t>Check your final scores</a:t>
            </a:r>
          </a:p>
        </p:txBody>
      </p:sp>
      <p:sp>
        <p:nvSpPr>
          <p:cNvPr id="2" name="投影片編號版面配置區 1"/>
          <p:cNvSpPr>
            <a:spLocks noGrp="1"/>
          </p:cNvSpPr>
          <p:nvPr>
            <p:ph type="sldNum" sz="quarter" idx="12"/>
          </p:nvPr>
        </p:nvSpPr>
        <p:spPr/>
        <p:txBody>
          <a:bodyPr/>
          <a:lstStyle/>
          <a:p>
            <a:pPr>
              <a:defRPr/>
            </a:pPr>
            <a:fld id="{8829B0A6-A5B9-4F19-A482-C4080EE7DAE7}" type="slidenum">
              <a:rPr lang="en-US" altLang="zh-TW" smtClean="0"/>
              <a:pPr>
                <a:defRPr/>
              </a:pPr>
              <a:t>6</a:t>
            </a:fld>
            <a:endParaRPr lang="en-US" altLang="zh-TW"/>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30896" y="44624"/>
            <a:ext cx="8372416" cy="1503040"/>
          </a:xfrm>
        </p:spPr>
        <p:txBody>
          <a:bodyPr/>
          <a:lstStyle/>
          <a:p>
            <a:pPr algn="l"/>
            <a:r>
              <a:rPr lang="en-US" altLang="zh-TW" sz="2400" dirty="0"/>
              <a:t>NOTE that in the question, it is intended to provide redundant or miss certain assumption to disguise you. Please make your own assumption if necessary to answer the questions.</a:t>
            </a:r>
            <a:br>
              <a:rPr lang="zh-TW" altLang="zh-TW" sz="2400" dirty="0"/>
            </a:br>
            <a:endParaRPr lang="zh-TW" altLang="en-US" sz="2400" dirty="0"/>
          </a:p>
        </p:txBody>
      </p:sp>
      <p:sp>
        <p:nvSpPr>
          <p:cNvPr id="3" name="內容版面配置區 2"/>
          <p:cNvSpPr>
            <a:spLocks noGrp="1"/>
          </p:cNvSpPr>
          <p:nvPr>
            <p:ph idx="1"/>
          </p:nvPr>
        </p:nvSpPr>
        <p:spPr>
          <a:xfrm>
            <a:off x="407368" y="1268760"/>
            <a:ext cx="9144000" cy="5328592"/>
          </a:xfrm>
        </p:spPr>
        <p:txBody>
          <a:bodyPr/>
          <a:lstStyle/>
          <a:p>
            <a:pPr lvl="0"/>
            <a:r>
              <a:rPr lang="en-US" altLang="zh-TW" sz="2000" dirty="0"/>
              <a:t>(25 points) On Singles Day (</a:t>
            </a:r>
            <a:r>
              <a:rPr lang="zh-TW" altLang="zh-TW" sz="2000" dirty="0"/>
              <a:t>光棍節</a:t>
            </a:r>
            <a:r>
              <a:rPr lang="en-US" altLang="zh-TW" sz="2000" dirty="0"/>
              <a:t>), millions of on-line shopping transactions are processed in a very short period of time. The supply of each product is limited. We need to make sure there is enough supply for each commit transaction and processing should be as soon as possible.</a:t>
            </a:r>
            <a:endParaRPr lang="zh-TW" altLang="zh-TW" sz="2000" dirty="0"/>
          </a:p>
          <a:p>
            <a:pPr marL="0" indent="0">
              <a:buNone/>
            </a:pPr>
            <a:r>
              <a:rPr lang="en-US" altLang="zh-TW" sz="2000" dirty="0"/>
              <a:t> </a:t>
            </a:r>
            <a:endParaRPr lang="zh-TW" altLang="zh-TW" sz="2000" dirty="0"/>
          </a:p>
          <a:p>
            <a:pPr marL="800100" lvl="1" indent="-342900">
              <a:buFont typeface="+mj-lt"/>
              <a:buAutoNum type="alphaLcParenR"/>
            </a:pPr>
            <a:r>
              <a:rPr lang="en-US" altLang="zh-TW" sz="1800" dirty="0"/>
              <a:t>(5 points) What kind of transaction scheduling algorithm can generate the most revenue for the shopping service provider (such as </a:t>
            </a:r>
            <a:r>
              <a:rPr lang="en-US" altLang="zh-TW" sz="1800" dirty="0" err="1"/>
              <a:t>PCHome</a:t>
            </a:r>
            <a:r>
              <a:rPr lang="en-US" altLang="zh-TW" sz="1800" dirty="0"/>
              <a:t>) </a:t>
            </a:r>
            <a:endParaRPr lang="zh-TW" altLang="zh-TW" sz="1800" dirty="0"/>
          </a:p>
          <a:p>
            <a:pPr marL="800100" lvl="1" indent="-342900">
              <a:buFont typeface="+mj-lt"/>
              <a:buAutoNum type="alphaLcParenR"/>
            </a:pPr>
            <a:r>
              <a:rPr lang="en-US" altLang="zh-TW" sz="1800" dirty="0"/>
              <a:t>(5 points) How do we guarantee that the earlier transaction is the earlier processed? Hint: The earlier sent or arrived? There is no global clock.</a:t>
            </a:r>
            <a:endParaRPr lang="zh-TW" altLang="zh-TW" sz="2000" dirty="0"/>
          </a:p>
          <a:p>
            <a:pPr marL="800100" lvl="1" indent="-342900">
              <a:buFont typeface="+mj-lt"/>
              <a:buAutoNum type="alphaLcParenR"/>
            </a:pPr>
            <a:r>
              <a:rPr lang="en-US" altLang="zh-TW" sz="1800" dirty="0"/>
              <a:t>(5 points) If we would concurrently process the transactions in a distributed manner, how to synchronize so that the products are not over sold while the process time is minimized as possible.</a:t>
            </a:r>
            <a:r>
              <a:rPr lang="en-US" altLang="zh-TW" sz="2000" dirty="0"/>
              <a:t> </a:t>
            </a:r>
            <a:endParaRPr lang="zh-TW" altLang="zh-TW" sz="2000" dirty="0"/>
          </a:p>
          <a:p>
            <a:pPr marL="800100" lvl="1" indent="-342900">
              <a:buFont typeface="+mj-lt"/>
              <a:buAutoNum type="alphaLcParenR"/>
            </a:pPr>
            <a:r>
              <a:rPr lang="en-US" altLang="zh-TW" sz="1800" dirty="0"/>
              <a:t>(5 points) The transactions might be cancelled by users for any reason or by the system because there is no enough supply. How do we design the file system to store transactions so that it is both trustful and efficient?</a:t>
            </a:r>
            <a:r>
              <a:rPr lang="en-US" altLang="zh-TW" sz="2000" dirty="0"/>
              <a:t> </a:t>
            </a:r>
            <a:endParaRPr lang="zh-TW" altLang="zh-TW" sz="2000" dirty="0"/>
          </a:p>
          <a:p>
            <a:pPr marL="800100" lvl="1" indent="-342900">
              <a:buFont typeface="+mj-lt"/>
              <a:buAutoNum type="alphaLcParenR"/>
            </a:pPr>
            <a:r>
              <a:rPr lang="en-US" altLang="zh-TW" sz="1800" dirty="0"/>
              <a:t>(5 points) What attacks need to be handled at this high-speed transaction? How?</a:t>
            </a:r>
            <a:endParaRPr lang="zh-TW" altLang="zh-TW" sz="1800" dirty="0"/>
          </a:p>
          <a:p>
            <a:endParaRPr lang="zh-TW" altLang="en-US" sz="2000" dirty="0"/>
          </a:p>
        </p:txBody>
      </p:sp>
      <p:sp>
        <p:nvSpPr>
          <p:cNvPr id="4" name="頁尾版面配置區 3"/>
          <p:cNvSpPr>
            <a:spLocks noGrp="1"/>
          </p:cNvSpPr>
          <p:nvPr>
            <p:ph type="ftr" sz="quarter" idx="11"/>
          </p:nvPr>
        </p:nvSpPr>
        <p:spPr/>
        <p:txBody>
          <a:bodyPr/>
          <a:lstStyle/>
          <a:p>
            <a:pPr>
              <a:defRPr/>
            </a:pPr>
            <a:r>
              <a:rPr lang="en-US" altLang="zh-TW"/>
              <a:t>/23</a:t>
            </a:r>
          </a:p>
        </p:txBody>
      </p:sp>
      <p:sp>
        <p:nvSpPr>
          <p:cNvPr id="6" name="投影片編號版面配置區 5"/>
          <p:cNvSpPr>
            <a:spLocks noGrp="1"/>
          </p:cNvSpPr>
          <p:nvPr>
            <p:ph type="sldNum" sz="quarter" idx="12"/>
          </p:nvPr>
        </p:nvSpPr>
        <p:spPr/>
        <p:txBody>
          <a:bodyPr/>
          <a:lstStyle/>
          <a:p>
            <a:pPr>
              <a:defRPr/>
            </a:pPr>
            <a:fld id="{8829B0A6-A5B9-4F19-A482-C4080EE7DAE7}" type="slidenum">
              <a:rPr lang="en-US" altLang="zh-TW" smtClean="0"/>
              <a:pPr>
                <a:defRPr/>
              </a:pPr>
              <a:t>7</a:t>
            </a:fld>
            <a:endParaRPr lang="en-US" altLang="zh-TW"/>
          </a:p>
        </p:txBody>
      </p:sp>
      <p:sp>
        <p:nvSpPr>
          <p:cNvPr id="7" name="爆炸 1 42">
            <a:extLst>
              <a:ext uri="{FF2B5EF4-FFF2-40B4-BE49-F238E27FC236}">
                <a16:creationId xmlns:a16="http://schemas.microsoft.com/office/drawing/2014/main" id="{A8A98503-E66A-429C-9257-352A091DBF04}"/>
              </a:ext>
            </a:extLst>
          </p:cNvPr>
          <p:cNvSpPr>
            <a:spLocks noChangeArrowheads="1"/>
          </p:cNvSpPr>
          <p:nvPr/>
        </p:nvSpPr>
        <p:spPr bwMode="auto">
          <a:xfrm>
            <a:off x="9306969" y="628411"/>
            <a:ext cx="2895600" cy="4953334"/>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For Midterm and </a:t>
            </a:r>
          </a:p>
          <a:p>
            <a:r>
              <a:rPr lang="en-US" altLang="zh-TW" sz="2800" dirty="0">
                <a:solidFill>
                  <a:srgbClr val="3333FF"/>
                </a:solidFill>
                <a:latin typeface="Arial Rounded MT Bold" pitchFamily="34" charset="0"/>
              </a:rPr>
              <a:t>Final</a:t>
            </a:r>
            <a:endParaRPr lang="zh-TW" altLang="en-US" sz="2800" dirty="0">
              <a:solidFill>
                <a:srgbClr val="3333FF"/>
              </a:solidFill>
              <a:latin typeface="Arial Rounded MT Bold" pitchFamily="34" charset="0"/>
            </a:endParaRPr>
          </a:p>
        </p:txBody>
      </p:sp>
    </p:spTree>
    <p:extLst>
      <p:ext uri="{BB962C8B-B14F-4D97-AF65-F5344CB8AC3E}">
        <p14:creationId xmlns:p14="http://schemas.microsoft.com/office/powerpoint/2010/main" val="35228743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15761" y="0"/>
            <a:ext cx="9144000" cy="6858000"/>
          </a:xfrm>
        </p:spPr>
        <p:txBody>
          <a:bodyPr/>
          <a:lstStyle/>
          <a:p>
            <a:r>
              <a:rPr lang="en-US" altLang="zh-TW" sz="2000" dirty="0"/>
              <a:t>(20 points) For each of the following statements, answer </a:t>
            </a:r>
            <a:r>
              <a:rPr lang="en-US" altLang="zh-TW" sz="2000" b="1" dirty="0"/>
              <a:t>True/False</a:t>
            </a:r>
            <a:r>
              <a:rPr lang="en-US" altLang="zh-TW" sz="2000" dirty="0"/>
              <a:t> followed by the number with the closest reason in the providing reason list or </a:t>
            </a:r>
            <a:r>
              <a:rPr lang="en-US" altLang="zh-TW" sz="2000" b="1" dirty="0"/>
              <a:t>write your own brief reason.</a:t>
            </a:r>
          </a:p>
          <a:p>
            <a:pPr marL="800100" lvl="1" indent="-342900">
              <a:buFont typeface="+mj-lt"/>
              <a:buAutoNum type="arabicPeriod"/>
            </a:pPr>
            <a:r>
              <a:rPr lang="en-US" altLang="zh-TW" sz="1400" dirty="0"/>
              <a:t>[2 points] The more threading, the more performance.</a:t>
            </a:r>
            <a:endParaRPr lang="zh-TW" altLang="zh-TW" sz="1400" dirty="0"/>
          </a:p>
          <a:p>
            <a:pPr marL="800100" lvl="1" indent="-342900">
              <a:buFont typeface="+mj-lt"/>
              <a:buAutoNum type="arabicPeriod"/>
            </a:pPr>
            <a:r>
              <a:rPr lang="en-US" altLang="zh-TW" sz="1400" dirty="0"/>
              <a:t>[2 points] The more frames, the less page fault rates.</a:t>
            </a:r>
            <a:endParaRPr lang="zh-TW" altLang="zh-TW" sz="1400" dirty="0"/>
          </a:p>
          <a:p>
            <a:pPr marL="800100" lvl="1" indent="-342900">
              <a:buFont typeface="+mj-lt"/>
              <a:buAutoNum type="arabicPeriod"/>
            </a:pPr>
            <a:r>
              <a:rPr lang="en-US" altLang="zh-TW" sz="1400" dirty="0"/>
              <a:t>[2 points] The bigger time quantum, the less average turnaround time.</a:t>
            </a:r>
            <a:endParaRPr lang="zh-TW" altLang="zh-TW" sz="1400" dirty="0"/>
          </a:p>
          <a:p>
            <a:pPr marL="800100" lvl="1" indent="-342900">
              <a:buFont typeface="+mj-lt"/>
              <a:buAutoNum type="arabicPeriod"/>
            </a:pPr>
            <a:r>
              <a:rPr lang="en-US" altLang="zh-TW" sz="1400" dirty="0"/>
              <a:t>[2 points] Multiprocessor system increases throughput.</a:t>
            </a:r>
            <a:endParaRPr lang="zh-TW" altLang="zh-TW" sz="1400" dirty="0"/>
          </a:p>
          <a:p>
            <a:pPr marL="800100" lvl="1" indent="-342900">
              <a:buFont typeface="+mj-lt"/>
              <a:buAutoNum type="arabicPeriod"/>
            </a:pPr>
            <a:r>
              <a:rPr lang="en-US" altLang="zh-TW" sz="1400" dirty="0"/>
              <a:t>[2 points] Firmware can be executed faster in RAM.</a:t>
            </a:r>
            <a:endParaRPr lang="zh-TW" altLang="zh-TW" sz="1400" dirty="0"/>
          </a:p>
          <a:p>
            <a:pPr marL="800100" lvl="1" indent="-342900">
              <a:buFont typeface="+mj-lt"/>
              <a:buAutoNum type="arabicPeriod"/>
            </a:pPr>
            <a:r>
              <a:rPr lang="en-US" altLang="zh-TW" sz="1400" dirty="0"/>
              <a:t>[2 points] Modularity is one of the reasons to support process cooperation.</a:t>
            </a:r>
            <a:endParaRPr lang="zh-TW" altLang="zh-TW" sz="1400" dirty="0"/>
          </a:p>
          <a:p>
            <a:pPr marL="800100" lvl="1" indent="-342900">
              <a:buFont typeface="+mj-lt"/>
              <a:buAutoNum type="arabicPeriod"/>
            </a:pPr>
            <a:r>
              <a:rPr lang="en-US" altLang="zh-TW" sz="1400" dirty="0"/>
              <a:t>[2 points] A safe state is not a deadlocked state.</a:t>
            </a:r>
            <a:endParaRPr lang="zh-TW" altLang="zh-TW" sz="1400" dirty="0"/>
          </a:p>
          <a:p>
            <a:pPr marL="800100" lvl="1" indent="-342900">
              <a:buFont typeface="+mj-lt"/>
              <a:buAutoNum type="arabicPeriod"/>
            </a:pPr>
            <a:r>
              <a:rPr lang="en-US" altLang="zh-TW" sz="1400" dirty="0"/>
              <a:t>[2 points] UNIX Semantics: Writes to an open file by a user are visible immediately to other users who have this file open.</a:t>
            </a:r>
            <a:endParaRPr lang="zh-TW" altLang="zh-TW" sz="1400" dirty="0"/>
          </a:p>
          <a:p>
            <a:pPr marL="800100" lvl="1" indent="-342900">
              <a:buFont typeface="+mj-lt"/>
              <a:buAutoNum type="arabicPeriod"/>
            </a:pPr>
            <a:r>
              <a:rPr lang="en-US" altLang="zh-TW" sz="1400" dirty="0"/>
              <a:t>[2 points] A real-time scheduler schedules tasks according to their priority in a fastest manner.</a:t>
            </a:r>
            <a:endParaRPr lang="zh-TW" altLang="zh-TW" sz="1400" dirty="0"/>
          </a:p>
          <a:p>
            <a:pPr marL="800100" lvl="1" indent="-342900">
              <a:buFont typeface="+mj-lt"/>
              <a:buAutoNum type="arabicPeriod"/>
            </a:pPr>
            <a:r>
              <a:rPr lang="en-US" altLang="zh-TW" sz="1400" dirty="0"/>
              <a:t>[2 points] The two-phase locking protocol ensures conflict serializability and prevents deadlock.</a:t>
            </a:r>
            <a:endParaRPr lang="en-US" altLang="zh-TW" sz="2400" b="1" dirty="0"/>
          </a:p>
          <a:p>
            <a:pPr lvl="0"/>
            <a:r>
              <a:rPr lang="en-US" altLang="zh-TW" sz="2000" dirty="0"/>
              <a:t>Reason List</a:t>
            </a:r>
          </a:p>
          <a:p>
            <a:pPr marL="800100" lvl="1" indent="-342900">
              <a:buFont typeface="+mj-lt"/>
              <a:buAutoNum type="arabicPeriod"/>
            </a:pPr>
            <a:r>
              <a:rPr lang="en-US" altLang="zh-TW" sz="1600" dirty="0"/>
              <a:t>It depends on the number of processors.</a:t>
            </a:r>
          </a:p>
          <a:p>
            <a:pPr marL="800100" lvl="1" indent="-342900">
              <a:buFont typeface="+mj-lt"/>
              <a:buAutoNum type="arabicPeriod"/>
            </a:pPr>
            <a:r>
              <a:rPr lang="en-US" altLang="zh-TW" sz="1600" dirty="0"/>
              <a:t>It might have thrashing.</a:t>
            </a:r>
          </a:p>
          <a:p>
            <a:pPr marL="800100" lvl="1" indent="-342900">
              <a:buFont typeface="+mj-lt"/>
              <a:buAutoNum type="arabicPeriod"/>
            </a:pPr>
            <a:r>
              <a:rPr lang="en-US" altLang="zh-TW" sz="1600" dirty="0"/>
              <a:t>Because of </a:t>
            </a:r>
            <a:r>
              <a:rPr lang="en-US" altLang="zh-TW" sz="1600" dirty="0" err="1"/>
              <a:t>Belady’s</a:t>
            </a:r>
            <a:r>
              <a:rPr lang="en-US" altLang="zh-TW" sz="1600" dirty="0"/>
              <a:t> anomaly</a:t>
            </a:r>
            <a:endParaRPr lang="en-US" altLang="zh-TW" sz="2000" dirty="0"/>
          </a:p>
          <a:p>
            <a:r>
              <a:rPr lang="en-US" altLang="zh-TW" sz="2000" dirty="0"/>
              <a:t>Sample Answer</a:t>
            </a:r>
          </a:p>
          <a:p>
            <a:pPr marL="800100" lvl="1" indent="-342900">
              <a:buAutoNum type="arabicPeriod"/>
            </a:pPr>
            <a:r>
              <a:rPr lang="en-US" altLang="zh-TW" sz="1600" dirty="0"/>
              <a:t>False, 2.</a:t>
            </a:r>
          </a:p>
          <a:p>
            <a:pPr marL="800100" lvl="1" indent="-342900">
              <a:buAutoNum type="arabicPeriod"/>
            </a:pPr>
            <a:r>
              <a:rPr lang="en-US" altLang="zh-TW" sz="1600" dirty="0"/>
              <a:t>False, </a:t>
            </a:r>
          </a:p>
          <a:p>
            <a:pPr marL="800100" lvl="1" indent="-342900">
              <a:buAutoNum type="arabicPeriod"/>
            </a:pPr>
            <a:r>
              <a:rPr lang="en-US" altLang="zh-TW" sz="1600" dirty="0"/>
              <a:t>False, 3.</a:t>
            </a:r>
            <a:endParaRPr lang="zh-TW" altLang="zh-TW" sz="1600" dirty="0"/>
          </a:p>
          <a:p>
            <a:endParaRPr lang="zh-TW" altLang="zh-TW" sz="1600" dirty="0"/>
          </a:p>
          <a:p>
            <a:pPr marL="0" indent="0">
              <a:buNone/>
            </a:pPr>
            <a:endParaRPr lang="zh-TW" altLang="en-US" sz="1400" dirty="0"/>
          </a:p>
        </p:txBody>
      </p:sp>
      <p:sp>
        <p:nvSpPr>
          <p:cNvPr id="4" name="頁尾版面配置區 3"/>
          <p:cNvSpPr>
            <a:spLocks noGrp="1"/>
          </p:cNvSpPr>
          <p:nvPr>
            <p:ph type="ftr" sz="quarter" idx="11"/>
          </p:nvPr>
        </p:nvSpPr>
        <p:spPr/>
        <p:txBody>
          <a:bodyPr/>
          <a:lstStyle/>
          <a:p>
            <a:pPr>
              <a:defRPr/>
            </a:pPr>
            <a:r>
              <a:rPr lang="en-US" altLang="zh-TW"/>
              <a:t>/23</a:t>
            </a:r>
          </a:p>
        </p:txBody>
      </p:sp>
      <p:sp>
        <p:nvSpPr>
          <p:cNvPr id="6" name="投影片編號版面配置區 5"/>
          <p:cNvSpPr>
            <a:spLocks noGrp="1"/>
          </p:cNvSpPr>
          <p:nvPr>
            <p:ph type="sldNum" sz="quarter" idx="12"/>
          </p:nvPr>
        </p:nvSpPr>
        <p:spPr/>
        <p:txBody>
          <a:bodyPr/>
          <a:lstStyle/>
          <a:p>
            <a:pPr>
              <a:defRPr/>
            </a:pPr>
            <a:fld id="{8829B0A6-A5B9-4F19-A482-C4080EE7DAE7}" type="slidenum">
              <a:rPr lang="en-US" altLang="zh-TW" smtClean="0"/>
              <a:pPr>
                <a:defRPr/>
              </a:pPr>
              <a:t>8</a:t>
            </a:fld>
            <a:endParaRPr lang="en-US" altLang="zh-TW"/>
          </a:p>
        </p:txBody>
      </p:sp>
      <p:sp>
        <p:nvSpPr>
          <p:cNvPr id="7" name="爆炸 1 42">
            <a:extLst>
              <a:ext uri="{FF2B5EF4-FFF2-40B4-BE49-F238E27FC236}">
                <a16:creationId xmlns:a16="http://schemas.microsoft.com/office/drawing/2014/main" id="{A8A98503-E66A-429C-9257-352A091DBF04}"/>
              </a:ext>
            </a:extLst>
          </p:cNvPr>
          <p:cNvSpPr>
            <a:spLocks noChangeArrowheads="1"/>
          </p:cNvSpPr>
          <p:nvPr/>
        </p:nvSpPr>
        <p:spPr bwMode="auto">
          <a:xfrm>
            <a:off x="9347890" y="3501008"/>
            <a:ext cx="2623741" cy="3140968"/>
          </a:xfrm>
          <a:prstGeom prst="irregularSeal1">
            <a:avLst/>
          </a:prstGeom>
          <a:solidFill>
            <a:srgbClr val="FFFF00"/>
          </a:solidFill>
          <a:ln w="0" algn="ctr">
            <a:solidFill>
              <a:srgbClr val="000000"/>
            </a:solidFill>
            <a:round/>
            <a:headEnd/>
            <a:tailEnd/>
          </a:ln>
        </p:spPr>
        <p:txBody>
          <a:bodyPr anchor="ctr"/>
          <a:lstStyle/>
          <a:p>
            <a:r>
              <a:rPr lang="en-US" altLang="zh-TW" sz="2800" dirty="0">
                <a:solidFill>
                  <a:srgbClr val="3333FF"/>
                </a:solidFill>
                <a:latin typeface="Arial Rounded MT Bold" pitchFamily="34" charset="0"/>
              </a:rPr>
              <a:t>For Quiz</a:t>
            </a:r>
            <a:endParaRPr lang="zh-TW" altLang="en-US" sz="2800" dirty="0">
              <a:solidFill>
                <a:srgbClr val="3333FF"/>
              </a:solidFill>
              <a:latin typeface="Arial Rounded MT Bold" pitchFamily="34" charset="0"/>
            </a:endParaRPr>
          </a:p>
        </p:txBody>
      </p:sp>
      <mc:AlternateContent xmlns:mc="http://schemas.openxmlformats.org/markup-compatibility/2006" xmlns:p14="http://schemas.microsoft.com/office/powerpoint/2010/main">
        <mc:Choice Requires="p14">
          <p:contentPart p14:bwMode="auto" r:id="rId2">
            <p14:nvContentPartPr>
              <p14:cNvPr id="9" name="筆跡 8">
                <a:extLst>
                  <a:ext uri="{FF2B5EF4-FFF2-40B4-BE49-F238E27FC236}">
                    <a16:creationId xmlns:a16="http://schemas.microsoft.com/office/drawing/2014/main" id="{21E5DEB2-2C1E-41A6-B894-F929C34074F1}"/>
                  </a:ext>
                </a:extLst>
              </p14:cNvPr>
              <p14:cNvContentPartPr/>
              <p14:nvPr/>
            </p14:nvContentPartPr>
            <p14:xfrm>
              <a:off x="1919536" y="5445224"/>
              <a:ext cx="4559760" cy="717840"/>
            </p14:xfrm>
          </p:contentPart>
        </mc:Choice>
        <mc:Fallback xmlns="">
          <p:pic>
            <p:nvPicPr>
              <p:cNvPr id="9" name="筆跡 8">
                <a:extLst>
                  <a:ext uri="{FF2B5EF4-FFF2-40B4-BE49-F238E27FC236}">
                    <a16:creationId xmlns:a16="http://schemas.microsoft.com/office/drawing/2014/main" id="{21E5DEB2-2C1E-41A6-B894-F929C34074F1}"/>
                  </a:ext>
                </a:extLst>
              </p:cNvPr>
              <p:cNvPicPr/>
              <p:nvPr/>
            </p:nvPicPr>
            <p:blipFill>
              <a:blip r:embed="rId3"/>
              <a:stretch>
                <a:fillRect/>
              </a:stretch>
            </p:blipFill>
            <p:spPr>
              <a:xfrm>
                <a:off x="1910176" y="5435864"/>
                <a:ext cx="4578480" cy="736560"/>
              </a:xfrm>
              <a:prstGeom prst="rect">
                <a:avLst/>
              </a:prstGeom>
            </p:spPr>
          </p:pic>
        </mc:Fallback>
      </mc:AlternateContent>
    </p:spTree>
    <p:extLst>
      <p:ext uri="{BB962C8B-B14F-4D97-AF65-F5344CB8AC3E}">
        <p14:creationId xmlns:p14="http://schemas.microsoft.com/office/powerpoint/2010/main" val="11138143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spDef>
    <a:lnDef>
      <a:spPr bwMode="auto">
        <a:xfrm>
          <a:off x="0" y="0"/>
          <a:ext cx="1" cy="1"/>
        </a:xfrm>
        <a:custGeom>
          <a:avLst/>
          <a:gdLst/>
          <a:ahLst/>
          <a:cxnLst/>
          <a:rect l="0" t="0" r="0" b="0"/>
          <a:pathLst/>
        </a:custGeom>
        <a:solidFill>
          <a:srgbClr val="B2B2B2"/>
        </a:solidFill>
        <a:ln w="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Bickley Script LET" pitchFamily="2" charset="0"/>
            <a:ea typeface="新細明體" pitchFamily="18" charset="-12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11930</TotalTime>
  <Words>2507</Words>
  <Application>Microsoft Office PowerPoint</Application>
  <PresentationFormat>寬螢幕</PresentationFormat>
  <Paragraphs>611</Paragraphs>
  <Slides>24</Slides>
  <Notes>16</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24</vt:i4>
      </vt:variant>
    </vt:vector>
  </HeadingPairs>
  <TitlesOfParts>
    <vt:vector size="37" baseType="lpstr">
      <vt:lpstr>????</vt:lpstr>
      <vt:lpstr>Bickley Script LET</vt:lpstr>
      <vt:lpstr>Helvetica Neue</vt:lpstr>
      <vt:lpstr>全真中隸書</vt:lpstr>
      <vt:lpstr>Microsoft JhengHei</vt:lpstr>
      <vt:lpstr>新細明體</vt:lpstr>
      <vt:lpstr>標楷體</vt:lpstr>
      <vt:lpstr>Arial</vt:lpstr>
      <vt:lpstr>Arial Rounded MT Bold</vt:lpstr>
      <vt:lpstr>Cambria Math</vt:lpstr>
      <vt:lpstr>Times New Roman</vt:lpstr>
      <vt:lpstr>Wingdings</vt:lpstr>
      <vt:lpstr>1_Default Design</vt:lpstr>
      <vt:lpstr>PowerPoint 簡報</vt:lpstr>
      <vt:lpstr>PowerPoint 簡報</vt:lpstr>
      <vt:lpstr>PowerPoint 簡報</vt:lpstr>
      <vt:lpstr>市值 2015/03/02</vt:lpstr>
      <vt:lpstr>市值 2016/03/01</vt:lpstr>
      <vt:lpstr>PowerPoint 簡報</vt:lpstr>
      <vt:lpstr>Course Expectation</vt:lpstr>
      <vt:lpstr>NOTE that in the question, it is intended to provide redundant or miss certain assumption to disguise you. Please make your own assumption if necessary to answer the questions. </vt:lpstr>
      <vt:lpstr>PowerPoint 簡報</vt:lpstr>
      <vt:lpstr>PowerPoint 簡報</vt:lpstr>
      <vt:lpstr>PowerPoint 簡報</vt:lpstr>
      <vt:lpstr>作業系統特徵遷移示意圖 </vt:lpstr>
      <vt:lpstr>OS Sizes</vt:lpstr>
      <vt:lpstr>Tinix’                                         -“自己動手寫作業系統,” 于淵</vt:lpstr>
      <vt:lpstr>電子書包與數位學習輔具分工架構圖</vt:lpstr>
      <vt:lpstr>Case Study</vt:lpstr>
      <vt:lpstr>PowerPoint 簡報</vt:lpstr>
      <vt:lpstr>BlockChain:</vt:lpstr>
      <vt:lpstr>OurChain Architecture</vt:lpstr>
      <vt:lpstr>三點成鏈 於公無限 公中有私 鏈鏈相連</vt:lpstr>
      <vt:lpstr>Autonomous ID</vt:lpstr>
      <vt:lpstr>www.community-exchange.org</vt:lpstr>
      <vt:lpstr>PowerPoint 簡報</vt:lpstr>
      <vt:lpstr>PowerPoint 簡報</vt:lpstr>
    </vt:vector>
  </TitlesOfParts>
  <Company>RTSL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智文 薛</cp:lastModifiedBy>
  <cp:revision>570</cp:revision>
  <cp:lastPrinted>2011-11-20T14:32:55Z</cp:lastPrinted>
  <dcterms:created xsi:type="dcterms:W3CDTF">2001-12-27T10:28:16Z</dcterms:created>
  <dcterms:modified xsi:type="dcterms:W3CDTF">2020-03-03T08:36:06Z</dcterms:modified>
</cp:coreProperties>
</file>