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7" r:id="rId6"/>
    <p:sldId id="262" r:id="rId7"/>
    <p:sldId id="263" r:id="rId8"/>
    <p:sldId id="260" r:id="rId9"/>
    <p:sldId id="268" r:id="rId10"/>
    <p:sldId id="266" r:id="rId11"/>
    <p:sldId id="270" r:id="rId12"/>
    <p:sldId id="271" r:id="rId13"/>
    <p:sldId id="261" r:id="rId14"/>
    <p:sldId id="269" r:id="rId15"/>
    <p:sldId id="272" r:id="rId16"/>
    <p:sldId id="273" r:id="rId17"/>
    <p:sldId id="27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012AE-45C8-AB39-0BB2-595464BDF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DB4DD4-EADB-2CA3-E7F6-19897A797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CD4B3B-752B-9369-8B66-C3F6E8BD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530136-5FC8-B27D-F0D1-F85393D3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C1E730-18BD-7F8C-B915-DC748EB7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42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05A17D-63EF-DF54-CF79-48FF375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B705B7-4285-7EDB-B4C1-58DE593D2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720B37-8C49-937D-E535-CB07EE50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26D3CC-25D4-78CC-50B9-BA91A434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0A2695-6EBE-32AF-9BE7-9EEA1C22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42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4C2891-6CA4-1332-4BF6-C2A956ACF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DCFEA8-B66D-6A19-4F33-640689710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D43A9-6D6B-6FA7-52F7-11C95082B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091DFB-4957-EE17-E877-A985FB66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84CF9-D996-D02C-E663-F16DEF91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5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9005D-0D4E-AEEC-79E6-AD28C9A4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18233-26A6-B0F9-288F-5E55FBA8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482C92-87EB-083A-B41E-A00FEA5C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4E9F67-9B22-C5C2-A3AB-9B20B373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779A00-C7E9-5DA0-C30D-FD389E787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12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0DF50-FA2C-6C30-6A21-B1800522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A8A7B4-41E5-C60F-C069-6D396E9C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F0F36E-314C-1526-C6B7-3C681F2C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D197D-4258-179C-85C9-A30C4C9D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DBF700-943E-9A3F-C8E3-156A8F0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26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1E6F1-E545-289E-D894-33592C07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FFB6F0-86B0-7A66-1C16-9640877DC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734492-F8A0-963B-81E4-C0607FEAF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5B5FA4-1457-610D-6718-8A9C9EE1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86C891-38E5-68BF-D770-FD732697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46B298-7088-6C01-A471-FDA9B586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9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5B100-C7B7-A98A-348D-55639880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8B94B3-3A56-2386-4295-09C0E31FC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072600-E680-A1D9-DC46-51FA2333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E139B8-1CB4-B34A-D560-FF5CF600E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3DA057-83D8-BE21-5B49-381738629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AA30C88-470F-3DFB-1F6F-292FEE20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AACEDF0-49B9-5889-E900-9A82210A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252F09-FE72-0035-E0EE-CA5A07D1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9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9659AF-560E-6784-22CB-40919E66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FE6765-1633-D619-4D66-2BBB5DAC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F3D0B3-4D87-9198-1473-25266929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C6E8CF-9C26-95C3-D370-22B34A9F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6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59B707-9166-5292-5643-DE7156F2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1E61C35-492D-6EFD-73C4-610DF68F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47D24-7EF2-4DC1-5016-852C3BB3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4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8B0D8-FDB9-1118-7554-628D68DC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379A2-F493-3A7A-D903-AD5BE588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22D267-78BA-661C-CB4F-5DA8A5F51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8EFA2C-F242-41DB-4255-D2098BDB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04FECC-8436-1BEE-C664-36407F45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237B48-E800-1A75-4077-557930F8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62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60CE05-898D-7EE4-E854-C82F2C8E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E6B173B-1F16-AFEF-FA5D-6862C3798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8FD9BB-3EB4-3E60-37FF-BB4592144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9F99B9-6D75-9675-EAC7-59B1AAA8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E4ED9E-36FA-9A15-419F-9EBBF1FC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1B51A2-4BD8-2F47-F473-1B043A4F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880064-DB0D-1BD6-00FB-7FE42C80B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4FD048-68BE-152D-B86E-7AB30F87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8D9CA-5E01-273B-8A1C-C41C85FA3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F6BF9-C4DB-4E52-8315-60AE282F0913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9FAD8-F832-6592-B57B-4542826DD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A37EF7-5A63-0357-7753-E8FF3843A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4DA70-08DD-4109-B5CC-C3F073B641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37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f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1B4D2-112C-E999-A238-840FB034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6856"/>
            <a:ext cx="9144000" cy="2387600"/>
          </a:xfrm>
        </p:spPr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虛擬事件展會平台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初步構想</a:t>
            </a:r>
          </a:p>
        </p:txBody>
      </p:sp>
    </p:spTree>
    <p:extLst>
      <p:ext uri="{BB962C8B-B14F-4D97-AF65-F5344CB8AC3E}">
        <p14:creationId xmlns:p14="http://schemas.microsoft.com/office/powerpoint/2010/main" val="304880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311E2-CFE0-33DD-43DB-2AADA1E0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3CF8D36-C071-D532-E282-B101DA61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3471" y="2356700"/>
            <a:ext cx="5685057" cy="3442657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A39073F-4AE7-79D9-EFBE-AFB3A9B2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輸入驗證碼以參與展會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93F8AC0-0827-03A7-9A25-B4FBE7F7ACE8}"/>
              </a:ext>
            </a:extLst>
          </p:cNvPr>
          <p:cNvSpPr txBox="1"/>
          <p:nvPr/>
        </p:nvSpPr>
        <p:spPr>
          <a:xfrm>
            <a:off x="6441072" y="5975498"/>
            <a:ext cx="23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驗證碼輸入框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33DC900-82D2-8FF8-9BA7-E7B50C6A7E7D}"/>
              </a:ext>
            </a:extLst>
          </p:cNvPr>
          <p:cNvCxnSpPr>
            <a:cxnSpLocks/>
          </p:cNvCxnSpPr>
          <p:nvPr/>
        </p:nvCxnSpPr>
        <p:spPr>
          <a:xfrm flipH="1">
            <a:off x="7697972" y="4497572"/>
            <a:ext cx="159488" cy="147792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8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7FAC7-7E2A-F9BD-7AF6-2E67CA89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攤位設定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C17C45-1A33-22A7-70F1-CEF6C43A0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標題和圖示等基本資訊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攤位樣式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見下頁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可放置文字檔、圖片檔及影片檔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發放宣傳單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攤位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行走的工作人員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客服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arenR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369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5148F-A6B0-BB78-4BAD-A72A5BC7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攤位樣式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E63F8-FB8C-1027-6004-15CF0AD1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9563" y="6305984"/>
            <a:ext cx="2245242" cy="407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提供樣本選擇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pic>
        <p:nvPicPr>
          <p:cNvPr id="5" name="圖片 4" descr="一張含有 寫生, 線條藝術, 圖畫, 美工圖案 的圖片&#10;&#10;自動產生的描述">
            <a:extLst>
              <a:ext uri="{FF2B5EF4-FFF2-40B4-BE49-F238E27FC236}">
                <a16:creationId xmlns:a16="http://schemas.microsoft.com/office/drawing/2014/main" id="{CBE69226-7E8A-F96B-0EA4-A9FD524EC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2375"/>
            <a:ext cx="5412368" cy="3441600"/>
          </a:xfrm>
          <a:prstGeom prst="rect">
            <a:avLst/>
          </a:prstGeom>
        </p:spPr>
      </p:pic>
      <p:pic>
        <p:nvPicPr>
          <p:cNvPr id="7" name="圖片 6" descr="一張含有 Rectangle, 白色, 文字, 白板 的圖片&#10;&#10;自動產生的描述">
            <a:extLst>
              <a:ext uri="{FF2B5EF4-FFF2-40B4-BE49-F238E27FC236}">
                <a16:creationId xmlns:a16="http://schemas.microsoft.com/office/drawing/2014/main" id="{C34EFAEA-9253-6C2B-2B6A-87BED3C0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82" y="2492375"/>
            <a:ext cx="4037519" cy="3441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02618C0-516E-B499-44C5-662658EA1DB5}"/>
              </a:ext>
            </a:extLst>
          </p:cNvPr>
          <p:cNvSpPr txBox="1"/>
          <p:nvPr/>
        </p:nvSpPr>
        <p:spPr>
          <a:xfrm>
            <a:off x="2272962" y="39515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上傳圖片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884FD5D-9C23-C2EA-13B3-9AF0B71C80F7}"/>
              </a:ext>
            </a:extLst>
          </p:cNvPr>
          <p:cNvSpPr txBox="1"/>
          <p:nvPr/>
        </p:nvSpPr>
        <p:spPr>
          <a:xfrm>
            <a:off x="1139869" y="586094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地圖中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假設此為一個攤位的大小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CC04FD5-6B92-1E03-16BD-55D49969D664}"/>
              </a:ext>
            </a:extLst>
          </p:cNvPr>
          <p:cNvSpPr txBox="1"/>
          <p:nvPr/>
        </p:nvSpPr>
        <p:spPr>
          <a:xfrm>
            <a:off x="4978541" y="3699608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進入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6F405CA-A3DC-F518-7CE9-0D63A1FD421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02201" y="4213175"/>
            <a:ext cx="993799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FBABAB-890A-3FEC-F476-6832AF8ABF1C}"/>
              </a:ext>
            </a:extLst>
          </p:cNvPr>
          <p:cNvCxnSpPr>
            <a:cxnSpLocks/>
          </p:cNvCxnSpPr>
          <p:nvPr/>
        </p:nvCxnSpPr>
        <p:spPr>
          <a:xfrm flipV="1">
            <a:off x="6901314" y="2232837"/>
            <a:ext cx="462012" cy="1718728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EE0FA5B-E292-C7DB-BCEF-D9B90B57B483}"/>
              </a:ext>
            </a:extLst>
          </p:cNvPr>
          <p:cNvSpPr txBox="1"/>
          <p:nvPr/>
        </p:nvSpPr>
        <p:spPr>
          <a:xfrm>
            <a:off x="5013595" y="1681035"/>
            <a:ext cx="6468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點擊以打開圖片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影片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客服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索取宣傳單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C690F21-F8AD-39B3-584F-D0B3E0860C6E}"/>
              </a:ext>
            </a:extLst>
          </p:cNvPr>
          <p:cNvSpPr txBox="1"/>
          <p:nvPr/>
        </p:nvSpPr>
        <p:spPr>
          <a:xfrm>
            <a:off x="6529767" y="5905874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目前還沒想到可以怎麼實現這個頁面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085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92FD-7F36-85ED-9EA1-DEFE5D654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4FBAD9-4E1D-3EEB-E6BD-B6D14AD9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訪客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3167B9-7573-BEB5-467D-FEB5AE5B9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Login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後流程說明</a:t>
            </a:r>
          </a:p>
        </p:txBody>
      </p:sp>
      <p:pic>
        <p:nvPicPr>
          <p:cNvPr id="2" name="內容版面配置區 4" descr="女性上班族 外框">
            <a:extLst>
              <a:ext uri="{FF2B5EF4-FFF2-40B4-BE49-F238E27FC236}">
                <a16:creationId xmlns:a16="http://schemas.microsoft.com/office/drawing/2014/main" id="{3E9D9C17-FB02-F55C-7AA5-9B48EE20C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037" y="1709738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D44CC-DA07-B23C-2AB6-663EEAC1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4A12B26-4EF6-3C49-AFF5-54EE27532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3471" y="2286000"/>
            <a:ext cx="5685057" cy="358405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F162FE01-F003-EDA9-8903-F9D14F07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瀏覽所有展會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B5C5CE4-0EF8-3636-55B0-E8C36228E80D}"/>
              </a:ext>
            </a:extLst>
          </p:cNvPr>
          <p:cNvSpPr txBox="1"/>
          <p:nvPr/>
        </p:nvSpPr>
        <p:spPr>
          <a:xfrm>
            <a:off x="6281583" y="1465124"/>
            <a:ext cx="23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點擊進入展會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DB71DED-F417-7042-4F00-33B357EA50AF}"/>
              </a:ext>
            </a:extLst>
          </p:cNvPr>
          <p:cNvCxnSpPr>
            <a:cxnSpLocks/>
          </p:cNvCxnSpPr>
          <p:nvPr/>
        </p:nvCxnSpPr>
        <p:spPr>
          <a:xfrm flipV="1">
            <a:off x="6836735" y="2062716"/>
            <a:ext cx="616688" cy="72797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55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A5F81-04E2-7450-7F00-1F7687B1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88FE2B0-DA04-B259-57A8-CAE411B51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3471" y="2356700"/>
            <a:ext cx="5685057" cy="3442657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A67A3F5E-CF2C-3039-968A-9D3908C4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輸入驗證碼以參觀展會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DC41BB-41DD-9758-B31B-6369539B2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88442" cy="5310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如果展會設定為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需要驗證碼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1F35E6F-59BB-04A1-F4CC-E6638D98ED3F}"/>
              </a:ext>
            </a:extLst>
          </p:cNvPr>
          <p:cNvSpPr txBox="1"/>
          <p:nvPr/>
        </p:nvSpPr>
        <p:spPr>
          <a:xfrm>
            <a:off x="6441072" y="5975498"/>
            <a:ext cx="23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驗證碼輸入框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D04F1CC-B334-6336-B5E8-FAB0ABB07A6F}"/>
              </a:ext>
            </a:extLst>
          </p:cNvPr>
          <p:cNvCxnSpPr>
            <a:cxnSpLocks/>
          </p:cNvCxnSpPr>
          <p:nvPr/>
        </p:nvCxnSpPr>
        <p:spPr>
          <a:xfrm flipH="1">
            <a:off x="7697972" y="4497572"/>
            <a:ext cx="159488" cy="1477926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60A7C-057C-870C-F801-CD309C25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參與展會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會議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0EFA26D-3DC1-F155-EC37-6DF2CDC55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2359" y="2356700"/>
            <a:ext cx="5647281" cy="344265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52D1236-92F9-ABD6-AC07-830623FBD2CB}"/>
              </a:ext>
            </a:extLst>
          </p:cNvPr>
          <p:cNvSpPr txBox="1"/>
          <p:nvPr/>
        </p:nvSpPr>
        <p:spPr>
          <a:xfrm>
            <a:off x="237563" y="5511262"/>
            <a:ext cx="323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可通過方向鍵移動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37F0827-288B-8CAD-139C-124E4DF3E3B8}"/>
              </a:ext>
            </a:extLst>
          </p:cNvPr>
          <p:cNvCxnSpPr>
            <a:cxnSpLocks/>
          </p:cNvCxnSpPr>
          <p:nvPr/>
        </p:nvCxnSpPr>
        <p:spPr>
          <a:xfrm flipH="1">
            <a:off x="2775098" y="4845250"/>
            <a:ext cx="1839432" cy="810060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12AD01F-8E00-A493-761E-A81967902140}"/>
              </a:ext>
            </a:extLst>
          </p:cNvPr>
          <p:cNvCxnSpPr>
            <a:cxnSpLocks/>
          </p:cNvCxnSpPr>
          <p:nvPr/>
        </p:nvCxnSpPr>
        <p:spPr>
          <a:xfrm flipV="1">
            <a:off x="4997302" y="2212653"/>
            <a:ext cx="1098697" cy="76446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5C1B9A-FE3C-F86D-3720-0F7427C10539}"/>
              </a:ext>
            </a:extLst>
          </p:cNvPr>
          <p:cNvSpPr txBox="1"/>
          <p:nvPr/>
        </p:nvSpPr>
        <p:spPr>
          <a:xfrm>
            <a:off x="5367183" y="1617410"/>
            <a:ext cx="323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其他設展人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訪客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0588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2A0DA-005E-A117-560A-6E48D6A2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AE627-BF3B-C6B2-D930-E955A6DC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參與展會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展覽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CBC683E-8CE5-1DB7-4C78-2863CC857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0752" y="2356700"/>
            <a:ext cx="5270494" cy="344265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EDC5C41-D31B-1F38-64DD-C35BFAB31658}"/>
              </a:ext>
            </a:extLst>
          </p:cNvPr>
          <p:cNvSpPr txBox="1"/>
          <p:nvPr/>
        </p:nvSpPr>
        <p:spPr>
          <a:xfrm>
            <a:off x="1841110" y="5649486"/>
            <a:ext cx="323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可同過方向鍵移動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AB06D31-5FC0-4DBF-B9A0-ED4AA2BB4FCA}"/>
              </a:ext>
            </a:extLst>
          </p:cNvPr>
          <p:cNvCxnSpPr>
            <a:cxnSpLocks/>
          </p:cNvCxnSpPr>
          <p:nvPr/>
        </p:nvCxnSpPr>
        <p:spPr>
          <a:xfrm flipH="1">
            <a:off x="4378645" y="5199321"/>
            <a:ext cx="1405467" cy="59421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CA2C010-C6D4-C2F1-4862-76990BFF1492}"/>
              </a:ext>
            </a:extLst>
          </p:cNvPr>
          <p:cNvCxnSpPr>
            <a:cxnSpLocks/>
          </p:cNvCxnSpPr>
          <p:nvPr/>
        </p:nvCxnSpPr>
        <p:spPr>
          <a:xfrm flipH="1" flipV="1">
            <a:off x="3168502" y="3561907"/>
            <a:ext cx="864782" cy="666655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5FAA21-9EF1-EC47-399E-7B9421B25839}"/>
              </a:ext>
            </a:extLst>
          </p:cNvPr>
          <p:cNvSpPr txBox="1"/>
          <p:nvPr/>
        </p:nvSpPr>
        <p:spPr>
          <a:xfrm>
            <a:off x="221468" y="2589229"/>
            <a:ext cx="32392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地圖中的攤位樣式</a:t>
            </a:r>
            <a:b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上傳圖片的那個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1E43A8D-B6D7-2D8A-2C1C-7C9E456CDAC2}"/>
              </a:ext>
            </a:extLst>
          </p:cNvPr>
          <p:cNvCxnSpPr>
            <a:cxnSpLocks/>
          </p:cNvCxnSpPr>
          <p:nvPr/>
        </p:nvCxnSpPr>
        <p:spPr>
          <a:xfrm flipV="1">
            <a:off x="5507665" y="2285931"/>
            <a:ext cx="1098697" cy="764463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74AD308-AF85-D6C7-0D09-9B9E4F6CD40B}"/>
              </a:ext>
            </a:extLst>
          </p:cNvPr>
          <p:cNvSpPr txBox="1"/>
          <p:nvPr/>
        </p:nvSpPr>
        <p:spPr>
          <a:xfrm>
            <a:off x="5784112" y="1616738"/>
            <a:ext cx="484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其他設展人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參展人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訪客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A9BE78-3A38-87AF-19D3-5F94FC759B42}"/>
              </a:ext>
            </a:extLst>
          </p:cNvPr>
          <p:cNvSpPr txBox="1"/>
          <p:nvPr/>
        </p:nvSpPr>
        <p:spPr>
          <a:xfrm>
            <a:off x="8617069" y="6016099"/>
            <a:ext cx="3239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畫面隨使用者移動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6383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4C89D-B62E-3DA6-1602-E4281FB9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展會類型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9CA26-482F-D2F0-287A-9986EE365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2804"/>
            <a:ext cx="3755066" cy="58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圖形介面呈現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UI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形 4" descr="線上會議 外框">
            <a:extLst>
              <a:ext uri="{FF2B5EF4-FFF2-40B4-BE49-F238E27FC236}">
                <a16:creationId xmlns:a16="http://schemas.microsoft.com/office/drawing/2014/main" id="{F4D3FA9C-89B5-FD2C-54EB-20E843729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2660" y="2035664"/>
            <a:ext cx="2016000" cy="2016000"/>
          </a:xfrm>
          <a:prstGeom prst="rect">
            <a:avLst/>
          </a:prstGeom>
        </p:spPr>
      </p:pic>
      <p:pic>
        <p:nvPicPr>
          <p:cNvPr id="11" name="圖形 10" descr="迷宮 外框">
            <a:extLst>
              <a:ext uri="{FF2B5EF4-FFF2-40B4-BE49-F238E27FC236}">
                <a16:creationId xmlns:a16="http://schemas.microsoft.com/office/drawing/2014/main" id="{AEE3FCAC-A0CE-563A-0D95-4D2F0C8D4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8690" y="2035664"/>
            <a:ext cx="2016000" cy="20160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02A33A-2A78-B603-FAD6-5AC30D2D6916}"/>
              </a:ext>
            </a:extLst>
          </p:cNvPr>
          <p:cNvSpPr txBox="1"/>
          <p:nvPr/>
        </p:nvSpPr>
        <p:spPr>
          <a:xfrm>
            <a:off x="2858676" y="402207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會議</a:t>
            </a:r>
            <a:endParaRPr lang="en-US" altLang="zh-TW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AB30984-18B7-9AF8-1C07-0B145114A016}"/>
              </a:ext>
            </a:extLst>
          </p:cNvPr>
          <p:cNvSpPr txBox="1"/>
          <p:nvPr/>
        </p:nvSpPr>
        <p:spPr>
          <a:xfrm>
            <a:off x="1359405" y="4720389"/>
            <a:ext cx="41344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支持</a:t>
            </a:r>
            <a:r>
              <a:rPr lang="en-US" altLang="zh-TW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人以下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的小型會議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僅支援</a:t>
            </a:r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廣播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固定畫面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AE9A75-971D-FE2A-4D90-02308ADFD2A6}"/>
              </a:ext>
            </a:extLst>
          </p:cNvPr>
          <p:cNvSpPr txBox="1"/>
          <p:nvPr/>
        </p:nvSpPr>
        <p:spPr>
          <a:xfrm>
            <a:off x="7700677" y="404405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展覽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623121B-075A-561A-A06C-6C90C8EECC6C}"/>
              </a:ext>
            </a:extLst>
          </p:cNvPr>
          <p:cNvSpPr txBox="1"/>
          <p:nvPr/>
        </p:nvSpPr>
        <p:spPr>
          <a:xfrm>
            <a:off x="5828372" y="4720389"/>
            <a:ext cx="48526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可同時支持</a:t>
            </a:r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上百人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的大型展覽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支援</a:t>
            </a:r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個人對談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廣播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畫面隨使用者移動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而改變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可同時存在會議</a:t>
            </a:r>
          </a:p>
        </p:txBody>
      </p:sp>
    </p:spTree>
    <p:extLst>
      <p:ext uri="{BB962C8B-B14F-4D97-AF65-F5344CB8AC3E}">
        <p14:creationId xmlns:p14="http://schemas.microsoft.com/office/powerpoint/2010/main" val="81375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52BAD-1269-9065-A0AF-AFD751F5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使用者身分</a:t>
            </a:r>
          </a:p>
        </p:txBody>
      </p:sp>
      <p:pic>
        <p:nvPicPr>
          <p:cNvPr id="5" name="內容版面配置區 4" descr="女性上班族 外框">
            <a:extLst>
              <a:ext uri="{FF2B5EF4-FFF2-40B4-BE49-F238E27FC236}">
                <a16:creationId xmlns:a16="http://schemas.microsoft.com/office/drawing/2014/main" id="{55677369-79A9-F735-69D9-F96EF61B4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5088" y="1931902"/>
            <a:ext cx="2016000" cy="2016000"/>
          </a:xfrm>
        </p:spPr>
      </p:pic>
      <p:pic>
        <p:nvPicPr>
          <p:cNvPr id="7" name="圖形 6" descr="飛行員女性 外框">
            <a:extLst>
              <a:ext uri="{FF2B5EF4-FFF2-40B4-BE49-F238E27FC236}">
                <a16:creationId xmlns:a16="http://schemas.microsoft.com/office/drawing/2014/main" id="{07F98365-B2C5-8544-9471-FFCD5039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9646" y="1931902"/>
            <a:ext cx="2016000" cy="2016000"/>
          </a:xfrm>
          <a:prstGeom prst="rect">
            <a:avLst/>
          </a:prstGeom>
        </p:spPr>
      </p:pic>
      <p:pic>
        <p:nvPicPr>
          <p:cNvPr id="9" name="圖形 8" descr="女教授 外框">
            <a:extLst>
              <a:ext uri="{FF2B5EF4-FFF2-40B4-BE49-F238E27FC236}">
                <a16:creationId xmlns:a16="http://schemas.microsoft.com/office/drawing/2014/main" id="{F3F393EC-9543-5CC5-A2C5-AFF5A1781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7367" y="1931902"/>
            <a:ext cx="2016000" cy="2016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9089317-FE3F-E7E2-871A-A978B5D5EAE2}"/>
              </a:ext>
            </a:extLst>
          </p:cNvPr>
          <p:cNvSpPr txBox="1"/>
          <p:nvPr/>
        </p:nvSpPr>
        <p:spPr>
          <a:xfrm>
            <a:off x="1742816" y="394790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設展人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61E353-77E9-41D8-E27E-F79235A2DAD6}"/>
              </a:ext>
            </a:extLst>
          </p:cNvPr>
          <p:cNvSpPr txBox="1"/>
          <p:nvPr/>
        </p:nvSpPr>
        <p:spPr>
          <a:xfrm>
            <a:off x="1537631" y="467821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創建展會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D13EA0-8681-9333-9269-A07605512903}"/>
              </a:ext>
            </a:extLst>
          </p:cNvPr>
          <p:cNvSpPr txBox="1"/>
          <p:nvPr/>
        </p:nvSpPr>
        <p:spPr>
          <a:xfrm>
            <a:off x="5421116" y="394790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參展人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81706A-41B7-8271-CA42-08375AFA8C74}"/>
              </a:ext>
            </a:extLst>
          </p:cNvPr>
          <p:cNvSpPr txBox="1"/>
          <p:nvPr/>
        </p:nvSpPr>
        <p:spPr>
          <a:xfrm>
            <a:off x="4497786" y="4678214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參與展覽攤位擺設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E28544-EFC4-53E5-5B12-DF60373B1B95}"/>
              </a:ext>
            </a:extLst>
          </p:cNvPr>
          <p:cNvSpPr txBox="1"/>
          <p:nvPr/>
        </p:nvSpPr>
        <p:spPr>
          <a:xfrm>
            <a:off x="9089090" y="403188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訪客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735DFD-5342-CB8C-1564-36B4D7E49A59}"/>
              </a:ext>
            </a:extLst>
          </p:cNvPr>
          <p:cNvSpPr txBox="1"/>
          <p:nvPr/>
        </p:nvSpPr>
        <p:spPr>
          <a:xfrm>
            <a:off x="8671059" y="467821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瀏覽展會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F68D52-B4AD-F282-3407-EBF31B6F821B}"/>
              </a:ext>
            </a:extLst>
          </p:cNvPr>
          <p:cNvSpPr txBox="1"/>
          <p:nvPr/>
        </p:nvSpPr>
        <p:spPr>
          <a:xfrm>
            <a:off x="4587554" y="5285415"/>
            <a:ext cx="32367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當展會為「展覽」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類形時存在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639D2E2-E0D7-302C-618F-1218B319CABB}"/>
              </a:ext>
            </a:extLst>
          </p:cNvPr>
          <p:cNvSpPr txBox="1"/>
          <p:nvPr/>
        </p:nvSpPr>
        <p:spPr>
          <a:xfrm>
            <a:off x="4967112" y="118202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要再細分為參展人</a:t>
            </a:r>
            <a:endParaRPr lang="en-US" altLang="zh-TW" sz="2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和工作人員嗎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sz="2000" dirty="0">
              <a:solidFill>
                <a:schemeClr val="accent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097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7F5EBC-895B-5E5D-B72A-18B8A7FF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設展人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E40B58-CA3C-4296-3E16-5C3FA393A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Login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後流程說明</a:t>
            </a:r>
          </a:p>
        </p:txBody>
      </p:sp>
      <p:pic>
        <p:nvPicPr>
          <p:cNvPr id="2" name="圖形 1" descr="飛行員女性 外框">
            <a:extLst>
              <a:ext uri="{FF2B5EF4-FFF2-40B4-BE49-F238E27FC236}">
                <a16:creationId xmlns:a16="http://schemas.microsoft.com/office/drawing/2014/main" id="{E860D46F-C5AE-7E82-4DC8-1F285695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409" y="1709738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D0CFE-FCB3-3A7A-C952-3B604DCE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F2252A-0BB8-5F8A-6525-5CADD546E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3471" y="2286000"/>
            <a:ext cx="5685057" cy="358405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39C3AB31-BE67-5836-2D70-F983A0CC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瀏覽所有展會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持有展會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3BBE56E-88D9-D041-BA60-47EAC9D69699}"/>
              </a:ext>
            </a:extLst>
          </p:cNvPr>
          <p:cNvSpPr txBox="1"/>
          <p:nvPr/>
        </p:nvSpPr>
        <p:spPr>
          <a:xfrm>
            <a:off x="6281583" y="1465124"/>
            <a:ext cx="23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點擊選擇展會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E088C36-B1FF-BBF4-2044-5D3954BD974F}"/>
              </a:ext>
            </a:extLst>
          </p:cNvPr>
          <p:cNvCxnSpPr>
            <a:cxnSpLocks/>
          </p:cNvCxnSpPr>
          <p:nvPr/>
        </p:nvCxnSpPr>
        <p:spPr>
          <a:xfrm flipV="1">
            <a:off x="6836735" y="2062716"/>
            <a:ext cx="616688" cy="72797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6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D3F3F2A-39A5-8A78-EC62-49DE35313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079" y="2286000"/>
            <a:ext cx="5750449" cy="358405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8C331C9F-1B45-B390-5140-B43C9C6A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創建展會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213DDE-DABA-9E99-B9F6-7C1715E78EF5}"/>
              </a:ext>
            </a:extLst>
          </p:cNvPr>
          <p:cNvSpPr txBox="1"/>
          <p:nvPr/>
        </p:nvSpPr>
        <p:spPr>
          <a:xfrm>
            <a:off x="5996763" y="142907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點擊選擇展會類型及地圖</a:t>
            </a:r>
            <a:endParaRPr lang="zh-TW" altLang="en-US" sz="2800" dirty="0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8F97105-A80E-F869-99EE-62D442276288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804298" y="1952298"/>
            <a:ext cx="259698" cy="1109879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722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C3AB-B77E-A8B4-ED51-9AE9A97F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BAF13FB-A3D3-0D0F-FDFE-66A78155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展會設定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A1D944-9446-5CC8-59B3-0E865C46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標題和圖示等基本資訊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展會驗證碼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參展人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訪客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展會開放時間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定時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參展攤位安排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感覺可以直接對應到驗證碼</a:t>
            </a:r>
            <a:r>
              <a:rPr lang="en-US" altLang="zh-TW" sz="2000" dirty="0">
                <a:solidFill>
                  <a:schemeClr val="accent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黑名單、特殊權限名單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展會設定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展會連結網址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arenR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主題標籤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Font typeface="+mj-lt"/>
              <a:buAutoNum type="arabicParenR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……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43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1443D-7E8C-AB82-517D-E78729F1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2933AD1-0CD9-37BB-53B0-B31E1823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參展人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859DF2-2077-567F-78F1-F0B463D1E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Login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後流程說明</a:t>
            </a:r>
          </a:p>
        </p:txBody>
      </p:sp>
      <p:pic>
        <p:nvPicPr>
          <p:cNvPr id="2" name="圖形 1" descr="女教授 外框">
            <a:extLst>
              <a:ext uri="{FF2B5EF4-FFF2-40B4-BE49-F238E27FC236}">
                <a16:creationId xmlns:a16="http://schemas.microsoft.com/office/drawing/2014/main" id="{70C05389-7ECC-86F8-435C-C213FFDAB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550" y="1682750"/>
            <a:ext cx="2016000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30EFA-2436-36B3-9514-2F6C97EE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9DD966A-1B4C-AB59-5E91-21C1A684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3471" y="2286000"/>
            <a:ext cx="5685057" cy="3584058"/>
          </a:xfrm>
          <a:prstGeom prst="rect">
            <a:avLst/>
          </a:prstGeom>
        </p:spPr>
      </p:pic>
      <p:sp>
        <p:nvSpPr>
          <p:cNvPr id="4" name="標題 3">
            <a:extLst>
              <a:ext uri="{FF2B5EF4-FFF2-40B4-BE49-F238E27FC236}">
                <a16:creationId xmlns:a16="http://schemas.microsoft.com/office/drawing/2014/main" id="{001B7770-41E7-CC9F-71DD-51869675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瀏覽所有展會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C10DA85-BABE-5EB9-369E-A7397BD81FB2}"/>
              </a:ext>
            </a:extLst>
          </p:cNvPr>
          <p:cNvSpPr txBox="1"/>
          <p:nvPr/>
        </p:nvSpPr>
        <p:spPr>
          <a:xfrm>
            <a:off x="6281583" y="1465124"/>
            <a:ext cx="234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點擊選擇展會</a:t>
            </a:r>
            <a:endParaRPr lang="zh-TW" altLang="en-US" sz="2800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CADDD51-E481-3CCB-300B-472E31267CF9}"/>
              </a:ext>
            </a:extLst>
          </p:cNvPr>
          <p:cNvCxnSpPr>
            <a:cxnSpLocks/>
          </p:cNvCxnSpPr>
          <p:nvPr/>
        </p:nvCxnSpPr>
        <p:spPr>
          <a:xfrm flipV="1">
            <a:off x="6836735" y="2062716"/>
            <a:ext cx="616688" cy="72797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18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399</Words>
  <Application>Microsoft Office PowerPoint</Application>
  <PresentationFormat>寬螢幕</PresentationFormat>
  <Paragraphs>77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標楷體</vt:lpstr>
      <vt:lpstr>Aptos</vt:lpstr>
      <vt:lpstr>Aptos Display</vt:lpstr>
      <vt:lpstr>Arial</vt:lpstr>
      <vt:lpstr>Office 佈景主題</vt:lpstr>
      <vt:lpstr>虛擬事件展會平台 初步構想</vt:lpstr>
      <vt:lpstr>展會類型</vt:lpstr>
      <vt:lpstr>使用者身分</vt:lpstr>
      <vt:lpstr>設展人</vt:lpstr>
      <vt:lpstr>瀏覽所有展會/持有展會</vt:lpstr>
      <vt:lpstr>創建展會</vt:lpstr>
      <vt:lpstr>展會設定</vt:lpstr>
      <vt:lpstr>參展人</vt:lpstr>
      <vt:lpstr>瀏覽所有展會</vt:lpstr>
      <vt:lpstr>輸入驗證碼以參與展會</vt:lpstr>
      <vt:lpstr>攤位設定</vt:lpstr>
      <vt:lpstr>攤位樣式</vt:lpstr>
      <vt:lpstr>訪客</vt:lpstr>
      <vt:lpstr>瀏覽所有展會</vt:lpstr>
      <vt:lpstr>輸入驗證碼以參觀展會</vt:lpstr>
      <vt:lpstr>參與展會(會議)</vt:lpstr>
      <vt:lpstr>參與展會(展覽)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曾予菲</dc:creator>
  <cp:lastModifiedBy>曾予菲</cp:lastModifiedBy>
  <cp:revision>3</cp:revision>
  <dcterms:created xsi:type="dcterms:W3CDTF">2024-11-21T08:58:41Z</dcterms:created>
  <dcterms:modified xsi:type="dcterms:W3CDTF">2024-11-22T07:01:10Z</dcterms:modified>
</cp:coreProperties>
</file>