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3.png" ContentType="image/png"/>
  <Override PartName="/ppt/media/image12.png" ContentType="image/png"/>
  <Override PartName="/ppt/media/image10.jpeg" ContentType="image/jpeg"/>
  <Override PartName="/ppt/media/image8.jpeg" ContentType="image/jpeg"/>
  <Override PartName="/ppt/media/image9.png" ContentType="image/png"/>
  <Override PartName="/ppt/media/image7.jpeg" ContentType="image/jpeg"/>
  <Override PartName="/ppt/media/image2.png" ContentType="image/png"/>
  <Override PartName="/ppt/media/image6.jpeg" ContentType="image/jpeg"/>
  <Override PartName="/ppt/media/image1.jpeg" ContentType="image/jpeg"/>
  <Override PartName="/ppt/media/image11.png" ContentType="image/png"/>
  <Override PartName="/ppt/media/image3.jpeg" ContentType="image/jpeg"/>
  <Override PartName="/ppt/media/image14.png" ContentType="image/png"/>
  <Override PartName="/ppt/media/image4.jpeg" ContentType="image/jpeg"/>
  <Override PartName="/ppt/media/image5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bg-BG" sz="1800" spc="-1" strike="noStrike">
                <a:solidFill>
                  <a:srgbClr val="ffffff"/>
                </a:solidFill>
                <a:latin typeface="Century Gothic"/>
              </a:rPr>
              <a:t>Click to move the slide</a:t>
            </a:r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8AA0A18-3EAF-430E-A1B4-6761AA743E11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F49DA16-F96D-479F-B457-2B0ABCFC6F6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bg-BG" sz="3600" spc="-1" strike="noStrike">
                <a:solidFill>
                  <a:srgbClr val="ffffff"/>
                </a:solidFill>
                <a:latin typeface="Century Gothic"/>
              </a:rPr>
              <a:t>Click to edit the title text format</a:t>
            </a:r>
            <a:endParaRPr b="0" lang="bg-BG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f496f"/>
                </a:solidFill>
                <a:latin typeface="Century Gothic"/>
              </a:rPr>
              <a:t>Click to edit the outline text format</a:t>
            </a:r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600" spc="-1" strike="noStrike">
                <a:solidFill>
                  <a:srgbClr val="0f496f"/>
                </a:solidFill>
                <a:latin typeface="Century Gothic"/>
              </a:rPr>
              <a:t>Second Outline Level</a:t>
            </a:r>
            <a:endParaRPr b="0" lang="bg-BG" sz="1600" spc="-1" strike="noStrike">
              <a:solidFill>
                <a:srgbClr val="0f496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400" spc="-1" strike="noStrike">
                <a:solidFill>
                  <a:srgbClr val="0f496f"/>
                </a:solidFill>
                <a:latin typeface="Century Gothic"/>
              </a:rPr>
              <a:t>Third Outline Level</a:t>
            </a:r>
            <a:endParaRPr b="0" lang="bg-BG" sz="1400" spc="-1" strike="noStrike">
              <a:solidFill>
                <a:srgbClr val="0f496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400" spc="-1" strike="noStrike">
                <a:solidFill>
                  <a:srgbClr val="0f496f"/>
                </a:solidFill>
                <a:latin typeface="Century Gothic"/>
              </a:rPr>
              <a:t>Fourth Outline Level</a:t>
            </a:r>
            <a:endParaRPr b="0" lang="bg-BG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f496f"/>
                </a:solidFill>
                <a:latin typeface="Century Gothic"/>
              </a:rPr>
              <a:t>Fifth Outline Level</a:t>
            </a:r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f496f"/>
                </a:solidFill>
                <a:latin typeface="Century Gothic"/>
              </a:rPr>
              <a:t>Sixth Outline Level</a:t>
            </a:r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f496f"/>
                </a:solidFill>
                <a:latin typeface="Century Gothic"/>
              </a:rPr>
              <a:t>Seventh Outline Level</a:t>
            </a:r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45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6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7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8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9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0" name="PlaceHolder 7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60C2C898-15BA-49FE-A8E9-5377F555F74B}" type="datetime">
              <a:rPr b="0" lang="en-US" sz="1000" spc="-1" strike="noStrike">
                <a:solidFill>
                  <a:srgbClr val="0a304a"/>
                </a:solidFill>
                <a:latin typeface="Century Gothic"/>
              </a:rPr>
              <a:t>5/16/19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1" name="PlaceHolder 8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2" name="PlaceHolder 9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57A4657-6B30-4E02-BE9D-0364CA34EB4B}" type="slidenum">
              <a:rPr b="0" lang="en-US" sz="3200" spc="-1" strike="noStrike">
                <a:solidFill>
                  <a:srgbClr val="0a304a"/>
                </a:solidFill>
                <a:latin typeface="Century Gothic"/>
              </a:rPr>
              <a:t>1</a:t>
            </a:fld>
            <a:endParaRPr b="0" lang="en-US" sz="3200" spc="-1" strike="noStrike">
              <a:latin typeface="Times New Roman"/>
            </a:endParaRPr>
          </a:p>
        </p:txBody>
      </p:sp>
      <p:sp>
        <p:nvSpPr>
          <p:cNvPr id="53" name="PlaceHolder 1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bg-BG" sz="1800" spc="-1" strike="noStrike">
                <a:solidFill>
                  <a:srgbClr val="ffffff"/>
                </a:solidFill>
                <a:latin typeface="Century Gothic"/>
              </a:rPr>
              <a:t>Click to edit the title text format</a:t>
            </a:r>
            <a:endParaRPr b="0" lang="bg-BG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f496f"/>
                </a:solidFill>
                <a:latin typeface="Century Gothic"/>
              </a:rPr>
              <a:t>Click to edit the outline text format</a:t>
            </a:r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600" spc="-1" strike="noStrike">
                <a:solidFill>
                  <a:srgbClr val="0f496f"/>
                </a:solidFill>
                <a:latin typeface="Century Gothic"/>
              </a:rPr>
              <a:t>Second Outline Level</a:t>
            </a:r>
            <a:endParaRPr b="0" lang="bg-BG" sz="1600" spc="-1" strike="noStrike">
              <a:solidFill>
                <a:srgbClr val="0f496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400" spc="-1" strike="noStrike">
                <a:solidFill>
                  <a:srgbClr val="0f496f"/>
                </a:solidFill>
                <a:latin typeface="Century Gothic"/>
              </a:rPr>
              <a:t>Third Outline Level</a:t>
            </a:r>
            <a:endParaRPr b="0" lang="bg-BG" sz="1400" spc="-1" strike="noStrike">
              <a:solidFill>
                <a:srgbClr val="0f496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400" spc="-1" strike="noStrike">
                <a:solidFill>
                  <a:srgbClr val="0f496f"/>
                </a:solidFill>
                <a:latin typeface="Century Gothic"/>
              </a:rPr>
              <a:t>Fourth Outline Level</a:t>
            </a:r>
            <a:endParaRPr b="0" lang="bg-BG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f496f"/>
                </a:solidFill>
                <a:latin typeface="Century Gothic"/>
              </a:rPr>
              <a:t>Fifth Outline Level</a:t>
            </a:r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f496f"/>
                </a:solidFill>
                <a:latin typeface="Century Gothic"/>
              </a:rPr>
              <a:t>Sixth Outline Level</a:t>
            </a:r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f496f"/>
                </a:solidFill>
                <a:latin typeface="Century Gothic"/>
              </a:rPr>
              <a:t>Seventh Outline Level</a:t>
            </a:r>
            <a:endParaRPr b="0" lang="bg-BG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#action?jump=firstslide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047240" y="2153160"/>
            <a:ext cx="10099080" cy="10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 cap="all">
                <a:solidFill>
                  <a:srgbClr val="ffffff"/>
                </a:solidFill>
                <a:latin typeface="Century Gothic"/>
              </a:rPr>
              <a:t>Российские театры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328000" y="5767560"/>
            <a:ext cx="6462000" cy="5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US" sz="2100" spc="-1" strike="noStrike">
                <a:solidFill>
                  <a:srgbClr val="ffffff"/>
                </a:solidFill>
                <a:latin typeface="Century Gothic"/>
              </a:rPr>
              <a:t>Составлен: Ценко Ценков и Стефан Гълъбов</a:t>
            </a:r>
            <a:endParaRPr b="0" lang="en-US" sz="2100" spc="-1" strike="noStrike">
              <a:latin typeface="Arial"/>
            </a:endParaRPr>
          </a:p>
        </p:txBody>
      </p:sp>
    </p:spTree>
  </p:cSld>
  <p:transition spd="slow">
    <p:checker dir="horz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89840" y="2567160"/>
            <a:ext cx="10697760" cy="15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СПАСИБО ЗА ВНИМАНИЕ!</a:t>
            </a:r>
            <a:endParaRPr b="0" lang="en-US" sz="4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9520" y="139680"/>
            <a:ext cx="1068120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содержание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39520" y="1038960"/>
            <a:ext cx="10681200" cy="52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 u="sng">
                <a:solidFill>
                  <a:srgbClr val="ffffff"/>
                </a:solidFill>
                <a:uFillTx/>
                <a:latin typeface="Century Gothic"/>
                <a:hlinkClick r:id="rId1"/>
              </a:rPr>
              <a:t>Содержание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Известные театры</a:t>
            </a:r>
            <a:endParaRPr b="0" lang="en-US" sz="2000" spc="-1" strike="noStrike">
              <a:latin typeface="Arial"/>
            </a:endParaRPr>
          </a:p>
          <a:p>
            <a:pPr lvl="3" marL="1714680" indent="-456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Century Gothic"/>
              <a:buAutoNum type="arabicPeriod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Мариинский театр</a:t>
            </a:r>
            <a:endParaRPr b="0" lang="en-US" sz="1400" spc="-1" strike="noStrike">
              <a:latin typeface="Arial"/>
            </a:endParaRPr>
          </a:p>
          <a:p>
            <a:pPr lvl="3" marL="1714680" indent="-456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Century Gothic"/>
              <a:buAutoNum type="arabicPeriod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Большой театр</a:t>
            </a:r>
            <a:endParaRPr b="0" lang="en-US" sz="1400" spc="-1" strike="noStrike">
              <a:latin typeface="Arial"/>
            </a:endParaRPr>
          </a:p>
          <a:p>
            <a:pPr lvl="3" marL="1714680" indent="-456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Century Gothic"/>
              <a:buAutoNum type="arabicPeriod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Татарский государственный театр 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Известные актеры</a:t>
            </a:r>
            <a:endParaRPr b="0" lang="en-US" sz="2000" spc="-1" strike="noStrike">
              <a:latin typeface="Arial"/>
            </a:endParaRPr>
          </a:p>
          <a:p>
            <a:pPr lvl="3" marL="1714680" indent="-456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Century Gothic"/>
              <a:buAutoNum type="arabicPeriod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Светлана Светличная</a:t>
            </a:r>
            <a:endParaRPr b="0" lang="en-US" sz="1400" spc="-1" strike="noStrike">
              <a:latin typeface="Arial"/>
            </a:endParaRPr>
          </a:p>
          <a:p>
            <a:pPr lvl="3" marL="1714680" indent="-456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Century Gothic"/>
              <a:buAutoNum type="arabicPeriod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Вячеслав Тихонов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Известные режиссеры</a:t>
            </a:r>
            <a:endParaRPr b="0" lang="en-US" sz="2000" spc="-1" strike="noStrike">
              <a:latin typeface="Arial"/>
            </a:endParaRPr>
          </a:p>
          <a:p>
            <a:pPr lvl="3" marL="1714680" indent="-456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Century Gothic"/>
              <a:buAutoNum type="arabicPeriod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В. Э. Мейерхольд</a:t>
            </a:r>
            <a:endParaRPr b="0" lang="en-US" sz="1400" spc="-1" strike="noStrike">
              <a:latin typeface="Arial"/>
            </a:endParaRPr>
          </a:p>
          <a:p>
            <a:pPr lvl="3" marL="1714680" indent="-456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Century Gothic"/>
              <a:buAutoNum type="arabicPeriod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Сергей Пускепалис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84360" y="147960"/>
            <a:ext cx="1082808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известные театры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684360" y="1030680"/>
            <a:ext cx="10828080" cy="24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ffffff"/>
                </a:solidFill>
                <a:latin typeface="Century Gothic"/>
              </a:rPr>
              <a:t>Мариинский театр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Первым по популярности не только в Петербурге, но и во всей России считается Мариинский театр. Его по праву называют символом русской театральной культуры. При посещении этого театра, можно увидеть шедевры мировой и отечественной оперы и балета. Сегодня среди музыкальных театров именно Мариинский считается лучшим в России, о нем знают во всем мире. Балетная и оперная труппа Мариинки признана лучшей в мире.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3" name="Картина 3" descr=""/>
          <p:cNvPicPr/>
          <p:nvPr/>
        </p:nvPicPr>
        <p:blipFill>
          <a:blip r:embed="rId1"/>
          <a:stretch/>
        </p:blipFill>
        <p:spPr>
          <a:xfrm>
            <a:off x="6265080" y="3449880"/>
            <a:ext cx="5247360" cy="3246840"/>
          </a:xfrm>
          <a:prstGeom prst="rect">
            <a:avLst/>
          </a:prstGeom>
          <a:ln>
            <a:noFill/>
          </a:ln>
        </p:spPr>
      </p:pic>
      <p:pic>
        <p:nvPicPr>
          <p:cNvPr id="104" name="Картина 4" descr=""/>
          <p:cNvPicPr/>
          <p:nvPr/>
        </p:nvPicPr>
        <p:blipFill>
          <a:blip r:embed="rId2"/>
          <a:stretch/>
        </p:blipFill>
        <p:spPr>
          <a:xfrm>
            <a:off x="684360" y="3449880"/>
            <a:ext cx="5118120" cy="3246840"/>
          </a:xfrm>
          <a:prstGeom prst="rect">
            <a:avLst/>
          </a:prstGeom>
          <a:ln>
            <a:noFill/>
          </a:ln>
        </p:spPr>
      </p:pic>
    </p:spTree>
  </p:cSld>
  <p:transition spd="slow">
    <p:dissolv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84360" y="147960"/>
            <a:ext cx="1082808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известные театры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84360" y="1030680"/>
            <a:ext cx="10828080" cy="24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ffffff"/>
                </a:solidFill>
                <a:latin typeface="Century Gothic"/>
              </a:rPr>
              <a:t>Большой театр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Изначально театр был казённым, составляющим вместе с Малым единую московскую труппу императорских театров. Время от времени статус московской труппы менялся: она то переходила в подчинение московскому генерал-губернатору, то вновь — под петербургскую дирекцию. Так продолжалось до революции 1917 года, когда все имущество было национализировано и произошло полное разделение Малого и Большого театров.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7" name="Картина 5" descr=""/>
          <p:cNvPicPr/>
          <p:nvPr/>
        </p:nvPicPr>
        <p:blipFill>
          <a:blip r:embed="rId1"/>
          <a:stretch/>
        </p:blipFill>
        <p:spPr>
          <a:xfrm>
            <a:off x="684360" y="3449520"/>
            <a:ext cx="4095000" cy="3246840"/>
          </a:xfrm>
          <a:prstGeom prst="rect">
            <a:avLst/>
          </a:prstGeom>
          <a:ln>
            <a:noFill/>
          </a:ln>
        </p:spPr>
      </p:pic>
      <p:pic>
        <p:nvPicPr>
          <p:cNvPr id="108" name="Картина 7" descr=""/>
          <p:cNvPicPr/>
          <p:nvPr/>
        </p:nvPicPr>
        <p:blipFill>
          <a:blip r:embed="rId2"/>
          <a:stretch/>
        </p:blipFill>
        <p:spPr>
          <a:xfrm>
            <a:off x="6127200" y="3449520"/>
            <a:ext cx="5385240" cy="324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84360" y="147960"/>
            <a:ext cx="1082808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известные театры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84360" y="1030680"/>
            <a:ext cx="10828080" cy="24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ffffff"/>
                </a:solidFill>
                <a:latin typeface="Century Gothic"/>
              </a:rPr>
              <a:t>Татарский государственный театр 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Татарский государственный театр кукол «Экият» был основан в 1934 году и работает на русском и татарском языках. В репертуарной афише театра более 40 спектаклей, где представлены сказки народов мира такие как: татарские, русские, французские, восточные, датские, английские, румынские и т.д. В спектаклях используются различные системы кукол от классических до современных.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11" name="Картина 4" descr=""/>
          <p:cNvPicPr/>
          <p:nvPr/>
        </p:nvPicPr>
        <p:blipFill>
          <a:blip r:embed="rId1"/>
          <a:stretch/>
        </p:blipFill>
        <p:spPr>
          <a:xfrm>
            <a:off x="684360" y="3449520"/>
            <a:ext cx="4898880" cy="3246840"/>
          </a:xfrm>
          <a:prstGeom prst="rect">
            <a:avLst/>
          </a:prstGeom>
          <a:ln>
            <a:noFill/>
          </a:ln>
        </p:spPr>
      </p:pic>
      <p:sp>
        <p:nvSpPr>
          <p:cNvPr id="112" name="CustomShape 3"/>
          <p:cNvSpPr/>
          <p:nvPr/>
        </p:nvSpPr>
        <p:spPr>
          <a:xfrm>
            <a:off x="155520" y="-1241280"/>
            <a:ext cx="3923640" cy="25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Картина 13" descr=""/>
          <p:cNvPicPr/>
          <p:nvPr/>
        </p:nvPicPr>
        <p:blipFill>
          <a:blip r:embed="rId2"/>
          <a:stretch/>
        </p:blipFill>
        <p:spPr>
          <a:xfrm>
            <a:off x="6608520" y="3454200"/>
            <a:ext cx="4903920" cy="324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4360" y="147960"/>
            <a:ext cx="1082808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известные актеры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84360" y="1030680"/>
            <a:ext cx="10828080" cy="24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ffffff"/>
                </a:solidFill>
                <a:latin typeface="Century Gothic"/>
              </a:rPr>
              <a:t>Светлана Светличная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Она первая актриса Советского Союза, которая кардинально изменила цвет волос, перекрасившись в яркую блондинку. Она была первой женщиной, которая "позволила" себе, не боясь сплетен, накрасить губы яркой перламутровой помадой. Она и сейчас в свои 72 года в центре внимания. Светлана Светличная - распутная красавица из «Бриллиантовой руки» и прелестная русалка из баллады "Чистые пруды".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55520" y="-1241280"/>
            <a:ext cx="3923640" cy="25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Картина 5" descr=""/>
          <p:cNvPicPr/>
          <p:nvPr/>
        </p:nvPicPr>
        <p:blipFill>
          <a:blip r:embed="rId1"/>
          <a:stretch/>
        </p:blipFill>
        <p:spPr>
          <a:xfrm>
            <a:off x="684360" y="3444840"/>
            <a:ext cx="4816080" cy="3251520"/>
          </a:xfrm>
          <a:prstGeom prst="rect">
            <a:avLst/>
          </a:prstGeom>
          <a:ln>
            <a:noFill/>
          </a:ln>
        </p:spPr>
      </p:pic>
      <p:pic>
        <p:nvPicPr>
          <p:cNvPr id="118" name="Картина 9" descr=""/>
          <p:cNvPicPr/>
          <p:nvPr/>
        </p:nvPicPr>
        <p:blipFill>
          <a:blip r:embed="rId2"/>
          <a:stretch/>
        </p:blipFill>
        <p:spPr>
          <a:xfrm>
            <a:off x="6400800" y="3453480"/>
            <a:ext cx="5111640" cy="324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84360" y="147960"/>
            <a:ext cx="1082808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известные актеры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84360" y="1030680"/>
            <a:ext cx="10828080" cy="24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ffffff"/>
                </a:solidFill>
                <a:latin typeface="Century Gothic"/>
              </a:rPr>
              <a:t>Вячеслав Тихонов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Красивый и обаятельный мужчина, прекрасный актер с добрыми глазами и загадочной улыбкой. Кумир женщин всех поколений. Счастливый человек, чья жизнь действительно удалась. За роль в фильме «Война и мир» он получил премию «Оскар». Сыграв учителя в фильме «Доживём до понедельника», он стал образцом для подражания. Роль простого солдата Николая Стрельцова вызывала слезы.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155520" y="-1241280"/>
            <a:ext cx="3923640" cy="25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Картина 4" descr=""/>
          <p:cNvPicPr/>
          <p:nvPr/>
        </p:nvPicPr>
        <p:blipFill>
          <a:blip r:embed="rId1"/>
          <a:stretch/>
        </p:blipFill>
        <p:spPr>
          <a:xfrm>
            <a:off x="750600" y="3449880"/>
            <a:ext cx="4651920" cy="3246840"/>
          </a:xfrm>
          <a:prstGeom prst="rect">
            <a:avLst/>
          </a:prstGeom>
          <a:ln>
            <a:noFill/>
          </a:ln>
        </p:spPr>
      </p:pic>
      <p:pic>
        <p:nvPicPr>
          <p:cNvPr id="123" name="Картина 6" descr=""/>
          <p:cNvPicPr/>
          <p:nvPr/>
        </p:nvPicPr>
        <p:blipFill>
          <a:blip r:embed="rId2"/>
          <a:stretch/>
        </p:blipFill>
        <p:spPr>
          <a:xfrm>
            <a:off x="6634440" y="3449880"/>
            <a:ext cx="4878000" cy="324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84360" y="147960"/>
            <a:ext cx="1082808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Известные режиссеры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84360" y="1030680"/>
            <a:ext cx="10828080" cy="24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ffffff"/>
                </a:solidFill>
                <a:latin typeface="Century Gothic"/>
              </a:rPr>
              <a:t>В. Э. Мейерхольд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Эстетикой Мейерхольда стала разработка театральных форм, в частности, сценического движения, он является автором системы театральной биомеханики. Искренний и порывистый, он сразу воспринял революционные новшества, ища новаторские формы и неся их в театральное искусство, напрочь разламывая академические драматические рамки.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55520" y="-1241280"/>
            <a:ext cx="3923640" cy="25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Картина 322" descr=""/>
          <p:cNvPicPr/>
          <p:nvPr/>
        </p:nvPicPr>
        <p:blipFill>
          <a:blip r:embed="rId1"/>
          <a:stretch/>
        </p:blipFill>
        <p:spPr>
          <a:xfrm>
            <a:off x="2117520" y="3449160"/>
            <a:ext cx="2009880" cy="3108600"/>
          </a:xfrm>
          <a:prstGeom prst="rect">
            <a:avLst/>
          </a:prstGeom>
          <a:ln>
            <a:noFill/>
          </a:ln>
        </p:spPr>
      </p:pic>
      <p:pic>
        <p:nvPicPr>
          <p:cNvPr id="128" name="Картина 323" descr=""/>
          <p:cNvPicPr/>
          <p:nvPr/>
        </p:nvPicPr>
        <p:blipFill>
          <a:blip r:embed="rId2"/>
          <a:stretch/>
        </p:blipFill>
        <p:spPr>
          <a:xfrm>
            <a:off x="7930800" y="3445200"/>
            <a:ext cx="2002680" cy="311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748440" y="178200"/>
            <a:ext cx="1082808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Известные режиссеры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748440" y="1196640"/>
            <a:ext cx="10828080" cy="24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ffffff"/>
                </a:solidFill>
                <a:latin typeface="Century Gothic"/>
              </a:rPr>
              <a:t>Сергей Пускепалис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Творческую биографию Сергея Пускепалиса легко проследить по карте - там множество точек, от севера до юга. Актер предпочитает покой и тишину небольших городов, но провинциалом себя не считает. Главное препятствие в самореализации – не в отсутствии места под столичным солнцем, а в заниженной самооценке. Сам Пускепалис перебирался в другой географический пункт только ради новых проектов и знакомств с хорошими людьми.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155520" y="-1241280"/>
            <a:ext cx="3923640" cy="25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Картина 327" descr=""/>
          <p:cNvPicPr/>
          <p:nvPr/>
        </p:nvPicPr>
        <p:blipFill>
          <a:blip r:embed="rId1"/>
          <a:stretch/>
        </p:blipFill>
        <p:spPr>
          <a:xfrm>
            <a:off x="8525520" y="3615120"/>
            <a:ext cx="2986920" cy="3124440"/>
          </a:xfrm>
          <a:prstGeom prst="rect">
            <a:avLst/>
          </a:prstGeom>
          <a:ln>
            <a:noFill/>
          </a:ln>
        </p:spPr>
      </p:pic>
      <p:pic>
        <p:nvPicPr>
          <p:cNvPr id="133" name="Картина 328" descr=""/>
          <p:cNvPicPr/>
          <p:nvPr/>
        </p:nvPicPr>
        <p:blipFill>
          <a:blip r:embed="rId2"/>
          <a:stretch/>
        </p:blipFill>
        <p:spPr>
          <a:xfrm>
            <a:off x="748440" y="3751200"/>
            <a:ext cx="4916880" cy="2988360"/>
          </a:xfrm>
          <a:prstGeom prst="rect">
            <a:avLst/>
          </a:prstGeom>
          <a:ln>
            <a:noFill/>
          </a:ln>
        </p:spPr>
      </p:pic>
      <p:sp>
        <p:nvSpPr>
          <p:cNvPr id="134" name="CustomShape 4"/>
          <p:cNvSpPr/>
          <p:nvPr/>
        </p:nvSpPr>
        <p:spPr>
          <a:xfrm>
            <a:off x="9915840" y="4457520"/>
            <a:ext cx="10828080" cy="24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128</TotalTime>
  <Application>LibreOffice/6.0.7.3$Linux_X86_64 LibreOffice_project/00m0$Build-3</Application>
  <Words>71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2019-05-15T18:56:24Z</dcterms:created>
  <dc:creator>Stefan Galabov</dc:creator>
  <dc:description/>
  <dc:language>en-US</dc:language>
  <cp:lastModifiedBy/>
  <dcterms:modified xsi:type="dcterms:W3CDTF">2019-05-16T16:17:39Z</dcterms:modified>
  <cp:revision>15</cp:revision>
  <dc:subject/>
  <dc:title>Российские театры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Широк екран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