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EF49-7177-4324-9067-B7991CF0F0BE}" v="7" dt="2025-02-04T02:08:2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ki tiki" userId="9b95eec42b947e32" providerId="LiveId" clId="{6C13EF49-7177-4324-9067-B7991CF0F0BE}"/>
    <pc:docChg chg="custSel modSld">
      <pc:chgData name="Tiki tiki" userId="9b95eec42b947e32" providerId="LiveId" clId="{6C13EF49-7177-4324-9067-B7991CF0F0BE}" dt="2025-02-04T02:08:32.687" v="63" actId="14100"/>
      <pc:docMkLst>
        <pc:docMk/>
      </pc:docMkLst>
      <pc:sldChg chg="modSp mod">
        <pc:chgData name="Tiki tiki" userId="9b95eec42b947e32" providerId="LiveId" clId="{6C13EF49-7177-4324-9067-B7991CF0F0BE}" dt="2025-02-04T02:03:42.831" v="30" actId="14100"/>
        <pc:sldMkLst>
          <pc:docMk/>
          <pc:sldMk cId="2844210991" sldId="257"/>
        </pc:sldMkLst>
        <pc:picChg chg="mod">
          <ac:chgData name="Tiki tiki" userId="9b95eec42b947e32" providerId="LiveId" clId="{6C13EF49-7177-4324-9067-B7991CF0F0BE}" dt="2025-02-04T02:03:42.831" v="30" actId="14100"/>
          <ac:picMkLst>
            <pc:docMk/>
            <pc:sldMk cId="2844210991" sldId="257"/>
            <ac:picMk id="5" creationId="{5D0C5E56-DBD4-F671-9EF6-103691833ECF}"/>
          </ac:picMkLst>
        </pc:picChg>
      </pc:sldChg>
      <pc:sldChg chg="addSp delSp modSp mod">
        <pc:chgData name="Tiki tiki" userId="9b95eec42b947e32" providerId="LiveId" clId="{6C13EF49-7177-4324-9067-B7991CF0F0BE}" dt="2025-02-04T02:03:36.129" v="28" actId="1076"/>
        <pc:sldMkLst>
          <pc:docMk/>
          <pc:sldMk cId="1863822752" sldId="258"/>
        </pc:sldMkLst>
        <pc:spChg chg="del mod">
          <ac:chgData name="Tiki tiki" userId="9b95eec42b947e32" providerId="LiveId" clId="{6C13EF49-7177-4324-9067-B7991CF0F0BE}" dt="2025-02-04T02:03:07.503" v="20" actId="478"/>
          <ac:spMkLst>
            <pc:docMk/>
            <pc:sldMk cId="1863822752" sldId="258"/>
            <ac:spMk id="2" creationId="{F4EE4F59-C3FC-A5E3-50C2-E11F0DF6E1CF}"/>
          </ac:spMkLst>
        </pc:spChg>
        <pc:spChg chg="add del mod">
          <ac:chgData name="Tiki tiki" userId="9b95eec42b947e32" providerId="LiveId" clId="{6C13EF49-7177-4324-9067-B7991CF0F0BE}" dt="2025-02-04T02:03:09.017" v="21" actId="478"/>
          <ac:spMkLst>
            <pc:docMk/>
            <pc:sldMk cId="1863822752" sldId="258"/>
            <ac:spMk id="4" creationId="{783E2B71-0A76-8D53-0F65-29466A0853C2}"/>
          </ac:spMkLst>
        </pc:spChg>
        <pc:spChg chg="del">
          <ac:chgData name="Tiki tiki" userId="9b95eec42b947e32" providerId="LiveId" clId="{6C13EF49-7177-4324-9067-B7991CF0F0BE}" dt="2025-02-04T02:03:20.021" v="23" actId="478"/>
          <ac:spMkLst>
            <pc:docMk/>
            <pc:sldMk cId="1863822752" sldId="258"/>
            <ac:spMk id="6" creationId="{A2F2C132-52FF-B292-8E14-25EEF7A7B3A0}"/>
          </ac:spMkLst>
        </pc:spChg>
        <pc:picChg chg="mod">
          <ac:chgData name="Tiki tiki" userId="9b95eec42b947e32" providerId="LiveId" clId="{6C13EF49-7177-4324-9067-B7991CF0F0BE}" dt="2025-02-04T02:03:36.129" v="28" actId="1076"/>
          <ac:picMkLst>
            <pc:docMk/>
            <pc:sldMk cId="1863822752" sldId="258"/>
            <ac:picMk id="5" creationId="{617C7B46-B1B8-A4CB-99EA-0FF60A6E5535}"/>
          </ac:picMkLst>
        </pc:picChg>
      </pc:sldChg>
      <pc:sldChg chg="addSp delSp modSp mod">
        <pc:chgData name="Tiki tiki" userId="9b95eec42b947e32" providerId="LiveId" clId="{6C13EF49-7177-4324-9067-B7991CF0F0BE}" dt="2025-02-04T02:08:08.437" v="55" actId="14100"/>
        <pc:sldMkLst>
          <pc:docMk/>
          <pc:sldMk cId="2065721054" sldId="261"/>
        </pc:sldMkLst>
        <pc:spChg chg="add del mod">
          <ac:chgData name="Tiki tiki" userId="9b95eec42b947e32" providerId="LiveId" clId="{6C13EF49-7177-4324-9067-B7991CF0F0BE}" dt="2025-02-04T02:05:48.548" v="32" actId="478"/>
          <ac:spMkLst>
            <pc:docMk/>
            <pc:sldMk cId="2065721054" sldId="261"/>
            <ac:spMk id="3" creationId="{DBE50487-DC94-2505-8CF4-15EE38A5BD6A}"/>
          </ac:spMkLst>
        </pc:spChg>
        <pc:picChg chg="del">
          <ac:chgData name="Tiki tiki" userId="9b95eec42b947e32" providerId="LiveId" clId="{6C13EF49-7177-4324-9067-B7991CF0F0BE}" dt="2025-02-04T02:05:28.383" v="31" actId="478"/>
          <ac:picMkLst>
            <pc:docMk/>
            <pc:sldMk cId="2065721054" sldId="261"/>
            <ac:picMk id="5" creationId="{6B719281-3ABB-0BAB-B4C1-FBA180DBA318}"/>
          </ac:picMkLst>
        </pc:picChg>
        <pc:picChg chg="add del mod">
          <ac:chgData name="Tiki tiki" userId="9b95eec42b947e32" providerId="LiveId" clId="{6C13EF49-7177-4324-9067-B7991CF0F0BE}" dt="2025-02-04T02:06:05.369" v="38" actId="478"/>
          <ac:picMkLst>
            <pc:docMk/>
            <pc:sldMk cId="2065721054" sldId="261"/>
            <ac:picMk id="6" creationId="{E7B46DC8-4FA8-2B49-457C-7D1AF9FC5615}"/>
          </ac:picMkLst>
        </pc:picChg>
        <pc:picChg chg="add del mod">
          <ac:chgData name="Tiki tiki" userId="9b95eec42b947e32" providerId="LiveId" clId="{6C13EF49-7177-4324-9067-B7991CF0F0BE}" dt="2025-02-04T02:06:33.859" v="45" actId="478"/>
          <ac:picMkLst>
            <pc:docMk/>
            <pc:sldMk cId="2065721054" sldId="261"/>
            <ac:picMk id="8" creationId="{7AC142C3-6755-31BA-31D5-CC16DF127F77}"/>
          </ac:picMkLst>
        </pc:picChg>
        <pc:picChg chg="add del mod">
          <ac:chgData name="Tiki tiki" userId="9b95eec42b947e32" providerId="LiveId" clId="{6C13EF49-7177-4324-9067-B7991CF0F0BE}" dt="2025-02-04T02:06:41.861" v="50" actId="478"/>
          <ac:picMkLst>
            <pc:docMk/>
            <pc:sldMk cId="2065721054" sldId="261"/>
            <ac:picMk id="11" creationId="{46ED6242-4754-6AA8-6227-8CE91571469D}"/>
          </ac:picMkLst>
        </pc:picChg>
        <pc:picChg chg="add mod">
          <ac:chgData name="Tiki tiki" userId="9b95eec42b947e32" providerId="LiveId" clId="{6C13EF49-7177-4324-9067-B7991CF0F0BE}" dt="2025-02-04T02:08:08.437" v="55" actId="14100"/>
          <ac:picMkLst>
            <pc:docMk/>
            <pc:sldMk cId="2065721054" sldId="261"/>
            <ac:picMk id="13" creationId="{EDC7ED41-BAF5-5551-0AB0-215256181AD3}"/>
          </ac:picMkLst>
        </pc:picChg>
      </pc:sldChg>
      <pc:sldChg chg="addSp delSp modSp mod">
        <pc:chgData name="Tiki tiki" userId="9b95eec42b947e32" providerId="LiveId" clId="{6C13EF49-7177-4324-9067-B7991CF0F0BE}" dt="2025-02-04T02:08:32.687" v="63" actId="14100"/>
        <pc:sldMkLst>
          <pc:docMk/>
          <pc:sldMk cId="419163453" sldId="262"/>
        </pc:sldMkLst>
        <pc:spChg chg="add del mod">
          <ac:chgData name="Tiki tiki" userId="9b95eec42b947e32" providerId="LiveId" clId="{6C13EF49-7177-4324-9067-B7991CF0F0BE}" dt="2025-02-04T02:08:26.941" v="59"/>
          <ac:spMkLst>
            <pc:docMk/>
            <pc:sldMk cId="419163453" sldId="262"/>
            <ac:spMk id="3" creationId="{48E6E0D0-2EE6-2804-F016-364C83491B9B}"/>
          </ac:spMkLst>
        </pc:spChg>
        <pc:picChg chg="add mod">
          <ac:chgData name="Tiki tiki" userId="9b95eec42b947e32" providerId="LiveId" clId="{6C13EF49-7177-4324-9067-B7991CF0F0BE}" dt="2025-02-04T02:08:32.687" v="63" actId="14100"/>
          <ac:picMkLst>
            <pc:docMk/>
            <pc:sldMk cId="419163453" sldId="262"/>
            <ac:picMk id="5" creationId="{42903D7E-87BA-1629-0C98-8B1505DD2511}"/>
          </ac:picMkLst>
        </pc:picChg>
        <pc:picChg chg="del mod">
          <ac:chgData name="Tiki tiki" userId="9b95eec42b947e32" providerId="LiveId" clId="{6C13EF49-7177-4324-9067-B7991CF0F0BE}" dt="2025-02-04T02:08:25.545" v="58" actId="478"/>
          <ac:picMkLst>
            <pc:docMk/>
            <pc:sldMk cId="419163453" sldId="262"/>
            <ac:picMk id="17" creationId="{8DBD0990-2C30-6CC6-D737-7E2EE39EA0AE}"/>
          </ac:picMkLst>
        </pc:picChg>
      </pc:sldChg>
      <pc:sldChg chg="addSp delSp modSp mod">
        <pc:chgData name="Tiki tiki" userId="9b95eec42b947e32" providerId="LiveId" clId="{6C13EF49-7177-4324-9067-B7991CF0F0BE}" dt="2025-02-04T02:02:58.830" v="18" actId="1076"/>
        <pc:sldMkLst>
          <pc:docMk/>
          <pc:sldMk cId="1289324827" sldId="263"/>
        </pc:sldMkLst>
        <pc:spChg chg="del mod">
          <ac:chgData name="Tiki tiki" userId="9b95eec42b947e32" providerId="LiveId" clId="{6C13EF49-7177-4324-9067-B7991CF0F0BE}" dt="2025-02-04T02:02:27.174" v="5" actId="478"/>
          <ac:spMkLst>
            <pc:docMk/>
            <pc:sldMk cId="1289324827" sldId="263"/>
            <ac:spMk id="2" creationId="{9E9C00BC-763A-18BF-566E-9B915680FBF9}"/>
          </ac:spMkLst>
        </pc:spChg>
        <pc:spChg chg="del">
          <ac:chgData name="Tiki tiki" userId="9b95eec42b947e32" providerId="LiveId" clId="{6C13EF49-7177-4324-9067-B7991CF0F0BE}" dt="2025-02-04T02:02:17.022" v="0"/>
          <ac:spMkLst>
            <pc:docMk/>
            <pc:sldMk cId="1289324827" sldId="263"/>
            <ac:spMk id="3" creationId="{84A8DC68-2C6C-0AFB-2665-CB6D91BC966C}"/>
          </ac:spMkLst>
        </pc:spChg>
        <pc:picChg chg="add mod">
          <ac:chgData name="Tiki tiki" userId="9b95eec42b947e32" providerId="LiveId" clId="{6C13EF49-7177-4324-9067-B7991CF0F0BE}" dt="2025-02-04T02:02:58.830" v="18" actId="1076"/>
          <ac:picMkLst>
            <pc:docMk/>
            <pc:sldMk cId="1289324827" sldId="263"/>
            <ac:picMk id="5" creationId="{A6172785-CFD4-8967-EAAD-649AC6E17754}"/>
          </ac:picMkLst>
        </pc:picChg>
      </pc:sldChg>
      <pc:sldChg chg="addSp delSp modSp mod">
        <pc:chgData name="Tiki tiki" userId="9b95eec42b947e32" providerId="LiveId" clId="{6C13EF49-7177-4324-9067-B7991CF0F0BE}" dt="2025-02-04T02:02:50.775" v="16" actId="962"/>
        <pc:sldMkLst>
          <pc:docMk/>
          <pc:sldMk cId="4002816429" sldId="264"/>
        </pc:sldMkLst>
        <pc:spChg chg="del">
          <ac:chgData name="Tiki tiki" userId="9b95eec42b947e32" providerId="LiveId" clId="{6C13EF49-7177-4324-9067-B7991CF0F0BE}" dt="2025-02-04T02:02:45.542" v="11" actId="478"/>
          <ac:spMkLst>
            <pc:docMk/>
            <pc:sldMk cId="4002816429" sldId="264"/>
            <ac:spMk id="2" creationId="{BE2887C2-B45A-05D4-31C7-0F383FF5250D}"/>
          </ac:spMkLst>
        </pc:spChg>
        <pc:spChg chg="del">
          <ac:chgData name="Tiki tiki" userId="9b95eec42b947e32" providerId="LiveId" clId="{6C13EF49-7177-4324-9067-B7991CF0F0BE}" dt="2025-02-04T02:02:47.036" v="12" actId="478"/>
          <ac:spMkLst>
            <pc:docMk/>
            <pc:sldMk cId="4002816429" sldId="264"/>
            <ac:spMk id="3" creationId="{97D72804-DA73-D81D-E737-547194F32705}"/>
          </ac:spMkLst>
        </pc:spChg>
        <pc:spChg chg="add del mod">
          <ac:chgData name="Tiki tiki" userId="9b95eec42b947e32" providerId="LiveId" clId="{6C13EF49-7177-4324-9067-B7991CF0F0BE}" dt="2025-02-04T02:02:47.680" v="13" actId="478"/>
          <ac:spMkLst>
            <pc:docMk/>
            <pc:sldMk cId="4002816429" sldId="264"/>
            <ac:spMk id="5" creationId="{CFCE4307-F701-3296-5B96-5C201CCC024F}"/>
          </ac:spMkLst>
        </pc:spChg>
        <pc:picChg chg="add mod">
          <ac:chgData name="Tiki tiki" userId="9b95eec42b947e32" providerId="LiveId" clId="{6C13EF49-7177-4324-9067-B7991CF0F0BE}" dt="2025-02-04T02:02:50.775" v="16" actId="962"/>
          <ac:picMkLst>
            <pc:docMk/>
            <pc:sldMk cId="4002816429" sldId="264"/>
            <ac:picMk id="7" creationId="{D08E6C92-CF2B-09D1-2AE0-E24D4D5968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ED087-320F-4C2A-A59E-822B1F4F746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D18-0FEB-4E26-8FB1-B4D6647D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900-A58C-766A-90CD-E05B95F8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8A3A-6ED4-EEC4-64BF-65002A06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2B-AF89-87FA-E02F-91566EBA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F217-9D3E-4CBC-D218-2D57E84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512B-D1D9-2754-40A3-78D944E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EB88-C9D3-4455-2194-66B69B53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5E10-31CF-49D0-D8B0-83DE54AB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E82C-7F13-1305-DA61-7233005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1E0E-4C1A-B330-3148-0DE365F3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849A-09A3-A722-3111-7ACF6D41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B911-BF4E-8523-58A8-3AF46D506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26FDF-5DF6-F80F-87C3-1AA06523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1733-1B14-82FA-6F5E-AD0FEE06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6CE5-B0E7-9D98-CBDE-1539CE3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83C-046F-A969-A16D-9D711714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4D6-D5E5-5401-A0CA-92E2CA4F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9BC2-ECB2-C12B-3041-7B96043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51CF-0803-26CA-D36C-44671BCB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77FA-9E2C-6605-F150-2FEB363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3229-6B5E-5F26-E09B-062B5C2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9FB-707D-7BD2-5B5E-C87DC57B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A03-08F8-6419-771A-1321E32F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6888-62BC-5B97-8E8B-71E542A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8532-2463-72DC-50EA-019AA0C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C8CA-A7A7-E430-0BB9-2E5F9839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5F7E-DFDF-09C9-EAED-77FD5F09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7639-970E-269D-CAD9-6523A18F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91A6-B865-4FA1-4DD6-2EDCA256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7E8A-E1AB-C13C-5F17-A300D76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55B4-992A-4C21-3DDF-564D94E7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99C6-FC14-156E-3BD5-DF62DD9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57F0-3E21-AF2B-6018-1CEDF0DF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297D-2037-105E-B11B-683E2C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9EC9C-E8FE-A48B-CB7C-D9B5C920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338CD-6661-2F73-8297-34984F69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D0611-75A9-C712-1BDE-99045113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69AE-0D08-23D6-4D3B-DA60644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D1400-1E4A-2004-F77E-2BA5792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C5CC-CA84-0FFC-52F5-492BA19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137C-D787-2989-C2C8-B3DB5F3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CD259-681F-2ED5-4C4E-9A6FAE93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1E6C0-FABF-C490-1F76-1285899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7B28-4AEB-C114-B10D-C2AACB8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7B358-3CCA-7F8A-3CAB-FDDBE29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1EBE9-9046-9DDE-6B57-DE5746CC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226CA-24E0-E062-74DB-319B116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D0B-372F-59C2-79E7-68030C3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7D96-578D-32C3-18D1-399CC04A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375A-3C19-1F91-F29A-579E033B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864D-3997-216F-1805-B6A339C7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71895-7110-F96D-70F8-704341D6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AB1F-B6E4-CFF3-A0B1-B779F6B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F1AD-00A7-B32D-71B8-AB2D8853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D6C37-3ABD-9E90-B1EE-1F452018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9386-D6A5-A1FC-AF65-E286AF7F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E47E-18D4-AF67-280B-BC29C71A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3851-D148-EBE1-E33F-DD5A58BD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D089-4C3C-6EF3-5A44-81EF26D8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0B31-F015-4F96-6BF5-CBC1515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C5CE-25A6-7192-059C-83D42A0E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4BE-5F4A-6E60-2A61-8AC77435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5B69-DAD8-BDE9-3C7A-D03881A44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A5A2-1998-F9C4-88F6-466926C78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CCF4-08DE-E4E3-7D16-87B58569D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4695"/>
          </a:xfrm>
        </p:spPr>
        <p:txBody>
          <a:bodyPr>
            <a:normAutofit fontScale="90000"/>
          </a:bodyPr>
          <a:lstStyle/>
          <a:p>
            <a:r>
              <a:rPr lang="en-US" dirty="0"/>
              <a:t>Portland , Or Housing &amp; Affordability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92CC7-B6C8-90A5-B9E5-09CFB8E7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different colored circles&#10;&#10;Description automatically generated">
            <a:extLst>
              <a:ext uri="{FF2B5EF4-FFF2-40B4-BE49-F238E27FC236}">
                <a16:creationId xmlns:a16="http://schemas.microsoft.com/office/drawing/2014/main" id="{D08E6C92-CF2B-09D1-2AE0-E24D4D59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6DEFD-E9B5-E715-807A-5D36F310760B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D0C5E56-DBD4-F671-9EF6-10369183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b="141"/>
          <a:stretch/>
        </p:blipFill>
        <p:spPr>
          <a:xfrm>
            <a:off x="288726" y="354959"/>
            <a:ext cx="6252823" cy="59152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FA538-9A69-EEFC-1862-46CD0E7D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073" y="2017602"/>
            <a:ext cx="4114786" cy="29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data shows that over the five year span from 2019-2023 the median home value in Clackamas, Washington, and Multnomah counties saw a significant increase.</a:t>
            </a:r>
          </a:p>
          <a:p>
            <a:pPr marL="0" indent="0">
              <a:buNone/>
            </a:pPr>
            <a:r>
              <a:rPr lang="en-US" sz="1600" u="sng" dirty="0"/>
              <a:t>Total Increase are as follows:</a:t>
            </a:r>
          </a:p>
          <a:p>
            <a:r>
              <a:rPr lang="en-US" sz="1600" dirty="0"/>
              <a:t>Clackamas – 40.3%</a:t>
            </a:r>
          </a:p>
          <a:p>
            <a:r>
              <a:rPr lang="en-US" sz="1600" dirty="0"/>
              <a:t>Washington – 38.7%</a:t>
            </a:r>
          </a:p>
          <a:p>
            <a:r>
              <a:rPr lang="en-US" sz="1600" dirty="0"/>
              <a:t>Multnomah -  32.7%</a:t>
            </a:r>
          </a:p>
        </p:txBody>
      </p:sp>
    </p:spTree>
    <p:extLst>
      <p:ext uri="{BB962C8B-B14F-4D97-AF65-F5344CB8AC3E}">
        <p14:creationId xmlns:p14="http://schemas.microsoft.com/office/powerpoint/2010/main" val="284421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17C7B46-B1B8-A4CB-99EA-0FF60A6E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3" b="-1"/>
          <a:stretch/>
        </p:blipFill>
        <p:spPr>
          <a:xfrm>
            <a:off x="-1" y="588354"/>
            <a:ext cx="7707972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E137E-4A23-0D22-6AA9-E5183F95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507" y="593983"/>
            <a:ext cx="3306492" cy="56003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</a:pP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A graph with a line and a chart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4F2BA404-A1EF-295B-BC29-6D24FAA4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8" y="858525"/>
            <a:ext cx="6949204" cy="521190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F61B-4350-6BB5-56BA-8F60A44D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875E-7F16-35E5-CD7F-A7A8C014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7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A4003E8-2697-1BA5-0063-30BBFCD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red and green lines and numbers&#10;&#10;Description automatically generated">
            <a:extLst>
              <a:ext uri="{FF2B5EF4-FFF2-40B4-BE49-F238E27FC236}">
                <a16:creationId xmlns:a16="http://schemas.microsoft.com/office/drawing/2014/main" id="{9CDF5D82-53A2-67CD-4392-999572E5A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1" y="2524715"/>
            <a:ext cx="4952325" cy="371424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751BA9-8535-6D9F-1DED-47A6BB8E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Narrow" panose="020B0606020202030204" pitchFamily="34" charset="0"/>
              </a:rPr>
              <a:t>Significant correlation in Clackamas and Multnomah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Narrow" panose="020B0606020202030204" pitchFamily="34" charset="0"/>
              </a:rPr>
              <a:t> → As inventory decreased, home values rose.</a:t>
            </a:r>
          </a:p>
          <a:p>
            <a:pPr>
              <a:lnSpc>
                <a:spcPct val="100000"/>
              </a:lnSpc>
            </a:pPr>
            <a:b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Narrow" panose="020B0606020202030204" pitchFamily="34" charset="0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Narrow" panose="020B0606020202030204" pitchFamily="34" charset="0"/>
              </a:rPr>
              <a:t>Washington County had almost no relationship (R² = 0.0554)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Narrow" panose="020B0606020202030204" pitchFamily="34" charset="0"/>
              </a:rPr>
              <a:t>, meaning inventory changes did not meaningfully impact home values there.</a:t>
            </a:r>
          </a:p>
          <a:p>
            <a:pPr>
              <a:lnSpc>
                <a:spcPts val="1425"/>
              </a:lnSpc>
            </a:pP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DC7ED41-BAF5-5551-0AB0-21525618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2" y="0"/>
            <a:ext cx="12069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2903D7E-87BA-1629-0C98-8B1505DD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1498" cy="6858000"/>
          </a:xfrm>
        </p:spPr>
      </p:pic>
    </p:spTree>
    <p:extLst>
      <p:ext uri="{BB962C8B-B14F-4D97-AF65-F5344CB8AC3E}">
        <p14:creationId xmlns:p14="http://schemas.microsoft.com/office/powerpoint/2010/main" val="41916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6172785-CFD4-8967-EAAD-649AC6E1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2" cy="6858001"/>
          </a:xfrm>
        </p:spPr>
      </p:pic>
    </p:spTree>
    <p:extLst>
      <p:ext uri="{BB962C8B-B14F-4D97-AF65-F5344CB8AC3E}">
        <p14:creationId xmlns:p14="http://schemas.microsoft.com/office/powerpoint/2010/main" val="128932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Office PowerPoint</Application>
  <PresentationFormat>Widescreen</PresentationFormat>
  <Paragraphs>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Narrow</vt:lpstr>
      <vt:lpstr>Office Theme</vt:lpstr>
      <vt:lpstr>Portland , Or Housing &amp; Affordability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Tiki tiki</dc:creator>
  <cp:lastModifiedBy>Tiki tiki</cp:lastModifiedBy>
  <cp:revision>1</cp:revision>
  <dcterms:created xsi:type="dcterms:W3CDTF">2025-02-03T20:24:26Z</dcterms:created>
  <dcterms:modified xsi:type="dcterms:W3CDTF">2025-02-04T02:08:41Z</dcterms:modified>
</cp:coreProperties>
</file>