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7" r:id="rId5"/>
    <p:sldId id="260" r:id="rId6"/>
    <p:sldId id="266" r:id="rId7"/>
    <p:sldId id="259" r:id="rId8"/>
    <p:sldId id="258" r:id="rId9"/>
    <p:sldId id="265" r:id="rId10"/>
    <p:sldId id="269" r:id="rId11"/>
    <p:sldId id="262" r:id="rId12"/>
    <p:sldId id="268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EF49-7177-4324-9067-B7991CF0F0BE}" v="7" dt="2025-02-04T02:08:26.941"/>
    <p1510:client id="{D8EC7A79-B977-4C69-BE6D-C41EAF22F477}" v="43" dt="2025-02-04T04:49:53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ki tiki" userId="9b95eec42b947e32" providerId="LiveId" clId="{D8EC7A79-B977-4C69-BE6D-C41EAF22F477}"/>
    <pc:docChg chg="undo custSel addSld delSld modSld sldOrd">
      <pc:chgData name="Tiki tiki" userId="9b95eec42b947e32" providerId="LiveId" clId="{D8EC7A79-B977-4C69-BE6D-C41EAF22F477}" dt="2025-02-04T05:16:14.659" v="331" actId="680"/>
      <pc:docMkLst>
        <pc:docMk/>
      </pc:docMkLst>
      <pc:sldChg chg="addSp delSp modSp mod modMedia setBg addAnim delAnim setClrOvrMap">
        <pc:chgData name="Tiki tiki" userId="9b95eec42b947e32" providerId="LiveId" clId="{D8EC7A79-B977-4C69-BE6D-C41EAF22F477}" dt="2025-02-04T04:19:22.213" v="67" actId="478"/>
        <pc:sldMkLst>
          <pc:docMk/>
          <pc:sldMk cId="2269157965" sldId="256"/>
        </pc:sldMkLst>
        <pc:spChg chg="mod">
          <ac:chgData name="Tiki tiki" userId="9b95eec42b947e32" providerId="LiveId" clId="{D8EC7A79-B977-4C69-BE6D-C41EAF22F477}" dt="2025-02-04T04:19:19.837" v="66" actId="20577"/>
          <ac:spMkLst>
            <pc:docMk/>
            <pc:sldMk cId="2269157965" sldId="256"/>
            <ac:spMk id="2" creationId="{7EDDCCF4-08DE-E4E3-7D16-87B58569D53A}"/>
          </ac:spMkLst>
        </pc:spChg>
        <pc:spChg chg="del mod">
          <ac:chgData name="Tiki tiki" userId="9b95eec42b947e32" providerId="LiveId" clId="{D8EC7A79-B977-4C69-BE6D-C41EAF22F477}" dt="2025-02-04T04:19:22.213" v="67" actId="478"/>
          <ac:spMkLst>
            <pc:docMk/>
            <pc:sldMk cId="2269157965" sldId="256"/>
            <ac:spMk id="3" creationId="{D3692CC7-B6C8-90A5-B9E5-09CFB8E7C299}"/>
          </ac:spMkLst>
        </pc:spChg>
        <pc:spChg chg="add">
          <ac:chgData name="Tiki tiki" userId="9b95eec42b947e32" providerId="LiveId" clId="{D8EC7A79-B977-4C69-BE6D-C41EAF22F477}" dt="2025-02-04T04:19:09.570" v="53" actId="26606"/>
          <ac:spMkLst>
            <pc:docMk/>
            <pc:sldMk cId="2269157965" sldId="256"/>
            <ac:spMk id="6" creationId="{71B2258F-86CA-4D4D-8270-BC05FCDEBFB3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8" creationId="{6F5A5072-7B47-4D32-B52A-4EBBF590B8A5}"/>
          </ac:spMkLst>
        </pc:spChg>
        <pc:spChg chg="add del">
          <ac:chgData name="Tiki tiki" userId="9b95eec42b947e32" providerId="LiveId" clId="{D8EC7A79-B977-4C69-BE6D-C41EAF22F477}" dt="2025-02-04T04:16:03.569" v="17" actId="26606"/>
          <ac:spMkLst>
            <pc:docMk/>
            <pc:sldMk cId="2269157965" sldId="256"/>
            <ac:spMk id="9" creationId="{6F828D28-8E09-41CC-8229-3070B5467A96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0" creationId="{9715DAF0-AE1B-46C9-8A6B-DB2AA05AB91D}"/>
          </ac:spMkLst>
        </pc:spChg>
        <pc:spChg chg="add del">
          <ac:chgData name="Tiki tiki" userId="9b95eec42b947e32" providerId="LiveId" clId="{D8EC7A79-B977-4C69-BE6D-C41EAF22F477}" dt="2025-02-04T04:16:03.569" v="17" actId="26606"/>
          <ac:spMkLst>
            <pc:docMk/>
            <pc:sldMk cId="2269157965" sldId="256"/>
            <ac:spMk id="11" creationId="{D5B012D8-7F27-4758-9AC6-C889B154BD73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2" creationId="{6016219D-510E-4184-9090-6D5578A87BD1}"/>
          </ac:spMkLst>
        </pc:spChg>
        <pc:spChg chg="add del">
          <ac:chgData name="Tiki tiki" userId="9b95eec42b947e32" providerId="LiveId" clId="{D8EC7A79-B977-4C69-BE6D-C41EAF22F477}" dt="2025-02-04T04:16:03.569" v="17" actId="26606"/>
          <ac:spMkLst>
            <pc:docMk/>
            <pc:sldMk cId="2269157965" sldId="256"/>
            <ac:spMk id="13" creationId="{4063B759-00FC-46D1-9898-8E8625268FAF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4" creationId="{AFF4A713-7B75-4B21-90D7-5AB19547C728}"/>
          </ac:spMkLst>
        </pc:spChg>
        <pc:spChg chg="add del">
          <ac:chgData name="Tiki tiki" userId="9b95eec42b947e32" providerId="LiveId" clId="{D8EC7A79-B977-4C69-BE6D-C41EAF22F477}" dt="2025-02-04T04:16:18.200" v="20" actId="26606"/>
          <ac:spMkLst>
            <pc:docMk/>
            <pc:sldMk cId="2269157965" sldId="256"/>
            <ac:spMk id="15" creationId="{71B2258F-86CA-4D4D-8270-BC05FCDEBFB3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8" creationId="{C29501E6-A978-4A61-9689-9085AF97A53A}"/>
          </ac:spMkLst>
        </pc:spChg>
        <pc:spChg chg="add del">
          <ac:chgData name="Tiki tiki" userId="9b95eec42b947e32" providerId="LiveId" clId="{D8EC7A79-B977-4C69-BE6D-C41EAF22F477}" dt="2025-02-04T04:16:19.571" v="23" actId="26606"/>
          <ac:spMkLst>
            <pc:docMk/>
            <pc:sldMk cId="2269157965" sldId="256"/>
            <ac:spMk id="19" creationId="{DC631C0B-6DA6-4E57-8231-CE32B3434A7E}"/>
          </ac:spMkLst>
        </pc:spChg>
        <pc:spChg chg="add del">
          <ac:chgData name="Tiki tiki" userId="9b95eec42b947e32" providerId="LiveId" clId="{D8EC7A79-B977-4C69-BE6D-C41EAF22F477}" dt="2025-02-04T04:18:50.997" v="40" actId="26606"/>
          <ac:spMkLst>
            <pc:docMk/>
            <pc:sldMk cId="2269157965" sldId="256"/>
            <ac:spMk id="21" creationId="{71B2258F-86CA-4D4D-8270-BC05FCDEBFB3}"/>
          </ac:spMkLst>
        </pc:spChg>
        <pc:picChg chg="add del mod">
          <ac:chgData name="Tiki tiki" userId="9b95eec42b947e32" providerId="LiveId" clId="{D8EC7A79-B977-4C69-BE6D-C41EAF22F477}" dt="2025-02-04T04:16:03.569" v="17" actId="26606"/>
          <ac:picMkLst>
            <pc:docMk/>
            <pc:sldMk cId="2269157965" sldId="256"/>
            <ac:picMk id="5" creationId="{F83D8897-8273-3FAE-54E0-3967FB990DE2}"/>
          </ac:picMkLst>
        </pc:picChg>
        <pc:picChg chg="add">
          <ac:chgData name="Tiki tiki" userId="9b95eec42b947e32" providerId="LiveId" clId="{D8EC7A79-B977-4C69-BE6D-C41EAF22F477}" dt="2025-02-04T04:19:09.570" v="53" actId="26606"/>
          <ac:picMkLst>
            <pc:docMk/>
            <pc:sldMk cId="2269157965" sldId="256"/>
            <ac:picMk id="7" creationId="{BD7E12CC-B2D6-B296-779C-335FEEF4C0CE}"/>
          </ac:picMkLst>
        </pc:picChg>
        <pc:picChg chg="add del">
          <ac:chgData name="Tiki tiki" userId="9b95eec42b947e32" providerId="LiveId" clId="{D8EC7A79-B977-4C69-BE6D-C41EAF22F477}" dt="2025-02-04T04:16:18.200" v="20" actId="26606"/>
          <ac:picMkLst>
            <pc:docMk/>
            <pc:sldMk cId="2269157965" sldId="256"/>
            <ac:picMk id="16" creationId="{D7209A65-D967-791B-C649-D7151F58D0D6}"/>
          </ac:picMkLst>
        </pc:picChg>
        <pc:picChg chg="add del">
          <ac:chgData name="Tiki tiki" userId="9b95eec42b947e32" providerId="LiveId" clId="{D8EC7A79-B977-4C69-BE6D-C41EAF22F477}" dt="2025-02-04T04:18:50.997" v="40" actId="26606"/>
          <ac:picMkLst>
            <pc:docMk/>
            <pc:sldMk cId="2269157965" sldId="256"/>
            <ac:picMk id="22" creationId="{D7209A65-D967-791B-C649-D7151F58D0D6}"/>
          </ac:picMkLst>
        </pc:picChg>
      </pc:sldChg>
      <pc:sldChg chg="modSp mod">
        <pc:chgData name="Tiki tiki" userId="9b95eec42b947e32" providerId="LiveId" clId="{D8EC7A79-B977-4C69-BE6D-C41EAF22F477}" dt="2025-02-04T04:13:52.083" v="13" actId="20577"/>
        <pc:sldMkLst>
          <pc:docMk/>
          <pc:sldMk cId="2844210991" sldId="257"/>
        </pc:sldMkLst>
        <pc:spChg chg="mod">
          <ac:chgData name="Tiki tiki" userId="9b95eec42b947e32" providerId="LiveId" clId="{D8EC7A79-B977-4C69-BE6D-C41EAF22F477}" dt="2025-02-04T04:13:52.083" v="13" actId="20577"/>
          <ac:spMkLst>
            <pc:docMk/>
            <pc:sldMk cId="2844210991" sldId="257"/>
            <ac:spMk id="8" creationId="{595FA538-9A69-EEFC-1862-46CD0E7DD5B1}"/>
          </ac:spMkLst>
        </pc:spChg>
      </pc:sldChg>
      <pc:sldChg chg="addSp delSp modSp mod ord">
        <pc:chgData name="Tiki tiki" userId="9b95eec42b947e32" providerId="LiveId" clId="{D8EC7A79-B977-4C69-BE6D-C41EAF22F477}" dt="2025-02-04T04:50:11.991" v="324" actId="1076"/>
        <pc:sldMkLst>
          <pc:docMk/>
          <pc:sldMk cId="1863822752" sldId="258"/>
        </pc:sldMkLst>
        <pc:spChg chg="add del mod">
          <ac:chgData name="Tiki tiki" userId="9b95eec42b947e32" providerId="LiveId" clId="{D8EC7A79-B977-4C69-BE6D-C41EAF22F477}" dt="2025-02-04T04:32:09.991" v="94"/>
          <ac:spMkLst>
            <pc:docMk/>
            <pc:sldMk cId="1863822752" sldId="258"/>
            <ac:spMk id="2" creationId="{83BD14DC-BCE0-C6EE-F203-F0BE716033C7}"/>
          </ac:spMkLst>
        </pc:spChg>
        <pc:spChg chg="add mod">
          <ac:chgData name="Tiki tiki" userId="9b95eec42b947e32" providerId="LiveId" clId="{D8EC7A79-B977-4C69-BE6D-C41EAF22F477}" dt="2025-02-04T04:50:11.991" v="324" actId="1076"/>
          <ac:spMkLst>
            <pc:docMk/>
            <pc:sldMk cId="1863822752" sldId="258"/>
            <ac:spMk id="3" creationId="{DF42CABA-238A-7DD6-06E6-929C3E195D18}"/>
          </ac:spMkLst>
        </pc:spChg>
        <pc:spChg chg="add del mod">
          <ac:chgData name="Tiki tiki" userId="9b95eec42b947e32" providerId="LiveId" clId="{D8EC7A79-B977-4C69-BE6D-C41EAF22F477}" dt="2025-02-04T04:49:53.894" v="317"/>
          <ac:spMkLst>
            <pc:docMk/>
            <pc:sldMk cId="1863822752" sldId="258"/>
            <ac:spMk id="6" creationId="{D8352586-51FF-5CEE-084E-99C89242C0CB}"/>
          </ac:spMkLst>
        </pc:spChg>
        <pc:picChg chg="del mod">
          <ac:chgData name="Tiki tiki" userId="9b95eec42b947e32" providerId="LiveId" clId="{D8EC7A79-B977-4C69-BE6D-C41EAF22F477}" dt="2025-02-04T04:49:51.697" v="316" actId="478"/>
          <ac:picMkLst>
            <pc:docMk/>
            <pc:sldMk cId="1863822752" sldId="258"/>
            <ac:picMk id="5" creationId="{617C7B46-B1B8-A4CB-99EA-0FF60A6E5535}"/>
          </ac:picMkLst>
        </pc:picChg>
        <pc:picChg chg="add mod">
          <ac:chgData name="Tiki tiki" userId="9b95eec42b947e32" providerId="LiveId" clId="{D8EC7A79-B977-4C69-BE6D-C41EAF22F477}" dt="2025-02-04T04:50:08.798" v="323" actId="14100"/>
          <ac:picMkLst>
            <pc:docMk/>
            <pc:sldMk cId="1863822752" sldId="258"/>
            <ac:picMk id="8" creationId="{6E7615B2-4699-60F9-F26B-5DB17B495F4B}"/>
          </ac:picMkLst>
        </pc:picChg>
      </pc:sldChg>
      <pc:sldChg chg="addSp delSp modSp mod ord">
        <pc:chgData name="Tiki tiki" userId="9b95eec42b947e32" providerId="LiveId" clId="{D8EC7A79-B977-4C69-BE6D-C41EAF22F477}" dt="2025-02-04T04:33:31.016" v="118" actId="20577"/>
        <pc:sldMkLst>
          <pc:docMk/>
          <pc:sldMk cId="235427710" sldId="259"/>
        </pc:sldMkLst>
        <pc:spChg chg="del">
          <ac:chgData name="Tiki tiki" userId="9b95eec42b947e32" providerId="LiveId" clId="{D8EC7A79-B977-4C69-BE6D-C41EAF22F477}" dt="2025-02-04T04:32:34.673" v="100" actId="478"/>
          <ac:spMkLst>
            <pc:docMk/>
            <pc:sldMk cId="235427710" sldId="259"/>
            <ac:spMk id="2" creationId="{843E137E-4A23-0D22-6AA9-E5183F9582DA}"/>
          </ac:spMkLst>
        </pc:spChg>
        <pc:spChg chg="add del mod">
          <ac:chgData name="Tiki tiki" userId="9b95eec42b947e32" providerId="LiveId" clId="{D8EC7A79-B977-4C69-BE6D-C41EAF22F477}" dt="2025-02-04T04:32:42.272" v="105"/>
          <ac:spMkLst>
            <pc:docMk/>
            <pc:sldMk cId="235427710" sldId="259"/>
            <ac:spMk id="3" creationId="{49C3B6D5-EA4D-FFBF-A661-6CF95DA3A0C0}"/>
          </ac:spMkLst>
        </pc:spChg>
        <pc:spChg chg="add mod">
          <ac:chgData name="Tiki tiki" userId="9b95eec42b947e32" providerId="LiveId" clId="{D8EC7A79-B977-4C69-BE6D-C41EAF22F477}" dt="2025-02-04T04:33:31.016" v="118" actId="20577"/>
          <ac:spMkLst>
            <pc:docMk/>
            <pc:sldMk cId="235427710" sldId="259"/>
            <ac:spMk id="4" creationId="{F8D63D7D-4DE1-BE6D-F655-CEEBE6F59983}"/>
          </ac:spMkLst>
        </pc:spChg>
      </pc:sldChg>
      <pc:sldChg chg="addSp delSp modSp mod ord">
        <pc:chgData name="Tiki tiki" userId="9b95eec42b947e32" providerId="LiveId" clId="{D8EC7A79-B977-4C69-BE6D-C41EAF22F477}" dt="2025-02-04T04:52:34.263" v="330" actId="20577"/>
        <pc:sldMkLst>
          <pc:docMk/>
          <pc:sldMk cId="1343469666" sldId="260"/>
        </pc:sldMkLst>
        <pc:spChg chg="del mod">
          <ac:chgData name="Tiki tiki" userId="9b95eec42b947e32" providerId="LiveId" clId="{D8EC7A79-B977-4C69-BE6D-C41EAF22F477}" dt="2025-02-04T04:44:47.244" v="314" actId="478"/>
          <ac:spMkLst>
            <pc:docMk/>
            <pc:sldMk cId="1343469666" sldId="260"/>
            <ac:spMk id="10" creationId="{8A4003E8-2697-1BA5-0063-30BBFCD098AB}"/>
          </ac:spMkLst>
        </pc:spChg>
        <pc:spChg chg="mod">
          <ac:chgData name="Tiki tiki" userId="9b95eec42b947e32" providerId="LiveId" clId="{D8EC7A79-B977-4C69-BE6D-C41EAF22F477}" dt="2025-02-04T04:52:34.263" v="330" actId="20577"/>
          <ac:spMkLst>
            <pc:docMk/>
            <pc:sldMk cId="1343469666" sldId="260"/>
            <ac:spMk id="11" creationId="{7D751BA9-8535-6D9F-1DED-47A6BB8E3499}"/>
          </ac:spMkLst>
        </pc:spChg>
        <pc:spChg chg="del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29" creationId="{FFB60E8C-7224-44A4-87A0-46A1711DD2ED}"/>
          </ac:spMkLst>
        </pc:spChg>
        <pc:spChg chg="del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33" creationId="{E659831F-0D9A-4C63-9EBB-8435B85A440F}"/>
          </ac:spMkLst>
        </pc:spChg>
        <pc:spChg chg="del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35" creationId="{5A55FBCD-CD42-40F5-8A1B-3203F9CAEEAA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0" creationId="{3756B343-807D-456E-AA26-80E96B75D13B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2" creationId="{08980754-6F4B-43C9-B9BE-127B6BED6586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4" creationId="{2C1BBA94-3F40-40AA-8BB9-E69E25E537C1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6" creationId="{169CC832-2974-4E8D-90ED-3E2941BA7336}"/>
          </ac:spMkLst>
        </pc:spChg>
        <pc:spChg chg="add">
          <ac:chgData name="Tiki tiki" userId="9b95eec42b947e32" providerId="LiveId" clId="{D8EC7A79-B977-4C69-BE6D-C41EAF22F477}" dt="2025-02-04T04:44:38.456" v="313" actId="26606"/>
          <ac:spMkLst>
            <pc:docMk/>
            <pc:sldMk cId="1343469666" sldId="260"/>
            <ac:spMk id="48" creationId="{55222F96-971A-4F90-B841-6BAB416C7AC1}"/>
          </ac:spMkLst>
        </pc:spChg>
      </pc:sldChg>
      <pc:sldChg chg="del">
        <pc:chgData name="Tiki tiki" userId="9b95eec42b947e32" providerId="LiveId" clId="{D8EC7A79-B977-4C69-BE6D-C41EAF22F477}" dt="2025-02-04T04:12:33.086" v="1" actId="47"/>
        <pc:sldMkLst>
          <pc:docMk/>
          <pc:sldMk cId="2065721054" sldId="261"/>
        </pc:sldMkLst>
      </pc:sldChg>
      <pc:sldChg chg="ord">
        <pc:chgData name="Tiki tiki" userId="9b95eec42b947e32" providerId="LiveId" clId="{D8EC7A79-B977-4C69-BE6D-C41EAF22F477}" dt="2025-02-04T04:21:11.928" v="71"/>
        <pc:sldMkLst>
          <pc:docMk/>
          <pc:sldMk cId="419163453" sldId="262"/>
        </pc:sldMkLst>
      </pc:sldChg>
      <pc:sldChg chg="addSp delSp modSp mod ord">
        <pc:chgData name="Tiki tiki" userId="9b95eec42b947e32" providerId="LiveId" clId="{D8EC7A79-B977-4C69-BE6D-C41EAF22F477}" dt="2025-02-04T04:37:37.581" v="235" actId="14100"/>
        <pc:sldMkLst>
          <pc:docMk/>
          <pc:sldMk cId="1289324827" sldId="263"/>
        </pc:sldMkLst>
        <pc:spChg chg="add del mod">
          <ac:chgData name="Tiki tiki" userId="9b95eec42b947e32" providerId="LiveId" clId="{D8EC7A79-B977-4C69-BE6D-C41EAF22F477}" dt="2025-02-04T04:33:54.676" v="122"/>
          <ac:spMkLst>
            <pc:docMk/>
            <pc:sldMk cId="1289324827" sldId="263"/>
            <ac:spMk id="2" creationId="{35891D4E-DE04-6D39-CD86-7C53BDF0F124}"/>
          </ac:spMkLst>
        </pc:spChg>
        <pc:spChg chg="add mod">
          <ac:chgData name="Tiki tiki" userId="9b95eec42b947e32" providerId="LiveId" clId="{D8EC7A79-B977-4C69-BE6D-C41EAF22F477}" dt="2025-02-04T04:36:00.059" v="224" actId="1076"/>
          <ac:spMkLst>
            <pc:docMk/>
            <pc:sldMk cId="1289324827" sldId="263"/>
            <ac:spMk id="3" creationId="{F04BB51C-C235-7BD5-7638-5AD75E9598B2}"/>
          </ac:spMkLst>
        </pc:spChg>
        <pc:spChg chg="add mod">
          <ac:chgData name="Tiki tiki" userId="9b95eec42b947e32" providerId="LiveId" clId="{D8EC7A79-B977-4C69-BE6D-C41EAF22F477}" dt="2025-02-04T04:37:37.581" v="235" actId="14100"/>
          <ac:spMkLst>
            <pc:docMk/>
            <pc:sldMk cId="1289324827" sldId="263"/>
            <ac:spMk id="4" creationId="{2206C14A-2054-D4B9-E52E-B3CFAFE461F2}"/>
          </ac:spMkLst>
        </pc:spChg>
        <pc:picChg chg="mod">
          <ac:chgData name="Tiki tiki" userId="9b95eec42b947e32" providerId="LiveId" clId="{D8EC7A79-B977-4C69-BE6D-C41EAF22F477}" dt="2025-02-04T04:37:29.641" v="233" actId="14100"/>
          <ac:picMkLst>
            <pc:docMk/>
            <pc:sldMk cId="1289324827" sldId="263"/>
            <ac:picMk id="5" creationId="{A6172785-CFD4-8967-EAAD-649AC6E17754}"/>
          </ac:picMkLst>
        </pc:picChg>
      </pc:sldChg>
      <pc:sldChg chg="addSp delSp modSp new mod ord">
        <pc:chgData name="Tiki tiki" userId="9b95eec42b947e32" providerId="LiveId" clId="{D8EC7A79-B977-4C69-BE6D-C41EAF22F477}" dt="2025-02-04T04:44:17.983" v="312" actId="1076"/>
        <pc:sldMkLst>
          <pc:docMk/>
          <pc:sldMk cId="356397702" sldId="265"/>
        </pc:sldMkLst>
        <pc:spChg chg="del">
          <ac:chgData name="Tiki tiki" userId="9b95eec42b947e32" providerId="LiveId" clId="{D8EC7A79-B977-4C69-BE6D-C41EAF22F477}" dt="2025-02-04T04:13:27.441" v="8" actId="478"/>
          <ac:spMkLst>
            <pc:docMk/>
            <pc:sldMk cId="356397702" sldId="265"/>
            <ac:spMk id="2" creationId="{E4738D16-65F1-1D46-2147-9A2D46D6F0A5}"/>
          </ac:spMkLst>
        </pc:spChg>
        <pc:spChg chg="del">
          <ac:chgData name="Tiki tiki" userId="9b95eec42b947e32" providerId="LiveId" clId="{D8EC7A79-B977-4C69-BE6D-C41EAF22F477}" dt="2025-02-04T04:13:26.264" v="7" actId="478"/>
          <ac:spMkLst>
            <pc:docMk/>
            <pc:sldMk cId="356397702" sldId="265"/>
            <ac:spMk id="3" creationId="{5262E0F4-6F22-2365-E407-3322CF4223DF}"/>
          </ac:spMkLst>
        </pc:spChg>
        <pc:spChg chg="add mod">
          <ac:chgData name="Tiki tiki" userId="9b95eec42b947e32" providerId="LiveId" clId="{D8EC7A79-B977-4C69-BE6D-C41EAF22F477}" dt="2025-02-04T04:44:17.983" v="312" actId="1076"/>
          <ac:spMkLst>
            <pc:docMk/>
            <pc:sldMk cId="356397702" sldId="265"/>
            <ac:spMk id="6" creationId="{4654BB0E-8D52-640B-14DD-43C06CBA4E72}"/>
          </ac:spMkLst>
        </pc:spChg>
        <pc:picChg chg="add mod">
          <ac:chgData name="Tiki tiki" userId="9b95eec42b947e32" providerId="LiveId" clId="{D8EC7A79-B977-4C69-BE6D-C41EAF22F477}" dt="2025-02-04T04:44:04.685" v="308" actId="1076"/>
          <ac:picMkLst>
            <pc:docMk/>
            <pc:sldMk cId="356397702" sldId="265"/>
            <ac:picMk id="5" creationId="{E0509358-5B43-2852-0EA8-472480413938}"/>
          </ac:picMkLst>
        </pc:picChg>
      </pc:sldChg>
      <pc:sldChg chg="del">
        <pc:chgData name="Tiki tiki" userId="9b95eec42b947e32" providerId="LiveId" clId="{D8EC7A79-B977-4C69-BE6D-C41EAF22F477}" dt="2025-02-04T04:12:19.785" v="0" actId="47"/>
        <pc:sldMkLst>
          <pc:docMk/>
          <pc:sldMk cId="3673177090" sldId="265"/>
        </pc:sldMkLst>
      </pc:sldChg>
      <pc:sldChg chg="modSp new mod ord">
        <pc:chgData name="Tiki tiki" userId="9b95eec42b947e32" providerId="LiveId" clId="{D8EC7A79-B977-4C69-BE6D-C41EAF22F477}" dt="2025-02-04T04:40:35.804" v="275" actId="114"/>
        <pc:sldMkLst>
          <pc:docMk/>
          <pc:sldMk cId="367915691" sldId="266"/>
        </pc:sldMkLst>
        <pc:spChg chg="mod">
          <ac:chgData name="Tiki tiki" userId="9b95eec42b947e32" providerId="LiveId" clId="{D8EC7A79-B977-4C69-BE6D-C41EAF22F477}" dt="2025-02-04T04:40:35.804" v="275" actId="114"/>
          <ac:spMkLst>
            <pc:docMk/>
            <pc:sldMk cId="367915691" sldId="266"/>
            <ac:spMk id="2" creationId="{D14C6216-C32C-72D2-4FFF-87B016EDB068}"/>
          </ac:spMkLst>
        </pc:spChg>
        <pc:spChg chg="mod">
          <ac:chgData name="Tiki tiki" userId="9b95eec42b947e32" providerId="LiveId" clId="{D8EC7A79-B977-4C69-BE6D-C41EAF22F477}" dt="2025-02-04T04:39:18.534" v="253" actId="20577"/>
          <ac:spMkLst>
            <pc:docMk/>
            <pc:sldMk cId="367915691" sldId="266"/>
            <ac:spMk id="3" creationId="{6A7F2CE1-136A-FE64-5399-AD97FA123AD7}"/>
          </ac:spMkLst>
        </pc:spChg>
      </pc:sldChg>
      <pc:sldChg chg="modSp new mod">
        <pc:chgData name="Tiki tiki" userId="9b95eec42b947e32" providerId="LiveId" clId="{D8EC7A79-B977-4C69-BE6D-C41EAF22F477}" dt="2025-02-04T04:40:28.787" v="273" actId="115"/>
        <pc:sldMkLst>
          <pc:docMk/>
          <pc:sldMk cId="1401788394" sldId="267"/>
        </pc:sldMkLst>
        <pc:spChg chg="mod">
          <ac:chgData name="Tiki tiki" userId="9b95eec42b947e32" providerId="LiveId" clId="{D8EC7A79-B977-4C69-BE6D-C41EAF22F477}" dt="2025-02-04T04:40:28.787" v="273" actId="115"/>
          <ac:spMkLst>
            <pc:docMk/>
            <pc:sldMk cId="1401788394" sldId="267"/>
            <ac:spMk id="2" creationId="{E9C7A802-C906-2D69-681B-9A7082BCC553}"/>
          </ac:spMkLst>
        </pc:spChg>
        <pc:spChg chg="mod">
          <ac:chgData name="Tiki tiki" userId="9b95eec42b947e32" providerId="LiveId" clId="{D8EC7A79-B977-4C69-BE6D-C41EAF22F477}" dt="2025-02-04T04:39:42.800" v="258" actId="20577"/>
          <ac:spMkLst>
            <pc:docMk/>
            <pc:sldMk cId="1401788394" sldId="267"/>
            <ac:spMk id="3" creationId="{A7FC7537-F700-4E2A-5361-7A17A3DC398C}"/>
          </ac:spMkLst>
        </pc:spChg>
      </pc:sldChg>
      <pc:sldChg chg="delSp modSp new mod">
        <pc:chgData name="Tiki tiki" userId="9b95eec42b947e32" providerId="LiveId" clId="{D8EC7A79-B977-4C69-BE6D-C41EAF22F477}" dt="2025-02-04T04:45:24.236" v="315" actId="255"/>
        <pc:sldMkLst>
          <pc:docMk/>
          <pc:sldMk cId="3053260396" sldId="268"/>
        </pc:sldMkLst>
        <pc:spChg chg="del">
          <ac:chgData name="Tiki tiki" userId="9b95eec42b947e32" providerId="LiveId" clId="{D8EC7A79-B977-4C69-BE6D-C41EAF22F477}" dt="2025-02-04T04:42:45.365" v="295" actId="478"/>
          <ac:spMkLst>
            <pc:docMk/>
            <pc:sldMk cId="3053260396" sldId="268"/>
            <ac:spMk id="2" creationId="{9456E9AC-9242-748F-EFD3-0A4F8C115DCE}"/>
          </ac:spMkLst>
        </pc:spChg>
        <pc:spChg chg="mod">
          <ac:chgData name="Tiki tiki" userId="9b95eec42b947e32" providerId="LiveId" clId="{D8EC7A79-B977-4C69-BE6D-C41EAF22F477}" dt="2025-02-04T04:45:24.236" v="315" actId="255"/>
          <ac:spMkLst>
            <pc:docMk/>
            <pc:sldMk cId="3053260396" sldId="268"/>
            <ac:spMk id="3" creationId="{0605C7F2-0E86-D752-8DA7-7B8F1B0CEFD6}"/>
          </ac:spMkLst>
        </pc:spChg>
      </pc:sldChg>
      <pc:sldChg chg="modSp new mod ord">
        <pc:chgData name="Tiki tiki" userId="9b95eec42b947e32" providerId="LiveId" clId="{D8EC7A79-B977-4C69-BE6D-C41EAF22F477}" dt="2025-02-04T04:50:48.925" v="328"/>
        <pc:sldMkLst>
          <pc:docMk/>
          <pc:sldMk cId="3523240209" sldId="269"/>
        </pc:sldMkLst>
        <pc:spChg chg="mod">
          <ac:chgData name="Tiki tiki" userId="9b95eec42b947e32" providerId="LiveId" clId="{D8EC7A79-B977-4C69-BE6D-C41EAF22F477}" dt="2025-02-04T04:50:32.464" v="326"/>
          <ac:spMkLst>
            <pc:docMk/>
            <pc:sldMk cId="3523240209" sldId="269"/>
            <ac:spMk id="3" creationId="{7BA83987-2445-A9B9-9804-EAF6E6BC1099}"/>
          </ac:spMkLst>
        </pc:spChg>
      </pc:sldChg>
      <pc:sldChg chg="new">
        <pc:chgData name="Tiki tiki" userId="9b95eec42b947e32" providerId="LiveId" clId="{D8EC7A79-B977-4C69-BE6D-C41EAF22F477}" dt="2025-02-04T05:16:14.659" v="331" actId="680"/>
        <pc:sldMkLst>
          <pc:docMk/>
          <pc:sldMk cId="2545084118" sldId="270"/>
        </pc:sldMkLst>
      </pc:sldChg>
    </pc:docChg>
  </pc:docChgLst>
  <pc:docChgLst>
    <pc:chgData name="Tiki tiki" userId="9b95eec42b947e32" providerId="LiveId" clId="{6C13EF49-7177-4324-9067-B7991CF0F0BE}"/>
    <pc:docChg chg="custSel modSld">
      <pc:chgData name="Tiki tiki" userId="9b95eec42b947e32" providerId="LiveId" clId="{6C13EF49-7177-4324-9067-B7991CF0F0BE}" dt="2025-02-04T02:08:32.687" v="63" actId="14100"/>
      <pc:docMkLst>
        <pc:docMk/>
      </pc:docMkLst>
      <pc:sldChg chg="modSp mod">
        <pc:chgData name="Tiki tiki" userId="9b95eec42b947e32" providerId="LiveId" clId="{6C13EF49-7177-4324-9067-B7991CF0F0BE}" dt="2025-02-04T02:03:42.831" v="30" actId="14100"/>
        <pc:sldMkLst>
          <pc:docMk/>
          <pc:sldMk cId="2844210991" sldId="257"/>
        </pc:sldMkLst>
        <pc:picChg chg="mod">
          <ac:chgData name="Tiki tiki" userId="9b95eec42b947e32" providerId="LiveId" clId="{6C13EF49-7177-4324-9067-B7991CF0F0BE}" dt="2025-02-04T02:03:42.831" v="30" actId="14100"/>
          <ac:picMkLst>
            <pc:docMk/>
            <pc:sldMk cId="2844210991" sldId="257"/>
            <ac:picMk id="5" creationId="{5D0C5E56-DBD4-F671-9EF6-103691833ECF}"/>
          </ac:picMkLst>
        </pc:picChg>
      </pc:sldChg>
      <pc:sldChg chg="addSp delSp modSp mod">
        <pc:chgData name="Tiki tiki" userId="9b95eec42b947e32" providerId="LiveId" clId="{6C13EF49-7177-4324-9067-B7991CF0F0BE}" dt="2025-02-04T02:03:36.129" v="28" actId="1076"/>
        <pc:sldMkLst>
          <pc:docMk/>
          <pc:sldMk cId="1863822752" sldId="258"/>
        </pc:sldMkLst>
        <pc:spChg chg="del mod">
          <ac:chgData name="Tiki tiki" userId="9b95eec42b947e32" providerId="LiveId" clId="{6C13EF49-7177-4324-9067-B7991CF0F0BE}" dt="2025-02-04T02:03:07.503" v="20" actId="478"/>
          <ac:spMkLst>
            <pc:docMk/>
            <pc:sldMk cId="1863822752" sldId="258"/>
            <ac:spMk id="2" creationId="{F4EE4F59-C3FC-A5E3-50C2-E11F0DF6E1CF}"/>
          </ac:spMkLst>
        </pc:spChg>
        <pc:spChg chg="add del mod">
          <ac:chgData name="Tiki tiki" userId="9b95eec42b947e32" providerId="LiveId" clId="{6C13EF49-7177-4324-9067-B7991CF0F0BE}" dt="2025-02-04T02:03:09.017" v="21" actId="478"/>
          <ac:spMkLst>
            <pc:docMk/>
            <pc:sldMk cId="1863822752" sldId="258"/>
            <ac:spMk id="4" creationId="{783E2B71-0A76-8D53-0F65-29466A0853C2}"/>
          </ac:spMkLst>
        </pc:spChg>
        <pc:spChg chg="del">
          <ac:chgData name="Tiki tiki" userId="9b95eec42b947e32" providerId="LiveId" clId="{6C13EF49-7177-4324-9067-B7991CF0F0BE}" dt="2025-02-04T02:03:20.021" v="23" actId="478"/>
          <ac:spMkLst>
            <pc:docMk/>
            <pc:sldMk cId="1863822752" sldId="258"/>
            <ac:spMk id="6" creationId="{A2F2C132-52FF-B292-8E14-25EEF7A7B3A0}"/>
          </ac:spMkLst>
        </pc:spChg>
        <pc:picChg chg="mod">
          <ac:chgData name="Tiki tiki" userId="9b95eec42b947e32" providerId="LiveId" clId="{6C13EF49-7177-4324-9067-B7991CF0F0BE}" dt="2025-02-04T02:03:36.129" v="28" actId="1076"/>
          <ac:picMkLst>
            <pc:docMk/>
            <pc:sldMk cId="1863822752" sldId="258"/>
            <ac:picMk id="5" creationId="{617C7B46-B1B8-A4CB-99EA-0FF60A6E5535}"/>
          </ac:picMkLst>
        </pc:picChg>
      </pc:sldChg>
      <pc:sldChg chg="addSp delSp modSp mod">
        <pc:chgData name="Tiki tiki" userId="9b95eec42b947e32" providerId="LiveId" clId="{6C13EF49-7177-4324-9067-B7991CF0F0BE}" dt="2025-02-04T02:08:08.437" v="55" actId="14100"/>
        <pc:sldMkLst>
          <pc:docMk/>
          <pc:sldMk cId="2065721054" sldId="261"/>
        </pc:sldMkLst>
        <pc:spChg chg="add del mod">
          <ac:chgData name="Tiki tiki" userId="9b95eec42b947e32" providerId="LiveId" clId="{6C13EF49-7177-4324-9067-B7991CF0F0BE}" dt="2025-02-04T02:05:48.548" v="32" actId="478"/>
          <ac:spMkLst>
            <pc:docMk/>
            <pc:sldMk cId="2065721054" sldId="261"/>
            <ac:spMk id="3" creationId="{DBE50487-DC94-2505-8CF4-15EE38A5BD6A}"/>
          </ac:spMkLst>
        </pc:spChg>
        <pc:picChg chg="del">
          <ac:chgData name="Tiki tiki" userId="9b95eec42b947e32" providerId="LiveId" clId="{6C13EF49-7177-4324-9067-B7991CF0F0BE}" dt="2025-02-04T02:05:28.383" v="31" actId="478"/>
          <ac:picMkLst>
            <pc:docMk/>
            <pc:sldMk cId="2065721054" sldId="261"/>
            <ac:picMk id="5" creationId="{6B719281-3ABB-0BAB-B4C1-FBA180DBA318}"/>
          </ac:picMkLst>
        </pc:picChg>
        <pc:picChg chg="add del mod">
          <ac:chgData name="Tiki tiki" userId="9b95eec42b947e32" providerId="LiveId" clId="{6C13EF49-7177-4324-9067-B7991CF0F0BE}" dt="2025-02-04T02:06:05.369" v="38" actId="478"/>
          <ac:picMkLst>
            <pc:docMk/>
            <pc:sldMk cId="2065721054" sldId="261"/>
            <ac:picMk id="6" creationId="{E7B46DC8-4FA8-2B49-457C-7D1AF9FC5615}"/>
          </ac:picMkLst>
        </pc:picChg>
        <pc:picChg chg="add del mod">
          <ac:chgData name="Tiki tiki" userId="9b95eec42b947e32" providerId="LiveId" clId="{6C13EF49-7177-4324-9067-B7991CF0F0BE}" dt="2025-02-04T02:06:33.859" v="45" actId="478"/>
          <ac:picMkLst>
            <pc:docMk/>
            <pc:sldMk cId="2065721054" sldId="261"/>
            <ac:picMk id="8" creationId="{7AC142C3-6755-31BA-31D5-CC16DF127F77}"/>
          </ac:picMkLst>
        </pc:picChg>
        <pc:picChg chg="add del mod">
          <ac:chgData name="Tiki tiki" userId="9b95eec42b947e32" providerId="LiveId" clId="{6C13EF49-7177-4324-9067-B7991CF0F0BE}" dt="2025-02-04T02:06:41.861" v="50" actId="478"/>
          <ac:picMkLst>
            <pc:docMk/>
            <pc:sldMk cId="2065721054" sldId="261"/>
            <ac:picMk id="11" creationId="{46ED6242-4754-6AA8-6227-8CE91571469D}"/>
          </ac:picMkLst>
        </pc:picChg>
        <pc:picChg chg="add mod">
          <ac:chgData name="Tiki tiki" userId="9b95eec42b947e32" providerId="LiveId" clId="{6C13EF49-7177-4324-9067-B7991CF0F0BE}" dt="2025-02-04T02:08:08.437" v="55" actId="14100"/>
          <ac:picMkLst>
            <pc:docMk/>
            <pc:sldMk cId="2065721054" sldId="261"/>
            <ac:picMk id="13" creationId="{EDC7ED41-BAF5-5551-0AB0-215256181AD3}"/>
          </ac:picMkLst>
        </pc:picChg>
      </pc:sldChg>
      <pc:sldChg chg="addSp delSp modSp mod">
        <pc:chgData name="Tiki tiki" userId="9b95eec42b947e32" providerId="LiveId" clId="{6C13EF49-7177-4324-9067-B7991CF0F0BE}" dt="2025-02-04T02:08:32.687" v="63" actId="14100"/>
        <pc:sldMkLst>
          <pc:docMk/>
          <pc:sldMk cId="419163453" sldId="262"/>
        </pc:sldMkLst>
        <pc:spChg chg="add del mod">
          <ac:chgData name="Tiki tiki" userId="9b95eec42b947e32" providerId="LiveId" clId="{6C13EF49-7177-4324-9067-B7991CF0F0BE}" dt="2025-02-04T02:08:26.941" v="59"/>
          <ac:spMkLst>
            <pc:docMk/>
            <pc:sldMk cId="419163453" sldId="262"/>
            <ac:spMk id="3" creationId="{48E6E0D0-2EE6-2804-F016-364C83491B9B}"/>
          </ac:spMkLst>
        </pc:spChg>
        <pc:picChg chg="add mod">
          <ac:chgData name="Tiki tiki" userId="9b95eec42b947e32" providerId="LiveId" clId="{6C13EF49-7177-4324-9067-B7991CF0F0BE}" dt="2025-02-04T02:08:32.687" v="63" actId="14100"/>
          <ac:picMkLst>
            <pc:docMk/>
            <pc:sldMk cId="419163453" sldId="262"/>
            <ac:picMk id="5" creationId="{42903D7E-87BA-1629-0C98-8B1505DD2511}"/>
          </ac:picMkLst>
        </pc:picChg>
        <pc:picChg chg="del mod">
          <ac:chgData name="Tiki tiki" userId="9b95eec42b947e32" providerId="LiveId" clId="{6C13EF49-7177-4324-9067-B7991CF0F0BE}" dt="2025-02-04T02:08:25.545" v="58" actId="478"/>
          <ac:picMkLst>
            <pc:docMk/>
            <pc:sldMk cId="419163453" sldId="262"/>
            <ac:picMk id="17" creationId="{8DBD0990-2C30-6CC6-D737-7E2EE39EA0AE}"/>
          </ac:picMkLst>
        </pc:picChg>
      </pc:sldChg>
      <pc:sldChg chg="addSp delSp modSp mod">
        <pc:chgData name="Tiki tiki" userId="9b95eec42b947e32" providerId="LiveId" clId="{6C13EF49-7177-4324-9067-B7991CF0F0BE}" dt="2025-02-04T02:02:58.830" v="18" actId="1076"/>
        <pc:sldMkLst>
          <pc:docMk/>
          <pc:sldMk cId="1289324827" sldId="263"/>
        </pc:sldMkLst>
        <pc:spChg chg="del mod">
          <ac:chgData name="Tiki tiki" userId="9b95eec42b947e32" providerId="LiveId" clId="{6C13EF49-7177-4324-9067-B7991CF0F0BE}" dt="2025-02-04T02:02:27.174" v="5" actId="478"/>
          <ac:spMkLst>
            <pc:docMk/>
            <pc:sldMk cId="1289324827" sldId="263"/>
            <ac:spMk id="2" creationId="{9E9C00BC-763A-18BF-566E-9B915680FBF9}"/>
          </ac:spMkLst>
        </pc:spChg>
        <pc:spChg chg="del">
          <ac:chgData name="Tiki tiki" userId="9b95eec42b947e32" providerId="LiveId" clId="{6C13EF49-7177-4324-9067-B7991CF0F0BE}" dt="2025-02-04T02:02:17.022" v="0"/>
          <ac:spMkLst>
            <pc:docMk/>
            <pc:sldMk cId="1289324827" sldId="263"/>
            <ac:spMk id="3" creationId="{84A8DC68-2C6C-0AFB-2665-CB6D91BC966C}"/>
          </ac:spMkLst>
        </pc:spChg>
        <pc:picChg chg="add mod">
          <ac:chgData name="Tiki tiki" userId="9b95eec42b947e32" providerId="LiveId" clId="{6C13EF49-7177-4324-9067-B7991CF0F0BE}" dt="2025-02-04T02:02:58.830" v="18" actId="1076"/>
          <ac:picMkLst>
            <pc:docMk/>
            <pc:sldMk cId="1289324827" sldId="263"/>
            <ac:picMk id="5" creationId="{A6172785-CFD4-8967-EAAD-649AC6E17754}"/>
          </ac:picMkLst>
        </pc:picChg>
      </pc:sldChg>
      <pc:sldChg chg="addSp delSp modSp mod">
        <pc:chgData name="Tiki tiki" userId="9b95eec42b947e32" providerId="LiveId" clId="{6C13EF49-7177-4324-9067-B7991CF0F0BE}" dt="2025-02-04T02:02:50.775" v="16" actId="962"/>
        <pc:sldMkLst>
          <pc:docMk/>
          <pc:sldMk cId="4002816429" sldId="264"/>
        </pc:sldMkLst>
        <pc:spChg chg="del">
          <ac:chgData name="Tiki tiki" userId="9b95eec42b947e32" providerId="LiveId" clId="{6C13EF49-7177-4324-9067-B7991CF0F0BE}" dt="2025-02-04T02:02:45.542" v="11" actId="478"/>
          <ac:spMkLst>
            <pc:docMk/>
            <pc:sldMk cId="4002816429" sldId="264"/>
            <ac:spMk id="2" creationId="{BE2887C2-B45A-05D4-31C7-0F383FF5250D}"/>
          </ac:spMkLst>
        </pc:spChg>
        <pc:spChg chg="del">
          <ac:chgData name="Tiki tiki" userId="9b95eec42b947e32" providerId="LiveId" clId="{6C13EF49-7177-4324-9067-B7991CF0F0BE}" dt="2025-02-04T02:02:47.036" v="12" actId="478"/>
          <ac:spMkLst>
            <pc:docMk/>
            <pc:sldMk cId="4002816429" sldId="264"/>
            <ac:spMk id="3" creationId="{97D72804-DA73-D81D-E737-547194F32705}"/>
          </ac:spMkLst>
        </pc:spChg>
        <pc:spChg chg="add del mod">
          <ac:chgData name="Tiki tiki" userId="9b95eec42b947e32" providerId="LiveId" clId="{6C13EF49-7177-4324-9067-B7991CF0F0BE}" dt="2025-02-04T02:02:47.680" v="13" actId="478"/>
          <ac:spMkLst>
            <pc:docMk/>
            <pc:sldMk cId="4002816429" sldId="264"/>
            <ac:spMk id="5" creationId="{CFCE4307-F701-3296-5B96-5C201CCC024F}"/>
          </ac:spMkLst>
        </pc:spChg>
        <pc:picChg chg="add mod">
          <ac:chgData name="Tiki tiki" userId="9b95eec42b947e32" providerId="LiveId" clId="{6C13EF49-7177-4324-9067-B7991CF0F0BE}" dt="2025-02-04T02:02:50.775" v="16" actId="962"/>
          <ac:picMkLst>
            <pc:docMk/>
            <pc:sldMk cId="4002816429" sldId="264"/>
            <ac:picMk id="7" creationId="{D08E6C92-CF2B-09D1-2AE0-E24D4D5968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ED087-320F-4C2A-A59E-822B1F4F746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D18-0FEB-4E26-8FB1-B4D6647DA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D18-0FEB-4E26-8FB1-B4D6647DA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8900-A58C-766A-90CD-E05B95F8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8A3A-6ED4-EEC4-64BF-65002A060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2B-AF89-87FA-E02F-91566EBA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F217-9D3E-4CBC-D218-2D57E842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512B-D1D9-2754-40A3-78D944E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EB88-C9D3-4455-2194-66B69B53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5E10-31CF-49D0-D8B0-83DE54AB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E82C-7F13-1305-DA61-7233005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1E0E-4C1A-B330-3148-0DE365F3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3849A-09A3-A722-3111-7ACF6D41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B911-BF4E-8523-58A8-3AF46D506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26FDF-5DF6-F80F-87C3-1AA06523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1733-1B14-82FA-6F5E-AD0FEE06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6CE5-B0E7-9D98-CBDE-1539CE3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A83C-046F-A969-A16D-9D711714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4D6-D5E5-5401-A0CA-92E2CA4F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9BC2-ECB2-C12B-3041-7B960435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51CF-0803-26CA-D36C-44671BCB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77FA-9E2C-6605-F150-2FEB363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3229-6B5E-5F26-E09B-062B5C20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39FB-707D-7BD2-5B5E-C87DC57B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59A03-08F8-6419-771A-1321E32F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6888-62BC-5B97-8E8B-71E542A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8532-2463-72DC-50EA-019AA0C4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C8CA-A7A7-E430-0BB9-2E5F9839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5F7E-DFDF-09C9-EAED-77FD5F09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7639-970E-269D-CAD9-6523A18F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91A6-B865-4FA1-4DD6-2EDCA256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7E8A-E1AB-C13C-5F17-A300D768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55B4-992A-4C21-3DDF-564D94E7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99C6-FC14-156E-3BD5-DF62DD9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57F0-3E21-AF2B-6018-1CEDF0DF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297D-2037-105E-B11B-683E2C1E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9EC9C-E8FE-A48B-CB7C-D9B5C920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338CD-6661-2F73-8297-34984F697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D0611-75A9-C712-1BDE-99045113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469AE-0D08-23D6-4D3B-DA60644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D1400-1E4A-2004-F77E-2BA5792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C5CC-CA84-0FFC-52F5-492BA19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137C-D787-2989-C2C8-B3DB5F3D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CD259-681F-2ED5-4C4E-9A6FAE93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1E6C0-FABF-C490-1F76-1285899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7B28-4AEB-C114-B10D-C2AACB8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7B358-3CCA-7F8A-3CAB-FDDBE29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1EBE9-9046-9DDE-6B57-DE5746CC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226CA-24E0-E062-74DB-319B116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7D0B-372F-59C2-79E7-68030C3B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7D96-578D-32C3-18D1-399CC04A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D375A-3C19-1F91-F29A-579E033B9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864D-3997-216F-1805-B6A339C7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71895-7110-F96D-70F8-704341D6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AB1F-B6E4-CFF3-A0B1-B779F6BD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8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F1AD-00A7-B32D-71B8-AB2D8853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D6C37-3ABD-9E90-B1EE-1F4520182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9386-D6A5-A1FC-AF65-E286AF7F9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FE47E-18D4-AF67-280B-BC29C71A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3851-D148-EBE1-E33F-DD5A58BD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D089-4C3C-6EF3-5A44-81EF26D8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A0B31-F015-4F96-6BF5-CBC15152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C5CE-25A6-7192-059C-83D42A0E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D4BE-5F4A-6E60-2A61-8AC77435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165EF-9FD6-4261-A9B2-8530B474D6B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5B69-DAD8-BDE9-3C7A-D03881A44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A5A2-1998-F9C4-88F6-466926C78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F0987-2883-49E7-A772-6863FCFD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pty street surrounded with buildings">
            <a:extLst>
              <a:ext uri="{FF2B5EF4-FFF2-40B4-BE49-F238E27FC236}">
                <a16:creationId xmlns:a16="http://schemas.microsoft.com/office/drawing/2014/main" id="{BD7E12CC-B2D6-B296-779C-335FEEF4C0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DCCF4-08DE-E4E3-7D16-87B58569D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Portland , OR Housing &amp; Affordability 2019-2023</a:t>
            </a:r>
          </a:p>
        </p:txBody>
      </p:sp>
    </p:spTree>
    <p:extLst>
      <p:ext uri="{BB962C8B-B14F-4D97-AF65-F5344CB8AC3E}">
        <p14:creationId xmlns:p14="http://schemas.microsoft.com/office/powerpoint/2010/main" val="226915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C62-6231-A0B0-F047-43FA632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3987-2445-A9B9-9804-EAF6E6BC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According to U.S. Department of Housing and Urban Development, the general rule of thumb for housing affordability based on the home value-to-income ratio is:</a:t>
            </a:r>
            <a:br>
              <a:rPr lang="en-US" dirty="0"/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Affordable: ≤ 3.0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→ The home price is three times or less than the household's annual income.</a:t>
            </a:r>
            <a:br>
              <a:rPr lang="en-US" dirty="0"/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Moderately Affordable: 3.1 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- 5 → Still manageable, but may require some financial adjustments.</a:t>
            </a:r>
            <a:br>
              <a:rPr lang="en-US" dirty="0"/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Severely Unaffordable: &gt; 5.0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→ Indicates significant housing affordability issues, where home prices are five times or more than annual income. Homeownership may require excessive debt, high mortgage payments, or compromises in other financial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4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2903D7E-87BA-1629-0C98-8B1505DD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1498" cy="6858000"/>
          </a:xfrm>
        </p:spPr>
      </p:pic>
    </p:spTree>
    <p:extLst>
      <p:ext uri="{BB962C8B-B14F-4D97-AF65-F5344CB8AC3E}">
        <p14:creationId xmlns:p14="http://schemas.microsoft.com/office/powerpoint/2010/main" val="41916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C7F2-0E86-D752-8DA7-7B8F1B0C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8" y="9112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6200" b="1" i="0" dirty="0">
                <a:solidFill>
                  <a:srgbClr val="1D1C1D"/>
                </a:solidFill>
                <a:effectLst/>
                <a:latin typeface="Slack-Lato"/>
              </a:rPr>
              <a:t>Affordable Subdivisions (2023)</a:t>
            </a:r>
            <a:endParaRPr lang="en-US" sz="62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 algn="l">
              <a:buNone/>
            </a:pPr>
            <a: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  <a:t>These areas have the lowest home value-to-income ratios, making them moderately affordable:</a:t>
            </a:r>
            <a:b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  <a:t>Sandy, Clackamas – 4.38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Forest Grove-Cornelius, Washington – 5.20</a:t>
            </a:r>
            <a:b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56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Molalla, Clackamas – 5.02</a:t>
            </a:r>
            <a:b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56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Beaverton-Hillsboro, Washington – 5.36</a:t>
            </a:r>
            <a:b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56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Mount Hood, Clackamas – 5.30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 algn="l">
              <a:buNone/>
            </a:pPr>
            <a:endParaRPr lang="en-US" sz="6200" b="1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 algn="l">
              <a:buNone/>
            </a:pPr>
            <a:r>
              <a:rPr lang="en-US" sz="6200" b="1" i="0" dirty="0">
                <a:solidFill>
                  <a:srgbClr val="1D1C1D"/>
                </a:solidFill>
                <a:effectLst/>
                <a:latin typeface="Slack-Lato"/>
              </a:rPr>
              <a:t>Least Affordable Subdivisions (2023)</a:t>
            </a:r>
            <a:b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  <a:t>These areas have the highest home value-to-income ratios, indicating least affordability:</a:t>
            </a:r>
            <a:b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sz="5000" b="0" i="0" dirty="0">
                <a:solidFill>
                  <a:srgbClr val="1D1C1D"/>
                </a:solidFill>
                <a:effectLst/>
                <a:latin typeface="Slack-Lato"/>
              </a:rPr>
              <a:t>Estacada, Clackamas – 7.39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Skyline, Multnomah – 7.66</a:t>
            </a:r>
            <a:b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56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Portland West, Multnomah – 6.96</a:t>
            </a:r>
            <a:b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56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Wilsonville, Clackamas – 7.05</a:t>
            </a:r>
            <a:b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56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/>
            <a:r>
              <a:rPr lang="en-US" sz="5600" b="0" i="0" dirty="0">
                <a:solidFill>
                  <a:srgbClr val="1D1C1D"/>
                </a:solidFill>
                <a:effectLst/>
                <a:latin typeface="Slack-Lato"/>
              </a:rPr>
              <a:t>Yoder, Clackamas – 6.55</a:t>
            </a: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6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different colored circles&#10;&#10;Description automatically generated">
            <a:extLst>
              <a:ext uri="{FF2B5EF4-FFF2-40B4-BE49-F238E27FC236}">
                <a16:creationId xmlns:a16="http://schemas.microsoft.com/office/drawing/2014/main" id="{D08E6C92-CF2B-09D1-2AE0-E24D4D59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1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16E1-F86A-8CA4-470B-550B9465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9E4F-F7B7-47FB-A3FC-1B4BA525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08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6DEFD-E9B5-E715-807A-5D36F310760B}"/>
              </a:ext>
            </a:extLst>
          </p:cNvPr>
          <p:cNvSpPr txBox="1"/>
          <p:nvPr/>
        </p:nvSpPr>
        <p:spPr>
          <a:xfrm>
            <a:off x="723901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5D0C5E56-DBD4-F671-9EF6-10369183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b="141"/>
          <a:stretch/>
        </p:blipFill>
        <p:spPr>
          <a:xfrm>
            <a:off x="288726" y="354959"/>
            <a:ext cx="6252823" cy="59152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FA538-9A69-EEFC-1862-46CD0E7D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073" y="2017602"/>
            <a:ext cx="4114786" cy="297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This data shows that over the five year span from 2019-2023 the median home value in Clackamas, Washington, and Multnomah counties saw a significant increase.</a:t>
            </a:r>
          </a:p>
          <a:p>
            <a:pPr marL="0" indent="0">
              <a:buNone/>
            </a:pPr>
            <a:r>
              <a:rPr lang="en-US" sz="1600" u="sng" dirty="0"/>
              <a:t>Total Increases are as follows:</a:t>
            </a:r>
          </a:p>
          <a:p>
            <a:r>
              <a:rPr lang="en-US" sz="1600" dirty="0"/>
              <a:t>Clackamas – 40.3%</a:t>
            </a:r>
          </a:p>
          <a:p>
            <a:r>
              <a:rPr lang="en-US" sz="1600" dirty="0"/>
              <a:t>Washington – 38.7%</a:t>
            </a:r>
          </a:p>
          <a:p>
            <a:r>
              <a:rPr lang="en-US" sz="1600" dirty="0"/>
              <a:t>Multnomah -  32.7%</a:t>
            </a:r>
          </a:p>
        </p:txBody>
      </p:sp>
    </p:spTree>
    <p:extLst>
      <p:ext uri="{BB962C8B-B14F-4D97-AF65-F5344CB8AC3E}">
        <p14:creationId xmlns:p14="http://schemas.microsoft.com/office/powerpoint/2010/main" val="284421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6172785-CFD4-8967-EAAD-649AC6E1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-1"/>
            <a:ext cx="8504903" cy="6858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BB51C-C235-7BD5-7638-5AD75E9598B2}"/>
              </a:ext>
            </a:extLst>
          </p:cNvPr>
          <p:cNvSpPr txBox="1"/>
          <p:nvPr/>
        </p:nvSpPr>
        <p:spPr>
          <a:xfrm>
            <a:off x="619433" y="442452"/>
            <a:ext cx="79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showing median home values across all 23 county subdivisions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6C14A-2054-D4B9-E52E-B3CFAFE461F2}"/>
              </a:ext>
            </a:extLst>
          </p:cNvPr>
          <p:cNvSpPr txBox="1"/>
          <p:nvPr/>
        </p:nvSpPr>
        <p:spPr>
          <a:xfrm>
            <a:off x="7796980" y="1116584"/>
            <a:ext cx="4395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Highest Median Home Value (2023)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Skyline, Multnomah, Oregon – $780,100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Yoder, Clackamas, Oregon – $719,800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Portland West, Multnomah, Oregon – $694,000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Wilsonville, Clackamas, Oregon – $605,600</a:t>
            </a:r>
            <a:br>
              <a:rPr lang="en-US" dirty="0"/>
            </a:b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Lowest Median Home Value (2023)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Gresham, Multnomah, Oregon – $438,300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Molalla, Clackamas, Oregon – $438,300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Forest Grove-Cornelius, Washington, Oregon – $457,200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Canby, Clackamas, Oregon – $484,700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2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A802-C906-2D69-681B-9A7082BC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1D1C1D"/>
                </a:solidFill>
                <a:effectLst/>
                <a:latin typeface="Slack-Lato"/>
              </a:rPr>
              <a:t>Did changes in housing inventory influence home values from 2019 to 2023?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7537-F700-4E2A-5361-7A17A3DC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Null Hypothesis: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Changes in housing inventory did not significantly influence median home values in Washington, Clackamas, and Multnomah Counties from 2019 to 2023.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Alternative Hypothesis: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Changes in housing inventory had a statistically significant influence on median home values in Washington, Clackamas, and Multnomah Counties from 2019 to 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8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red and green lines and numbers&#10;&#10;Description automatically generated">
            <a:extLst>
              <a:ext uri="{FF2B5EF4-FFF2-40B4-BE49-F238E27FC236}">
                <a16:creationId xmlns:a16="http://schemas.microsoft.com/office/drawing/2014/main" id="{9CDF5D82-53A2-67CD-4392-999572E5A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12601" b="-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751BA9-8535-6D9F-1DED-47A6BB8E3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12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Significant correlation in Clackamas and Multnomah</a:t>
            </a:r>
            <a:r>
              <a:rPr lang="en-US" sz="1800" b="0" dirty="0">
                <a:effectLst/>
              </a:rPr>
              <a:t> → As inventory decreased, home values rose.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b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Washington County had almost no relationship (R² = 0.0554)</a:t>
            </a:r>
            <a:r>
              <a:rPr lang="en-US" sz="1800" b="0" dirty="0">
                <a:effectLst/>
              </a:rPr>
              <a:t>, meaning inventory changes did not meaningfully impact home values there.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6216-C32C-72D2-4FFF-87B016E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1D1C1D"/>
                </a:solidFill>
                <a:effectLst/>
                <a:latin typeface="Slack-Lato"/>
              </a:rPr>
              <a:t>Did changes in mortgage rates influence median home values from 2019 to 2023?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2CE1-136A-FE64-5399-AD97FA12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Null Hypothesis: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Changes in mortgage rates did not significantly influence median home values in Washington, Clackamas, and Multnomah Counties from 2019 to 2023.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Alternative </a:t>
            </a:r>
          </a:p>
          <a:p>
            <a:pPr marL="0" indent="0">
              <a:buNone/>
            </a:pPr>
            <a:endParaRPr lang="en-US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Hypothesis: 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Changes in mortgage rates had a statistically significant influence on median home values in Washington, Clackamas, and Multnomah Counties from 2019 to 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A graph with a line and a chart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4F2BA404-A1EF-295B-BC29-6D24FAA48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8" y="858525"/>
            <a:ext cx="6949204" cy="521190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63D7D-4DE1-BE6D-F655-CEEBE6F59983}"/>
              </a:ext>
            </a:extLst>
          </p:cNvPr>
          <p:cNvSpPr txBox="1"/>
          <p:nvPr/>
        </p:nvSpPr>
        <p:spPr>
          <a:xfrm>
            <a:off x="8912872" y="1238865"/>
            <a:ext cx="2949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There is a strong positive correlation (r &gt; 0.83) between mortgage rates and home values.</a:t>
            </a: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High R² values (~70-75%) indicate that mortgage rates explain a significant portion of home price variation.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2CABA-238A-7DD6-06E6-929C3E195D18}"/>
              </a:ext>
            </a:extLst>
          </p:cNvPr>
          <p:cNvSpPr txBox="1"/>
          <p:nvPr/>
        </p:nvSpPr>
        <p:spPr>
          <a:xfrm>
            <a:off x="9271819" y="1769806"/>
            <a:ext cx="316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Year over year percent increases based off previous year's rent.</a:t>
            </a:r>
            <a:endParaRPr lang="en-US" dirty="0"/>
          </a:p>
        </p:txBody>
      </p:sp>
      <p:pic>
        <p:nvPicPr>
          <p:cNvPr id="8" name="Content Placeholder 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615B2-4699-60F9-F26B-5DB17B495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1819" cy="6857365"/>
          </a:xfrm>
        </p:spPr>
      </p:pic>
    </p:spTree>
    <p:extLst>
      <p:ext uri="{BB962C8B-B14F-4D97-AF65-F5344CB8AC3E}">
        <p14:creationId xmlns:p14="http://schemas.microsoft.com/office/powerpoint/2010/main" val="186382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0509358-5B43-2852-0EA8-47248041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927"/>
            <a:ext cx="12192000" cy="5945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4BB0E-8D52-640B-14DD-43C06CBA4E72}"/>
              </a:ext>
            </a:extLst>
          </p:cNvPr>
          <p:cNvSpPr txBox="1"/>
          <p:nvPr/>
        </p:nvSpPr>
        <p:spPr>
          <a:xfrm>
            <a:off x="2154247" y="0"/>
            <a:ext cx="788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Year over year percent increases in relation to Annual Median Household Income</a:t>
            </a:r>
            <a:r>
              <a:rPr lang="en-US" b="0" i="0" dirty="0"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607</Words>
  <Application>Microsoft Office PowerPoint</Application>
  <PresentationFormat>Widescreen</PresentationFormat>
  <Paragraphs>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Slack-Lato</vt:lpstr>
      <vt:lpstr>Office Theme</vt:lpstr>
      <vt:lpstr>Portland , OR Housing &amp; Affordability 2019-2023</vt:lpstr>
      <vt:lpstr>PowerPoint Presentation</vt:lpstr>
      <vt:lpstr>PowerPoint Presentation</vt:lpstr>
      <vt:lpstr>Did changes in housing inventory influence home values from 2019 to 2023? </vt:lpstr>
      <vt:lpstr>PowerPoint Presentation</vt:lpstr>
      <vt:lpstr>Did changes in mortgage rates influence median home values from 2019 to 2023?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Tiki tiki</dc:creator>
  <cp:lastModifiedBy>Tiki tiki</cp:lastModifiedBy>
  <cp:revision>1</cp:revision>
  <dcterms:created xsi:type="dcterms:W3CDTF">2025-02-03T20:24:26Z</dcterms:created>
  <dcterms:modified xsi:type="dcterms:W3CDTF">2025-02-04T05:16:32Z</dcterms:modified>
</cp:coreProperties>
</file>