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7" r:id="rId3"/>
    <p:sldId id="263" r:id="rId4"/>
    <p:sldId id="267" r:id="rId5"/>
    <p:sldId id="260" r:id="rId6"/>
    <p:sldId id="266" r:id="rId7"/>
    <p:sldId id="259" r:id="rId8"/>
    <p:sldId id="258" r:id="rId9"/>
    <p:sldId id="265" r:id="rId10"/>
    <p:sldId id="269" r:id="rId11"/>
    <p:sldId id="262" r:id="rId12"/>
    <p:sldId id="268" r:id="rId13"/>
    <p:sldId id="264" r:id="rId14"/>
    <p:sldId id="270" r:id="rId15"/>
    <p:sldId id="27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C13EF49-7177-4324-9067-B7991CF0F0BE}" v="7" dt="2025-02-04T02:08:26.941"/>
    <p1510:client id="{D8EC7A79-B977-4C69-BE6D-C41EAF22F477}" v="43" dt="2025-02-04T04:49:53.89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90" autoAdjust="0"/>
    <p:restoredTop sz="94660"/>
  </p:normalViewPr>
  <p:slideViewPr>
    <p:cSldViewPr snapToGrid="0">
      <p:cViewPr>
        <p:scale>
          <a:sx n="66" d="100"/>
          <a:sy n="66" d="100"/>
        </p:scale>
        <p:origin x="664" y="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iki tiki" userId="9b95eec42b947e32" providerId="LiveId" clId="{6C13EF49-7177-4324-9067-B7991CF0F0BE}"/>
    <pc:docChg chg="custSel modSld">
      <pc:chgData name="Tiki tiki" userId="9b95eec42b947e32" providerId="LiveId" clId="{6C13EF49-7177-4324-9067-B7991CF0F0BE}" dt="2025-02-04T02:08:32.687" v="63" actId="14100"/>
      <pc:docMkLst>
        <pc:docMk/>
      </pc:docMkLst>
      <pc:sldChg chg="modSp mod">
        <pc:chgData name="Tiki tiki" userId="9b95eec42b947e32" providerId="LiveId" clId="{6C13EF49-7177-4324-9067-B7991CF0F0BE}" dt="2025-02-04T02:03:42.831" v="30" actId="14100"/>
        <pc:sldMkLst>
          <pc:docMk/>
          <pc:sldMk cId="2844210991" sldId="257"/>
        </pc:sldMkLst>
        <pc:picChg chg="mod">
          <ac:chgData name="Tiki tiki" userId="9b95eec42b947e32" providerId="LiveId" clId="{6C13EF49-7177-4324-9067-B7991CF0F0BE}" dt="2025-02-04T02:03:42.831" v="30" actId="14100"/>
          <ac:picMkLst>
            <pc:docMk/>
            <pc:sldMk cId="2844210991" sldId="257"/>
            <ac:picMk id="5" creationId="{5D0C5E56-DBD4-F671-9EF6-103691833ECF}"/>
          </ac:picMkLst>
        </pc:picChg>
      </pc:sldChg>
      <pc:sldChg chg="addSp delSp modSp mod">
        <pc:chgData name="Tiki tiki" userId="9b95eec42b947e32" providerId="LiveId" clId="{6C13EF49-7177-4324-9067-B7991CF0F0BE}" dt="2025-02-04T02:03:36.129" v="28" actId="1076"/>
        <pc:sldMkLst>
          <pc:docMk/>
          <pc:sldMk cId="1863822752" sldId="258"/>
        </pc:sldMkLst>
        <pc:spChg chg="del mod">
          <ac:chgData name="Tiki tiki" userId="9b95eec42b947e32" providerId="LiveId" clId="{6C13EF49-7177-4324-9067-B7991CF0F0BE}" dt="2025-02-04T02:03:07.503" v="20" actId="478"/>
          <ac:spMkLst>
            <pc:docMk/>
            <pc:sldMk cId="1863822752" sldId="258"/>
            <ac:spMk id="2" creationId="{F4EE4F59-C3FC-A5E3-50C2-E11F0DF6E1CF}"/>
          </ac:spMkLst>
        </pc:spChg>
        <pc:spChg chg="add del mod">
          <ac:chgData name="Tiki tiki" userId="9b95eec42b947e32" providerId="LiveId" clId="{6C13EF49-7177-4324-9067-B7991CF0F0BE}" dt="2025-02-04T02:03:09.017" v="21" actId="478"/>
          <ac:spMkLst>
            <pc:docMk/>
            <pc:sldMk cId="1863822752" sldId="258"/>
            <ac:spMk id="4" creationId="{783E2B71-0A76-8D53-0F65-29466A0853C2}"/>
          </ac:spMkLst>
        </pc:spChg>
        <pc:spChg chg="del">
          <ac:chgData name="Tiki tiki" userId="9b95eec42b947e32" providerId="LiveId" clId="{6C13EF49-7177-4324-9067-B7991CF0F0BE}" dt="2025-02-04T02:03:20.021" v="23" actId="478"/>
          <ac:spMkLst>
            <pc:docMk/>
            <pc:sldMk cId="1863822752" sldId="258"/>
            <ac:spMk id="6" creationId="{A2F2C132-52FF-B292-8E14-25EEF7A7B3A0}"/>
          </ac:spMkLst>
        </pc:spChg>
        <pc:picChg chg="mod">
          <ac:chgData name="Tiki tiki" userId="9b95eec42b947e32" providerId="LiveId" clId="{6C13EF49-7177-4324-9067-B7991CF0F0BE}" dt="2025-02-04T02:03:36.129" v="28" actId="1076"/>
          <ac:picMkLst>
            <pc:docMk/>
            <pc:sldMk cId="1863822752" sldId="258"/>
            <ac:picMk id="5" creationId="{617C7B46-B1B8-A4CB-99EA-0FF60A6E5535}"/>
          </ac:picMkLst>
        </pc:picChg>
      </pc:sldChg>
      <pc:sldChg chg="addSp delSp modSp mod">
        <pc:chgData name="Tiki tiki" userId="9b95eec42b947e32" providerId="LiveId" clId="{6C13EF49-7177-4324-9067-B7991CF0F0BE}" dt="2025-02-04T02:08:08.437" v="55" actId="14100"/>
        <pc:sldMkLst>
          <pc:docMk/>
          <pc:sldMk cId="2065721054" sldId="261"/>
        </pc:sldMkLst>
        <pc:spChg chg="add del mod">
          <ac:chgData name="Tiki tiki" userId="9b95eec42b947e32" providerId="LiveId" clId="{6C13EF49-7177-4324-9067-B7991CF0F0BE}" dt="2025-02-04T02:05:48.548" v="32" actId="478"/>
          <ac:spMkLst>
            <pc:docMk/>
            <pc:sldMk cId="2065721054" sldId="261"/>
            <ac:spMk id="3" creationId="{DBE50487-DC94-2505-8CF4-15EE38A5BD6A}"/>
          </ac:spMkLst>
        </pc:spChg>
        <pc:picChg chg="del">
          <ac:chgData name="Tiki tiki" userId="9b95eec42b947e32" providerId="LiveId" clId="{6C13EF49-7177-4324-9067-B7991CF0F0BE}" dt="2025-02-04T02:05:28.383" v="31" actId="478"/>
          <ac:picMkLst>
            <pc:docMk/>
            <pc:sldMk cId="2065721054" sldId="261"/>
            <ac:picMk id="5" creationId="{6B719281-3ABB-0BAB-B4C1-FBA180DBA318}"/>
          </ac:picMkLst>
        </pc:picChg>
        <pc:picChg chg="add del mod">
          <ac:chgData name="Tiki tiki" userId="9b95eec42b947e32" providerId="LiveId" clId="{6C13EF49-7177-4324-9067-B7991CF0F0BE}" dt="2025-02-04T02:06:05.369" v="38" actId="478"/>
          <ac:picMkLst>
            <pc:docMk/>
            <pc:sldMk cId="2065721054" sldId="261"/>
            <ac:picMk id="6" creationId="{E7B46DC8-4FA8-2B49-457C-7D1AF9FC5615}"/>
          </ac:picMkLst>
        </pc:picChg>
        <pc:picChg chg="add del mod">
          <ac:chgData name="Tiki tiki" userId="9b95eec42b947e32" providerId="LiveId" clId="{6C13EF49-7177-4324-9067-B7991CF0F0BE}" dt="2025-02-04T02:06:33.859" v="45" actId="478"/>
          <ac:picMkLst>
            <pc:docMk/>
            <pc:sldMk cId="2065721054" sldId="261"/>
            <ac:picMk id="8" creationId="{7AC142C3-6755-31BA-31D5-CC16DF127F77}"/>
          </ac:picMkLst>
        </pc:picChg>
        <pc:picChg chg="add del mod">
          <ac:chgData name="Tiki tiki" userId="9b95eec42b947e32" providerId="LiveId" clId="{6C13EF49-7177-4324-9067-B7991CF0F0BE}" dt="2025-02-04T02:06:41.861" v="50" actId="478"/>
          <ac:picMkLst>
            <pc:docMk/>
            <pc:sldMk cId="2065721054" sldId="261"/>
            <ac:picMk id="11" creationId="{46ED6242-4754-6AA8-6227-8CE91571469D}"/>
          </ac:picMkLst>
        </pc:picChg>
        <pc:picChg chg="add mod">
          <ac:chgData name="Tiki tiki" userId="9b95eec42b947e32" providerId="LiveId" clId="{6C13EF49-7177-4324-9067-B7991CF0F0BE}" dt="2025-02-04T02:08:08.437" v="55" actId="14100"/>
          <ac:picMkLst>
            <pc:docMk/>
            <pc:sldMk cId="2065721054" sldId="261"/>
            <ac:picMk id="13" creationId="{EDC7ED41-BAF5-5551-0AB0-215256181AD3}"/>
          </ac:picMkLst>
        </pc:picChg>
      </pc:sldChg>
      <pc:sldChg chg="addSp delSp modSp mod">
        <pc:chgData name="Tiki tiki" userId="9b95eec42b947e32" providerId="LiveId" clId="{6C13EF49-7177-4324-9067-B7991CF0F0BE}" dt="2025-02-04T02:08:32.687" v="63" actId="14100"/>
        <pc:sldMkLst>
          <pc:docMk/>
          <pc:sldMk cId="419163453" sldId="262"/>
        </pc:sldMkLst>
        <pc:spChg chg="add del mod">
          <ac:chgData name="Tiki tiki" userId="9b95eec42b947e32" providerId="LiveId" clId="{6C13EF49-7177-4324-9067-B7991CF0F0BE}" dt="2025-02-04T02:08:26.941" v="59"/>
          <ac:spMkLst>
            <pc:docMk/>
            <pc:sldMk cId="419163453" sldId="262"/>
            <ac:spMk id="3" creationId="{48E6E0D0-2EE6-2804-F016-364C83491B9B}"/>
          </ac:spMkLst>
        </pc:spChg>
        <pc:picChg chg="add mod">
          <ac:chgData name="Tiki tiki" userId="9b95eec42b947e32" providerId="LiveId" clId="{6C13EF49-7177-4324-9067-B7991CF0F0BE}" dt="2025-02-04T02:08:32.687" v="63" actId="14100"/>
          <ac:picMkLst>
            <pc:docMk/>
            <pc:sldMk cId="419163453" sldId="262"/>
            <ac:picMk id="5" creationId="{42903D7E-87BA-1629-0C98-8B1505DD2511}"/>
          </ac:picMkLst>
        </pc:picChg>
        <pc:picChg chg="del mod">
          <ac:chgData name="Tiki tiki" userId="9b95eec42b947e32" providerId="LiveId" clId="{6C13EF49-7177-4324-9067-B7991CF0F0BE}" dt="2025-02-04T02:08:25.545" v="58" actId="478"/>
          <ac:picMkLst>
            <pc:docMk/>
            <pc:sldMk cId="419163453" sldId="262"/>
            <ac:picMk id="17" creationId="{8DBD0990-2C30-6CC6-D737-7E2EE39EA0AE}"/>
          </ac:picMkLst>
        </pc:picChg>
      </pc:sldChg>
      <pc:sldChg chg="addSp delSp modSp mod">
        <pc:chgData name="Tiki tiki" userId="9b95eec42b947e32" providerId="LiveId" clId="{6C13EF49-7177-4324-9067-B7991CF0F0BE}" dt="2025-02-04T02:02:58.830" v="18" actId="1076"/>
        <pc:sldMkLst>
          <pc:docMk/>
          <pc:sldMk cId="1289324827" sldId="263"/>
        </pc:sldMkLst>
        <pc:spChg chg="del mod">
          <ac:chgData name="Tiki tiki" userId="9b95eec42b947e32" providerId="LiveId" clId="{6C13EF49-7177-4324-9067-B7991CF0F0BE}" dt="2025-02-04T02:02:27.174" v="5" actId="478"/>
          <ac:spMkLst>
            <pc:docMk/>
            <pc:sldMk cId="1289324827" sldId="263"/>
            <ac:spMk id="2" creationId="{9E9C00BC-763A-18BF-566E-9B915680FBF9}"/>
          </ac:spMkLst>
        </pc:spChg>
        <pc:spChg chg="del">
          <ac:chgData name="Tiki tiki" userId="9b95eec42b947e32" providerId="LiveId" clId="{6C13EF49-7177-4324-9067-B7991CF0F0BE}" dt="2025-02-04T02:02:17.022" v="0"/>
          <ac:spMkLst>
            <pc:docMk/>
            <pc:sldMk cId="1289324827" sldId="263"/>
            <ac:spMk id="3" creationId="{84A8DC68-2C6C-0AFB-2665-CB6D91BC966C}"/>
          </ac:spMkLst>
        </pc:spChg>
        <pc:picChg chg="add mod">
          <ac:chgData name="Tiki tiki" userId="9b95eec42b947e32" providerId="LiveId" clId="{6C13EF49-7177-4324-9067-B7991CF0F0BE}" dt="2025-02-04T02:02:58.830" v="18" actId="1076"/>
          <ac:picMkLst>
            <pc:docMk/>
            <pc:sldMk cId="1289324827" sldId="263"/>
            <ac:picMk id="5" creationId="{A6172785-CFD4-8967-EAAD-649AC6E17754}"/>
          </ac:picMkLst>
        </pc:picChg>
      </pc:sldChg>
      <pc:sldChg chg="addSp delSp modSp mod">
        <pc:chgData name="Tiki tiki" userId="9b95eec42b947e32" providerId="LiveId" clId="{6C13EF49-7177-4324-9067-B7991CF0F0BE}" dt="2025-02-04T02:02:50.775" v="16" actId="962"/>
        <pc:sldMkLst>
          <pc:docMk/>
          <pc:sldMk cId="4002816429" sldId="264"/>
        </pc:sldMkLst>
        <pc:spChg chg="del">
          <ac:chgData name="Tiki tiki" userId="9b95eec42b947e32" providerId="LiveId" clId="{6C13EF49-7177-4324-9067-B7991CF0F0BE}" dt="2025-02-04T02:02:45.542" v="11" actId="478"/>
          <ac:spMkLst>
            <pc:docMk/>
            <pc:sldMk cId="4002816429" sldId="264"/>
            <ac:spMk id="2" creationId="{BE2887C2-B45A-05D4-31C7-0F383FF5250D}"/>
          </ac:spMkLst>
        </pc:spChg>
        <pc:spChg chg="del">
          <ac:chgData name="Tiki tiki" userId="9b95eec42b947e32" providerId="LiveId" clId="{6C13EF49-7177-4324-9067-B7991CF0F0BE}" dt="2025-02-04T02:02:47.036" v="12" actId="478"/>
          <ac:spMkLst>
            <pc:docMk/>
            <pc:sldMk cId="4002816429" sldId="264"/>
            <ac:spMk id="3" creationId="{97D72804-DA73-D81D-E737-547194F32705}"/>
          </ac:spMkLst>
        </pc:spChg>
        <pc:spChg chg="add del mod">
          <ac:chgData name="Tiki tiki" userId="9b95eec42b947e32" providerId="LiveId" clId="{6C13EF49-7177-4324-9067-B7991CF0F0BE}" dt="2025-02-04T02:02:47.680" v="13" actId="478"/>
          <ac:spMkLst>
            <pc:docMk/>
            <pc:sldMk cId="4002816429" sldId="264"/>
            <ac:spMk id="5" creationId="{CFCE4307-F701-3296-5B96-5C201CCC024F}"/>
          </ac:spMkLst>
        </pc:spChg>
        <pc:picChg chg="add mod">
          <ac:chgData name="Tiki tiki" userId="9b95eec42b947e32" providerId="LiveId" clId="{6C13EF49-7177-4324-9067-B7991CF0F0BE}" dt="2025-02-04T02:02:50.775" v="16" actId="962"/>
          <ac:picMkLst>
            <pc:docMk/>
            <pc:sldMk cId="4002816429" sldId="264"/>
            <ac:picMk id="7" creationId="{D08E6C92-CF2B-09D1-2AE0-E24D4D596846}"/>
          </ac:picMkLst>
        </pc:picChg>
      </pc:sldChg>
    </pc:docChg>
  </pc:docChgLst>
  <pc:docChgLst>
    <pc:chgData name="Tiki tiki" userId="9b95eec42b947e32" providerId="LiveId" clId="{D8EC7A79-B977-4C69-BE6D-C41EAF22F477}"/>
    <pc:docChg chg="undo custSel addSld delSld modSld sldOrd">
      <pc:chgData name="Tiki tiki" userId="9b95eec42b947e32" providerId="LiveId" clId="{D8EC7A79-B977-4C69-BE6D-C41EAF22F477}" dt="2025-02-04T05:16:14.659" v="331" actId="680"/>
      <pc:docMkLst>
        <pc:docMk/>
      </pc:docMkLst>
      <pc:sldChg chg="addSp delSp modSp mod modMedia setBg addAnim delAnim setClrOvrMap">
        <pc:chgData name="Tiki tiki" userId="9b95eec42b947e32" providerId="LiveId" clId="{D8EC7A79-B977-4C69-BE6D-C41EAF22F477}" dt="2025-02-04T04:19:22.213" v="67" actId="478"/>
        <pc:sldMkLst>
          <pc:docMk/>
          <pc:sldMk cId="2269157965" sldId="256"/>
        </pc:sldMkLst>
        <pc:spChg chg="mod">
          <ac:chgData name="Tiki tiki" userId="9b95eec42b947e32" providerId="LiveId" clId="{D8EC7A79-B977-4C69-BE6D-C41EAF22F477}" dt="2025-02-04T04:19:19.837" v="66" actId="20577"/>
          <ac:spMkLst>
            <pc:docMk/>
            <pc:sldMk cId="2269157965" sldId="256"/>
            <ac:spMk id="2" creationId="{7EDDCCF4-08DE-E4E3-7D16-87B58569D53A}"/>
          </ac:spMkLst>
        </pc:spChg>
        <pc:spChg chg="del mod">
          <ac:chgData name="Tiki tiki" userId="9b95eec42b947e32" providerId="LiveId" clId="{D8EC7A79-B977-4C69-BE6D-C41EAF22F477}" dt="2025-02-04T04:19:22.213" v="67" actId="478"/>
          <ac:spMkLst>
            <pc:docMk/>
            <pc:sldMk cId="2269157965" sldId="256"/>
            <ac:spMk id="3" creationId="{D3692CC7-B6C8-90A5-B9E5-09CFB8E7C299}"/>
          </ac:spMkLst>
        </pc:spChg>
        <pc:spChg chg="add">
          <ac:chgData name="Tiki tiki" userId="9b95eec42b947e32" providerId="LiveId" clId="{D8EC7A79-B977-4C69-BE6D-C41EAF22F477}" dt="2025-02-04T04:19:09.570" v="53" actId="26606"/>
          <ac:spMkLst>
            <pc:docMk/>
            <pc:sldMk cId="2269157965" sldId="256"/>
            <ac:spMk id="6" creationId="{71B2258F-86CA-4D4D-8270-BC05FCDEBFB3}"/>
          </ac:spMkLst>
        </pc:spChg>
        <pc:spChg chg="add del">
          <ac:chgData name="Tiki tiki" userId="9b95eec42b947e32" providerId="LiveId" clId="{D8EC7A79-B977-4C69-BE6D-C41EAF22F477}" dt="2025-02-04T04:16:19.571" v="23" actId="26606"/>
          <ac:spMkLst>
            <pc:docMk/>
            <pc:sldMk cId="2269157965" sldId="256"/>
            <ac:spMk id="8" creationId="{6F5A5072-7B47-4D32-B52A-4EBBF590B8A5}"/>
          </ac:spMkLst>
        </pc:spChg>
        <pc:spChg chg="add del">
          <ac:chgData name="Tiki tiki" userId="9b95eec42b947e32" providerId="LiveId" clId="{D8EC7A79-B977-4C69-BE6D-C41EAF22F477}" dt="2025-02-04T04:16:03.569" v="17" actId="26606"/>
          <ac:spMkLst>
            <pc:docMk/>
            <pc:sldMk cId="2269157965" sldId="256"/>
            <ac:spMk id="9" creationId="{6F828D28-8E09-41CC-8229-3070B5467A96}"/>
          </ac:spMkLst>
        </pc:spChg>
        <pc:spChg chg="add del">
          <ac:chgData name="Tiki tiki" userId="9b95eec42b947e32" providerId="LiveId" clId="{D8EC7A79-B977-4C69-BE6D-C41EAF22F477}" dt="2025-02-04T04:16:19.571" v="23" actId="26606"/>
          <ac:spMkLst>
            <pc:docMk/>
            <pc:sldMk cId="2269157965" sldId="256"/>
            <ac:spMk id="10" creationId="{9715DAF0-AE1B-46C9-8A6B-DB2AA05AB91D}"/>
          </ac:spMkLst>
        </pc:spChg>
        <pc:spChg chg="add del">
          <ac:chgData name="Tiki tiki" userId="9b95eec42b947e32" providerId="LiveId" clId="{D8EC7A79-B977-4C69-BE6D-C41EAF22F477}" dt="2025-02-04T04:16:03.569" v="17" actId="26606"/>
          <ac:spMkLst>
            <pc:docMk/>
            <pc:sldMk cId="2269157965" sldId="256"/>
            <ac:spMk id="11" creationId="{D5B012D8-7F27-4758-9AC6-C889B154BD73}"/>
          </ac:spMkLst>
        </pc:spChg>
        <pc:spChg chg="add del">
          <ac:chgData name="Tiki tiki" userId="9b95eec42b947e32" providerId="LiveId" clId="{D8EC7A79-B977-4C69-BE6D-C41EAF22F477}" dt="2025-02-04T04:16:19.571" v="23" actId="26606"/>
          <ac:spMkLst>
            <pc:docMk/>
            <pc:sldMk cId="2269157965" sldId="256"/>
            <ac:spMk id="12" creationId="{6016219D-510E-4184-9090-6D5578A87BD1}"/>
          </ac:spMkLst>
        </pc:spChg>
        <pc:spChg chg="add del">
          <ac:chgData name="Tiki tiki" userId="9b95eec42b947e32" providerId="LiveId" clId="{D8EC7A79-B977-4C69-BE6D-C41EAF22F477}" dt="2025-02-04T04:16:03.569" v="17" actId="26606"/>
          <ac:spMkLst>
            <pc:docMk/>
            <pc:sldMk cId="2269157965" sldId="256"/>
            <ac:spMk id="13" creationId="{4063B759-00FC-46D1-9898-8E8625268FAF}"/>
          </ac:spMkLst>
        </pc:spChg>
        <pc:spChg chg="add del">
          <ac:chgData name="Tiki tiki" userId="9b95eec42b947e32" providerId="LiveId" clId="{D8EC7A79-B977-4C69-BE6D-C41EAF22F477}" dt="2025-02-04T04:16:19.571" v="23" actId="26606"/>
          <ac:spMkLst>
            <pc:docMk/>
            <pc:sldMk cId="2269157965" sldId="256"/>
            <ac:spMk id="14" creationId="{AFF4A713-7B75-4B21-90D7-5AB19547C728}"/>
          </ac:spMkLst>
        </pc:spChg>
        <pc:spChg chg="add del">
          <ac:chgData name="Tiki tiki" userId="9b95eec42b947e32" providerId="LiveId" clId="{D8EC7A79-B977-4C69-BE6D-C41EAF22F477}" dt="2025-02-04T04:16:18.200" v="20" actId="26606"/>
          <ac:spMkLst>
            <pc:docMk/>
            <pc:sldMk cId="2269157965" sldId="256"/>
            <ac:spMk id="15" creationId="{71B2258F-86CA-4D4D-8270-BC05FCDEBFB3}"/>
          </ac:spMkLst>
        </pc:spChg>
        <pc:spChg chg="add del">
          <ac:chgData name="Tiki tiki" userId="9b95eec42b947e32" providerId="LiveId" clId="{D8EC7A79-B977-4C69-BE6D-C41EAF22F477}" dt="2025-02-04T04:16:19.571" v="23" actId="26606"/>
          <ac:spMkLst>
            <pc:docMk/>
            <pc:sldMk cId="2269157965" sldId="256"/>
            <ac:spMk id="18" creationId="{C29501E6-A978-4A61-9689-9085AF97A53A}"/>
          </ac:spMkLst>
        </pc:spChg>
        <pc:spChg chg="add del">
          <ac:chgData name="Tiki tiki" userId="9b95eec42b947e32" providerId="LiveId" clId="{D8EC7A79-B977-4C69-BE6D-C41EAF22F477}" dt="2025-02-04T04:16:19.571" v="23" actId="26606"/>
          <ac:spMkLst>
            <pc:docMk/>
            <pc:sldMk cId="2269157965" sldId="256"/>
            <ac:spMk id="19" creationId="{DC631C0B-6DA6-4E57-8231-CE32B3434A7E}"/>
          </ac:spMkLst>
        </pc:spChg>
        <pc:spChg chg="add del">
          <ac:chgData name="Tiki tiki" userId="9b95eec42b947e32" providerId="LiveId" clId="{D8EC7A79-B977-4C69-BE6D-C41EAF22F477}" dt="2025-02-04T04:18:50.997" v="40" actId="26606"/>
          <ac:spMkLst>
            <pc:docMk/>
            <pc:sldMk cId="2269157965" sldId="256"/>
            <ac:spMk id="21" creationId="{71B2258F-86CA-4D4D-8270-BC05FCDEBFB3}"/>
          </ac:spMkLst>
        </pc:spChg>
        <pc:picChg chg="add del mod">
          <ac:chgData name="Tiki tiki" userId="9b95eec42b947e32" providerId="LiveId" clId="{D8EC7A79-B977-4C69-BE6D-C41EAF22F477}" dt="2025-02-04T04:16:03.569" v="17" actId="26606"/>
          <ac:picMkLst>
            <pc:docMk/>
            <pc:sldMk cId="2269157965" sldId="256"/>
            <ac:picMk id="5" creationId="{F83D8897-8273-3FAE-54E0-3967FB990DE2}"/>
          </ac:picMkLst>
        </pc:picChg>
        <pc:picChg chg="add">
          <ac:chgData name="Tiki tiki" userId="9b95eec42b947e32" providerId="LiveId" clId="{D8EC7A79-B977-4C69-BE6D-C41EAF22F477}" dt="2025-02-04T04:19:09.570" v="53" actId="26606"/>
          <ac:picMkLst>
            <pc:docMk/>
            <pc:sldMk cId="2269157965" sldId="256"/>
            <ac:picMk id="7" creationId="{BD7E12CC-B2D6-B296-779C-335FEEF4C0CE}"/>
          </ac:picMkLst>
        </pc:picChg>
        <pc:picChg chg="add del">
          <ac:chgData name="Tiki tiki" userId="9b95eec42b947e32" providerId="LiveId" clId="{D8EC7A79-B977-4C69-BE6D-C41EAF22F477}" dt="2025-02-04T04:16:18.200" v="20" actId="26606"/>
          <ac:picMkLst>
            <pc:docMk/>
            <pc:sldMk cId="2269157965" sldId="256"/>
            <ac:picMk id="16" creationId="{D7209A65-D967-791B-C649-D7151F58D0D6}"/>
          </ac:picMkLst>
        </pc:picChg>
        <pc:picChg chg="add del">
          <ac:chgData name="Tiki tiki" userId="9b95eec42b947e32" providerId="LiveId" clId="{D8EC7A79-B977-4C69-BE6D-C41EAF22F477}" dt="2025-02-04T04:18:50.997" v="40" actId="26606"/>
          <ac:picMkLst>
            <pc:docMk/>
            <pc:sldMk cId="2269157965" sldId="256"/>
            <ac:picMk id="22" creationId="{D7209A65-D967-791B-C649-D7151F58D0D6}"/>
          </ac:picMkLst>
        </pc:picChg>
      </pc:sldChg>
      <pc:sldChg chg="modSp mod">
        <pc:chgData name="Tiki tiki" userId="9b95eec42b947e32" providerId="LiveId" clId="{D8EC7A79-B977-4C69-BE6D-C41EAF22F477}" dt="2025-02-04T04:13:52.083" v="13" actId="20577"/>
        <pc:sldMkLst>
          <pc:docMk/>
          <pc:sldMk cId="2844210991" sldId="257"/>
        </pc:sldMkLst>
        <pc:spChg chg="mod">
          <ac:chgData name="Tiki tiki" userId="9b95eec42b947e32" providerId="LiveId" clId="{D8EC7A79-B977-4C69-BE6D-C41EAF22F477}" dt="2025-02-04T04:13:52.083" v="13" actId="20577"/>
          <ac:spMkLst>
            <pc:docMk/>
            <pc:sldMk cId="2844210991" sldId="257"/>
            <ac:spMk id="8" creationId="{595FA538-9A69-EEFC-1862-46CD0E7DD5B1}"/>
          </ac:spMkLst>
        </pc:spChg>
      </pc:sldChg>
      <pc:sldChg chg="addSp delSp modSp mod ord">
        <pc:chgData name="Tiki tiki" userId="9b95eec42b947e32" providerId="LiveId" clId="{D8EC7A79-B977-4C69-BE6D-C41EAF22F477}" dt="2025-02-04T04:50:11.991" v="324" actId="1076"/>
        <pc:sldMkLst>
          <pc:docMk/>
          <pc:sldMk cId="1863822752" sldId="258"/>
        </pc:sldMkLst>
        <pc:spChg chg="add del mod">
          <ac:chgData name="Tiki tiki" userId="9b95eec42b947e32" providerId="LiveId" clId="{D8EC7A79-B977-4C69-BE6D-C41EAF22F477}" dt="2025-02-04T04:32:09.991" v="94"/>
          <ac:spMkLst>
            <pc:docMk/>
            <pc:sldMk cId="1863822752" sldId="258"/>
            <ac:spMk id="2" creationId="{83BD14DC-BCE0-C6EE-F203-F0BE716033C7}"/>
          </ac:spMkLst>
        </pc:spChg>
        <pc:spChg chg="add mod">
          <ac:chgData name="Tiki tiki" userId="9b95eec42b947e32" providerId="LiveId" clId="{D8EC7A79-B977-4C69-BE6D-C41EAF22F477}" dt="2025-02-04T04:50:11.991" v="324" actId="1076"/>
          <ac:spMkLst>
            <pc:docMk/>
            <pc:sldMk cId="1863822752" sldId="258"/>
            <ac:spMk id="3" creationId="{DF42CABA-238A-7DD6-06E6-929C3E195D18}"/>
          </ac:spMkLst>
        </pc:spChg>
        <pc:spChg chg="add del mod">
          <ac:chgData name="Tiki tiki" userId="9b95eec42b947e32" providerId="LiveId" clId="{D8EC7A79-B977-4C69-BE6D-C41EAF22F477}" dt="2025-02-04T04:49:53.894" v="317"/>
          <ac:spMkLst>
            <pc:docMk/>
            <pc:sldMk cId="1863822752" sldId="258"/>
            <ac:spMk id="6" creationId="{D8352586-51FF-5CEE-084E-99C89242C0CB}"/>
          </ac:spMkLst>
        </pc:spChg>
        <pc:picChg chg="del mod">
          <ac:chgData name="Tiki tiki" userId="9b95eec42b947e32" providerId="LiveId" clId="{D8EC7A79-B977-4C69-BE6D-C41EAF22F477}" dt="2025-02-04T04:49:51.697" v="316" actId="478"/>
          <ac:picMkLst>
            <pc:docMk/>
            <pc:sldMk cId="1863822752" sldId="258"/>
            <ac:picMk id="5" creationId="{617C7B46-B1B8-A4CB-99EA-0FF60A6E5535}"/>
          </ac:picMkLst>
        </pc:picChg>
        <pc:picChg chg="add mod">
          <ac:chgData name="Tiki tiki" userId="9b95eec42b947e32" providerId="LiveId" clId="{D8EC7A79-B977-4C69-BE6D-C41EAF22F477}" dt="2025-02-04T04:50:08.798" v="323" actId="14100"/>
          <ac:picMkLst>
            <pc:docMk/>
            <pc:sldMk cId="1863822752" sldId="258"/>
            <ac:picMk id="8" creationId="{6E7615B2-4699-60F9-F26B-5DB17B495F4B}"/>
          </ac:picMkLst>
        </pc:picChg>
      </pc:sldChg>
      <pc:sldChg chg="addSp delSp modSp mod ord">
        <pc:chgData name="Tiki tiki" userId="9b95eec42b947e32" providerId="LiveId" clId="{D8EC7A79-B977-4C69-BE6D-C41EAF22F477}" dt="2025-02-04T04:33:31.016" v="118" actId="20577"/>
        <pc:sldMkLst>
          <pc:docMk/>
          <pc:sldMk cId="235427710" sldId="259"/>
        </pc:sldMkLst>
        <pc:spChg chg="del">
          <ac:chgData name="Tiki tiki" userId="9b95eec42b947e32" providerId="LiveId" clId="{D8EC7A79-B977-4C69-BE6D-C41EAF22F477}" dt="2025-02-04T04:32:34.673" v="100" actId="478"/>
          <ac:spMkLst>
            <pc:docMk/>
            <pc:sldMk cId="235427710" sldId="259"/>
            <ac:spMk id="2" creationId="{843E137E-4A23-0D22-6AA9-E5183F9582DA}"/>
          </ac:spMkLst>
        </pc:spChg>
        <pc:spChg chg="add del mod">
          <ac:chgData name="Tiki tiki" userId="9b95eec42b947e32" providerId="LiveId" clId="{D8EC7A79-B977-4C69-BE6D-C41EAF22F477}" dt="2025-02-04T04:32:42.272" v="105"/>
          <ac:spMkLst>
            <pc:docMk/>
            <pc:sldMk cId="235427710" sldId="259"/>
            <ac:spMk id="3" creationId="{49C3B6D5-EA4D-FFBF-A661-6CF95DA3A0C0}"/>
          </ac:spMkLst>
        </pc:spChg>
        <pc:spChg chg="add mod">
          <ac:chgData name="Tiki tiki" userId="9b95eec42b947e32" providerId="LiveId" clId="{D8EC7A79-B977-4C69-BE6D-C41EAF22F477}" dt="2025-02-04T04:33:31.016" v="118" actId="20577"/>
          <ac:spMkLst>
            <pc:docMk/>
            <pc:sldMk cId="235427710" sldId="259"/>
            <ac:spMk id="4" creationId="{F8D63D7D-4DE1-BE6D-F655-CEEBE6F59983}"/>
          </ac:spMkLst>
        </pc:spChg>
      </pc:sldChg>
      <pc:sldChg chg="addSp delSp modSp mod ord">
        <pc:chgData name="Tiki tiki" userId="9b95eec42b947e32" providerId="LiveId" clId="{D8EC7A79-B977-4C69-BE6D-C41EAF22F477}" dt="2025-02-04T04:52:34.263" v="330" actId="20577"/>
        <pc:sldMkLst>
          <pc:docMk/>
          <pc:sldMk cId="1343469666" sldId="260"/>
        </pc:sldMkLst>
        <pc:spChg chg="del mod">
          <ac:chgData name="Tiki tiki" userId="9b95eec42b947e32" providerId="LiveId" clId="{D8EC7A79-B977-4C69-BE6D-C41EAF22F477}" dt="2025-02-04T04:44:47.244" v="314" actId="478"/>
          <ac:spMkLst>
            <pc:docMk/>
            <pc:sldMk cId="1343469666" sldId="260"/>
            <ac:spMk id="10" creationId="{8A4003E8-2697-1BA5-0063-30BBFCD098AB}"/>
          </ac:spMkLst>
        </pc:spChg>
        <pc:spChg chg="mod">
          <ac:chgData name="Tiki tiki" userId="9b95eec42b947e32" providerId="LiveId" clId="{D8EC7A79-B977-4C69-BE6D-C41EAF22F477}" dt="2025-02-04T04:52:34.263" v="330" actId="20577"/>
          <ac:spMkLst>
            <pc:docMk/>
            <pc:sldMk cId="1343469666" sldId="260"/>
            <ac:spMk id="11" creationId="{7D751BA9-8535-6D9F-1DED-47A6BB8E3499}"/>
          </ac:spMkLst>
        </pc:spChg>
        <pc:spChg chg="del">
          <ac:chgData name="Tiki tiki" userId="9b95eec42b947e32" providerId="LiveId" clId="{D8EC7A79-B977-4C69-BE6D-C41EAF22F477}" dt="2025-02-04T04:44:38.456" v="313" actId="26606"/>
          <ac:spMkLst>
            <pc:docMk/>
            <pc:sldMk cId="1343469666" sldId="260"/>
            <ac:spMk id="29" creationId="{FFB60E8C-7224-44A4-87A0-46A1711DD2ED}"/>
          </ac:spMkLst>
        </pc:spChg>
        <pc:spChg chg="del">
          <ac:chgData name="Tiki tiki" userId="9b95eec42b947e32" providerId="LiveId" clId="{D8EC7A79-B977-4C69-BE6D-C41EAF22F477}" dt="2025-02-04T04:44:38.456" v="313" actId="26606"/>
          <ac:spMkLst>
            <pc:docMk/>
            <pc:sldMk cId="1343469666" sldId="260"/>
            <ac:spMk id="33" creationId="{E659831F-0D9A-4C63-9EBB-8435B85A440F}"/>
          </ac:spMkLst>
        </pc:spChg>
        <pc:spChg chg="del">
          <ac:chgData name="Tiki tiki" userId="9b95eec42b947e32" providerId="LiveId" clId="{D8EC7A79-B977-4C69-BE6D-C41EAF22F477}" dt="2025-02-04T04:44:38.456" v="313" actId="26606"/>
          <ac:spMkLst>
            <pc:docMk/>
            <pc:sldMk cId="1343469666" sldId="260"/>
            <ac:spMk id="35" creationId="{5A55FBCD-CD42-40F5-8A1B-3203F9CAEEAA}"/>
          </ac:spMkLst>
        </pc:spChg>
        <pc:spChg chg="add">
          <ac:chgData name="Tiki tiki" userId="9b95eec42b947e32" providerId="LiveId" clId="{D8EC7A79-B977-4C69-BE6D-C41EAF22F477}" dt="2025-02-04T04:44:38.456" v="313" actId="26606"/>
          <ac:spMkLst>
            <pc:docMk/>
            <pc:sldMk cId="1343469666" sldId="260"/>
            <ac:spMk id="40" creationId="{3756B343-807D-456E-AA26-80E96B75D13B}"/>
          </ac:spMkLst>
        </pc:spChg>
        <pc:spChg chg="add">
          <ac:chgData name="Tiki tiki" userId="9b95eec42b947e32" providerId="LiveId" clId="{D8EC7A79-B977-4C69-BE6D-C41EAF22F477}" dt="2025-02-04T04:44:38.456" v="313" actId="26606"/>
          <ac:spMkLst>
            <pc:docMk/>
            <pc:sldMk cId="1343469666" sldId="260"/>
            <ac:spMk id="42" creationId="{08980754-6F4B-43C9-B9BE-127B6BED6586}"/>
          </ac:spMkLst>
        </pc:spChg>
        <pc:spChg chg="add">
          <ac:chgData name="Tiki tiki" userId="9b95eec42b947e32" providerId="LiveId" clId="{D8EC7A79-B977-4C69-BE6D-C41EAF22F477}" dt="2025-02-04T04:44:38.456" v="313" actId="26606"/>
          <ac:spMkLst>
            <pc:docMk/>
            <pc:sldMk cId="1343469666" sldId="260"/>
            <ac:spMk id="44" creationId="{2C1BBA94-3F40-40AA-8BB9-E69E25E537C1}"/>
          </ac:spMkLst>
        </pc:spChg>
        <pc:spChg chg="add">
          <ac:chgData name="Tiki tiki" userId="9b95eec42b947e32" providerId="LiveId" clId="{D8EC7A79-B977-4C69-BE6D-C41EAF22F477}" dt="2025-02-04T04:44:38.456" v="313" actId="26606"/>
          <ac:spMkLst>
            <pc:docMk/>
            <pc:sldMk cId="1343469666" sldId="260"/>
            <ac:spMk id="46" creationId="{169CC832-2974-4E8D-90ED-3E2941BA7336}"/>
          </ac:spMkLst>
        </pc:spChg>
        <pc:spChg chg="add">
          <ac:chgData name="Tiki tiki" userId="9b95eec42b947e32" providerId="LiveId" clId="{D8EC7A79-B977-4C69-BE6D-C41EAF22F477}" dt="2025-02-04T04:44:38.456" v="313" actId="26606"/>
          <ac:spMkLst>
            <pc:docMk/>
            <pc:sldMk cId="1343469666" sldId="260"/>
            <ac:spMk id="48" creationId="{55222F96-971A-4F90-B841-6BAB416C7AC1}"/>
          </ac:spMkLst>
        </pc:spChg>
      </pc:sldChg>
      <pc:sldChg chg="del">
        <pc:chgData name="Tiki tiki" userId="9b95eec42b947e32" providerId="LiveId" clId="{D8EC7A79-B977-4C69-BE6D-C41EAF22F477}" dt="2025-02-04T04:12:33.086" v="1" actId="47"/>
        <pc:sldMkLst>
          <pc:docMk/>
          <pc:sldMk cId="2065721054" sldId="261"/>
        </pc:sldMkLst>
      </pc:sldChg>
      <pc:sldChg chg="ord">
        <pc:chgData name="Tiki tiki" userId="9b95eec42b947e32" providerId="LiveId" clId="{D8EC7A79-B977-4C69-BE6D-C41EAF22F477}" dt="2025-02-04T04:21:11.928" v="71"/>
        <pc:sldMkLst>
          <pc:docMk/>
          <pc:sldMk cId="419163453" sldId="262"/>
        </pc:sldMkLst>
      </pc:sldChg>
      <pc:sldChg chg="addSp delSp modSp mod ord">
        <pc:chgData name="Tiki tiki" userId="9b95eec42b947e32" providerId="LiveId" clId="{D8EC7A79-B977-4C69-BE6D-C41EAF22F477}" dt="2025-02-04T04:37:37.581" v="235" actId="14100"/>
        <pc:sldMkLst>
          <pc:docMk/>
          <pc:sldMk cId="1289324827" sldId="263"/>
        </pc:sldMkLst>
        <pc:spChg chg="add del mod">
          <ac:chgData name="Tiki tiki" userId="9b95eec42b947e32" providerId="LiveId" clId="{D8EC7A79-B977-4C69-BE6D-C41EAF22F477}" dt="2025-02-04T04:33:54.676" v="122"/>
          <ac:spMkLst>
            <pc:docMk/>
            <pc:sldMk cId="1289324827" sldId="263"/>
            <ac:spMk id="2" creationId="{35891D4E-DE04-6D39-CD86-7C53BDF0F124}"/>
          </ac:spMkLst>
        </pc:spChg>
        <pc:spChg chg="add mod">
          <ac:chgData name="Tiki tiki" userId="9b95eec42b947e32" providerId="LiveId" clId="{D8EC7A79-B977-4C69-BE6D-C41EAF22F477}" dt="2025-02-04T04:36:00.059" v="224" actId="1076"/>
          <ac:spMkLst>
            <pc:docMk/>
            <pc:sldMk cId="1289324827" sldId="263"/>
            <ac:spMk id="3" creationId="{F04BB51C-C235-7BD5-7638-5AD75E9598B2}"/>
          </ac:spMkLst>
        </pc:spChg>
        <pc:spChg chg="add mod">
          <ac:chgData name="Tiki tiki" userId="9b95eec42b947e32" providerId="LiveId" clId="{D8EC7A79-B977-4C69-BE6D-C41EAF22F477}" dt="2025-02-04T04:37:37.581" v="235" actId="14100"/>
          <ac:spMkLst>
            <pc:docMk/>
            <pc:sldMk cId="1289324827" sldId="263"/>
            <ac:spMk id="4" creationId="{2206C14A-2054-D4B9-E52E-B3CFAFE461F2}"/>
          </ac:spMkLst>
        </pc:spChg>
        <pc:picChg chg="mod">
          <ac:chgData name="Tiki tiki" userId="9b95eec42b947e32" providerId="LiveId" clId="{D8EC7A79-B977-4C69-BE6D-C41EAF22F477}" dt="2025-02-04T04:37:29.641" v="233" actId="14100"/>
          <ac:picMkLst>
            <pc:docMk/>
            <pc:sldMk cId="1289324827" sldId="263"/>
            <ac:picMk id="5" creationId="{A6172785-CFD4-8967-EAAD-649AC6E17754}"/>
          </ac:picMkLst>
        </pc:picChg>
      </pc:sldChg>
      <pc:sldChg chg="addSp delSp modSp new mod ord">
        <pc:chgData name="Tiki tiki" userId="9b95eec42b947e32" providerId="LiveId" clId="{D8EC7A79-B977-4C69-BE6D-C41EAF22F477}" dt="2025-02-04T04:44:17.983" v="312" actId="1076"/>
        <pc:sldMkLst>
          <pc:docMk/>
          <pc:sldMk cId="356397702" sldId="265"/>
        </pc:sldMkLst>
        <pc:spChg chg="del">
          <ac:chgData name="Tiki tiki" userId="9b95eec42b947e32" providerId="LiveId" clId="{D8EC7A79-B977-4C69-BE6D-C41EAF22F477}" dt="2025-02-04T04:13:27.441" v="8" actId="478"/>
          <ac:spMkLst>
            <pc:docMk/>
            <pc:sldMk cId="356397702" sldId="265"/>
            <ac:spMk id="2" creationId="{E4738D16-65F1-1D46-2147-9A2D46D6F0A5}"/>
          </ac:spMkLst>
        </pc:spChg>
        <pc:spChg chg="del">
          <ac:chgData name="Tiki tiki" userId="9b95eec42b947e32" providerId="LiveId" clId="{D8EC7A79-B977-4C69-BE6D-C41EAF22F477}" dt="2025-02-04T04:13:26.264" v="7" actId="478"/>
          <ac:spMkLst>
            <pc:docMk/>
            <pc:sldMk cId="356397702" sldId="265"/>
            <ac:spMk id="3" creationId="{5262E0F4-6F22-2365-E407-3322CF4223DF}"/>
          </ac:spMkLst>
        </pc:spChg>
        <pc:spChg chg="add mod">
          <ac:chgData name="Tiki tiki" userId="9b95eec42b947e32" providerId="LiveId" clId="{D8EC7A79-B977-4C69-BE6D-C41EAF22F477}" dt="2025-02-04T04:44:17.983" v="312" actId="1076"/>
          <ac:spMkLst>
            <pc:docMk/>
            <pc:sldMk cId="356397702" sldId="265"/>
            <ac:spMk id="6" creationId="{4654BB0E-8D52-640B-14DD-43C06CBA4E72}"/>
          </ac:spMkLst>
        </pc:spChg>
        <pc:picChg chg="add mod">
          <ac:chgData name="Tiki tiki" userId="9b95eec42b947e32" providerId="LiveId" clId="{D8EC7A79-B977-4C69-BE6D-C41EAF22F477}" dt="2025-02-04T04:44:04.685" v="308" actId="1076"/>
          <ac:picMkLst>
            <pc:docMk/>
            <pc:sldMk cId="356397702" sldId="265"/>
            <ac:picMk id="5" creationId="{E0509358-5B43-2852-0EA8-472480413938}"/>
          </ac:picMkLst>
        </pc:picChg>
      </pc:sldChg>
      <pc:sldChg chg="del">
        <pc:chgData name="Tiki tiki" userId="9b95eec42b947e32" providerId="LiveId" clId="{D8EC7A79-B977-4C69-BE6D-C41EAF22F477}" dt="2025-02-04T04:12:19.785" v="0" actId="47"/>
        <pc:sldMkLst>
          <pc:docMk/>
          <pc:sldMk cId="3673177090" sldId="265"/>
        </pc:sldMkLst>
      </pc:sldChg>
      <pc:sldChg chg="modSp new mod ord">
        <pc:chgData name="Tiki tiki" userId="9b95eec42b947e32" providerId="LiveId" clId="{D8EC7A79-B977-4C69-BE6D-C41EAF22F477}" dt="2025-02-04T04:40:35.804" v="275" actId="114"/>
        <pc:sldMkLst>
          <pc:docMk/>
          <pc:sldMk cId="367915691" sldId="266"/>
        </pc:sldMkLst>
        <pc:spChg chg="mod">
          <ac:chgData name="Tiki tiki" userId="9b95eec42b947e32" providerId="LiveId" clId="{D8EC7A79-B977-4C69-BE6D-C41EAF22F477}" dt="2025-02-04T04:40:35.804" v="275" actId="114"/>
          <ac:spMkLst>
            <pc:docMk/>
            <pc:sldMk cId="367915691" sldId="266"/>
            <ac:spMk id="2" creationId="{D14C6216-C32C-72D2-4FFF-87B016EDB068}"/>
          </ac:spMkLst>
        </pc:spChg>
        <pc:spChg chg="mod">
          <ac:chgData name="Tiki tiki" userId="9b95eec42b947e32" providerId="LiveId" clId="{D8EC7A79-B977-4C69-BE6D-C41EAF22F477}" dt="2025-02-04T04:39:18.534" v="253" actId="20577"/>
          <ac:spMkLst>
            <pc:docMk/>
            <pc:sldMk cId="367915691" sldId="266"/>
            <ac:spMk id="3" creationId="{6A7F2CE1-136A-FE64-5399-AD97FA123AD7}"/>
          </ac:spMkLst>
        </pc:spChg>
      </pc:sldChg>
      <pc:sldChg chg="modSp new mod">
        <pc:chgData name="Tiki tiki" userId="9b95eec42b947e32" providerId="LiveId" clId="{D8EC7A79-B977-4C69-BE6D-C41EAF22F477}" dt="2025-02-04T04:40:28.787" v="273" actId="115"/>
        <pc:sldMkLst>
          <pc:docMk/>
          <pc:sldMk cId="1401788394" sldId="267"/>
        </pc:sldMkLst>
        <pc:spChg chg="mod">
          <ac:chgData name="Tiki tiki" userId="9b95eec42b947e32" providerId="LiveId" clId="{D8EC7A79-B977-4C69-BE6D-C41EAF22F477}" dt="2025-02-04T04:40:28.787" v="273" actId="115"/>
          <ac:spMkLst>
            <pc:docMk/>
            <pc:sldMk cId="1401788394" sldId="267"/>
            <ac:spMk id="2" creationId="{E9C7A802-C906-2D69-681B-9A7082BCC553}"/>
          </ac:spMkLst>
        </pc:spChg>
        <pc:spChg chg="mod">
          <ac:chgData name="Tiki tiki" userId="9b95eec42b947e32" providerId="LiveId" clId="{D8EC7A79-B977-4C69-BE6D-C41EAF22F477}" dt="2025-02-04T04:39:42.800" v="258" actId="20577"/>
          <ac:spMkLst>
            <pc:docMk/>
            <pc:sldMk cId="1401788394" sldId="267"/>
            <ac:spMk id="3" creationId="{A7FC7537-F700-4E2A-5361-7A17A3DC398C}"/>
          </ac:spMkLst>
        </pc:spChg>
      </pc:sldChg>
      <pc:sldChg chg="delSp modSp new mod">
        <pc:chgData name="Tiki tiki" userId="9b95eec42b947e32" providerId="LiveId" clId="{D8EC7A79-B977-4C69-BE6D-C41EAF22F477}" dt="2025-02-04T04:45:24.236" v="315" actId="255"/>
        <pc:sldMkLst>
          <pc:docMk/>
          <pc:sldMk cId="3053260396" sldId="268"/>
        </pc:sldMkLst>
        <pc:spChg chg="del">
          <ac:chgData name="Tiki tiki" userId="9b95eec42b947e32" providerId="LiveId" clId="{D8EC7A79-B977-4C69-BE6D-C41EAF22F477}" dt="2025-02-04T04:42:45.365" v="295" actId="478"/>
          <ac:spMkLst>
            <pc:docMk/>
            <pc:sldMk cId="3053260396" sldId="268"/>
            <ac:spMk id="2" creationId="{9456E9AC-9242-748F-EFD3-0A4F8C115DCE}"/>
          </ac:spMkLst>
        </pc:spChg>
        <pc:spChg chg="mod">
          <ac:chgData name="Tiki tiki" userId="9b95eec42b947e32" providerId="LiveId" clId="{D8EC7A79-B977-4C69-BE6D-C41EAF22F477}" dt="2025-02-04T04:45:24.236" v="315" actId="255"/>
          <ac:spMkLst>
            <pc:docMk/>
            <pc:sldMk cId="3053260396" sldId="268"/>
            <ac:spMk id="3" creationId="{0605C7F2-0E86-D752-8DA7-7B8F1B0CEFD6}"/>
          </ac:spMkLst>
        </pc:spChg>
      </pc:sldChg>
      <pc:sldChg chg="modSp new mod ord">
        <pc:chgData name="Tiki tiki" userId="9b95eec42b947e32" providerId="LiveId" clId="{D8EC7A79-B977-4C69-BE6D-C41EAF22F477}" dt="2025-02-04T04:50:48.925" v="328"/>
        <pc:sldMkLst>
          <pc:docMk/>
          <pc:sldMk cId="3523240209" sldId="269"/>
        </pc:sldMkLst>
        <pc:spChg chg="mod">
          <ac:chgData name="Tiki tiki" userId="9b95eec42b947e32" providerId="LiveId" clId="{D8EC7A79-B977-4C69-BE6D-C41EAF22F477}" dt="2025-02-04T04:50:32.464" v="326"/>
          <ac:spMkLst>
            <pc:docMk/>
            <pc:sldMk cId="3523240209" sldId="269"/>
            <ac:spMk id="3" creationId="{7BA83987-2445-A9B9-9804-EAF6E6BC1099}"/>
          </ac:spMkLst>
        </pc:spChg>
      </pc:sldChg>
      <pc:sldChg chg="new">
        <pc:chgData name="Tiki tiki" userId="9b95eec42b947e32" providerId="LiveId" clId="{D8EC7A79-B977-4C69-BE6D-C41EAF22F477}" dt="2025-02-04T05:16:14.659" v="331" actId="680"/>
        <pc:sldMkLst>
          <pc:docMk/>
          <pc:sldMk cId="2545084118" sldId="270"/>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B9ED087-320F-4C2A-A59E-822B1F4F7463}" type="datetimeFigureOut">
              <a:rPr lang="en-US" smtClean="0"/>
              <a:t>2/4/2025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66EED18-0FEB-4E26-8FB1-B4D6647DA350}" type="slidenum">
              <a:rPr lang="en-US" smtClean="0"/>
              <a:t>‹#›</a:t>
            </a:fld>
            <a:endParaRPr lang="en-US"/>
          </a:p>
        </p:txBody>
      </p:sp>
    </p:spTree>
    <p:extLst>
      <p:ext uri="{BB962C8B-B14F-4D97-AF65-F5344CB8AC3E}">
        <p14:creationId xmlns:p14="http://schemas.microsoft.com/office/powerpoint/2010/main" val="26905419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66EED18-0FEB-4E26-8FB1-B4D6647DA350}" type="slidenum">
              <a:rPr lang="en-US" smtClean="0"/>
              <a:t>3</a:t>
            </a:fld>
            <a:endParaRPr lang="en-US"/>
          </a:p>
        </p:txBody>
      </p:sp>
    </p:spTree>
    <p:extLst>
      <p:ext uri="{BB962C8B-B14F-4D97-AF65-F5344CB8AC3E}">
        <p14:creationId xmlns:p14="http://schemas.microsoft.com/office/powerpoint/2010/main" val="6110259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66EED18-0FEB-4E26-8FB1-B4D6647DA350}" type="slidenum">
              <a:rPr lang="en-US" smtClean="0"/>
              <a:t>7</a:t>
            </a:fld>
            <a:endParaRPr lang="en-US"/>
          </a:p>
        </p:txBody>
      </p:sp>
    </p:spTree>
    <p:extLst>
      <p:ext uri="{BB962C8B-B14F-4D97-AF65-F5344CB8AC3E}">
        <p14:creationId xmlns:p14="http://schemas.microsoft.com/office/powerpoint/2010/main" val="40476766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66EED18-0FEB-4E26-8FB1-B4D6647DA350}" type="slidenum">
              <a:rPr lang="en-US" smtClean="0"/>
              <a:t>9</a:t>
            </a:fld>
            <a:endParaRPr lang="en-US"/>
          </a:p>
        </p:txBody>
      </p:sp>
    </p:spTree>
    <p:extLst>
      <p:ext uri="{BB962C8B-B14F-4D97-AF65-F5344CB8AC3E}">
        <p14:creationId xmlns:p14="http://schemas.microsoft.com/office/powerpoint/2010/main" val="33482451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66EED18-0FEB-4E26-8FB1-B4D6647DA350}" type="slidenum">
              <a:rPr lang="en-US" smtClean="0"/>
              <a:t>11</a:t>
            </a:fld>
            <a:endParaRPr lang="en-US"/>
          </a:p>
        </p:txBody>
      </p:sp>
    </p:spTree>
    <p:extLst>
      <p:ext uri="{BB962C8B-B14F-4D97-AF65-F5344CB8AC3E}">
        <p14:creationId xmlns:p14="http://schemas.microsoft.com/office/powerpoint/2010/main" val="20391120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B8900-A58C-766A-90CD-E05B95F8A78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7E68A3A-6ED4-EEC4-64BF-65002A0603A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997502B-AF89-87FA-E02F-91566EBABCC2}"/>
              </a:ext>
            </a:extLst>
          </p:cNvPr>
          <p:cNvSpPr>
            <a:spLocks noGrp="1"/>
          </p:cNvSpPr>
          <p:nvPr>
            <p:ph type="dt" sz="half" idx="10"/>
          </p:nvPr>
        </p:nvSpPr>
        <p:spPr/>
        <p:txBody>
          <a:bodyPr/>
          <a:lstStyle/>
          <a:p>
            <a:fld id="{084165EF-9FD6-4261-A9B2-8530B474D6B8}" type="datetimeFigureOut">
              <a:rPr lang="en-US" smtClean="0"/>
              <a:t>2/4/2025</a:t>
            </a:fld>
            <a:endParaRPr lang="en-US"/>
          </a:p>
        </p:txBody>
      </p:sp>
      <p:sp>
        <p:nvSpPr>
          <p:cNvPr id="5" name="Footer Placeholder 4">
            <a:extLst>
              <a:ext uri="{FF2B5EF4-FFF2-40B4-BE49-F238E27FC236}">
                <a16:creationId xmlns:a16="http://schemas.microsoft.com/office/drawing/2014/main" id="{C66EF217-9D3E-4CBC-D218-2D57E84244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2A512B-D1D9-2754-40A3-78D944E21083}"/>
              </a:ext>
            </a:extLst>
          </p:cNvPr>
          <p:cNvSpPr>
            <a:spLocks noGrp="1"/>
          </p:cNvSpPr>
          <p:nvPr>
            <p:ph type="sldNum" sz="quarter" idx="12"/>
          </p:nvPr>
        </p:nvSpPr>
        <p:spPr/>
        <p:txBody>
          <a:bodyPr/>
          <a:lstStyle/>
          <a:p>
            <a:fld id="{031F0987-2883-49E7-A772-6863FCFDEA0A}" type="slidenum">
              <a:rPr lang="en-US" smtClean="0"/>
              <a:t>‹#›</a:t>
            </a:fld>
            <a:endParaRPr lang="en-US"/>
          </a:p>
        </p:txBody>
      </p:sp>
    </p:spTree>
    <p:extLst>
      <p:ext uri="{BB962C8B-B14F-4D97-AF65-F5344CB8AC3E}">
        <p14:creationId xmlns:p14="http://schemas.microsoft.com/office/powerpoint/2010/main" val="17592125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5EB88-C9D3-4455-2194-66B69B53C51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0E75E10-31CF-49D0-D8B0-83DE54AB73E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EFE82C-7F13-1305-DA61-72330054DFC1}"/>
              </a:ext>
            </a:extLst>
          </p:cNvPr>
          <p:cNvSpPr>
            <a:spLocks noGrp="1"/>
          </p:cNvSpPr>
          <p:nvPr>
            <p:ph type="dt" sz="half" idx="10"/>
          </p:nvPr>
        </p:nvSpPr>
        <p:spPr/>
        <p:txBody>
          <a:bodyPr/>
          <a:lstStyle/>
          <a:p>
            <a:fld id="{084165EF-9FD6-4261-A9B2-8530B474D6B8}" type="datetimeFigureOut">
              <a:rPr lang="en-US" smtClean="0"/>
              <a:t>2/4/2025</a:t>
            </a:fld>
            <a:endParaRPr lang="en-US"/>
          </a:p>
        </p:txBody>
      </p:sp>
      <p:sp>
        <p:nvSpPr>
          <p:cNvPr id="5" name="Footer Placeholder 4">
            <a:extLst>
              <a:ext uri="{FF2B5EF4-FFF2-40B4-BE49-F238E27FC236}">
                <a16:creationId xmlns:a16="http://schemas.microsoft.com/office/drawing/2014/main" id="{60A11E0E-4C1A-B330-3148-0DE365F349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43849A-09A3-A722-3111-7ACF6D4145E3}"/>
              </a:ext>
            </a:extLst>
          </p:cNvPr>
          <p:cNvSpPr>
            <a:spLocks noGrp="1"/>
          </p:cNvSpPr>
          <p:nvPr>
            <p:ph type="sldNum" sz="quarter" idx="12"/>
          </p:nvPr>
        </p:nvSpPr>
        <p:spPr/>
        <p:txBody>
          <a:bodyPr/>
          <a:lstStyle/>
          <a:p>
            <a:fld id="{031F0987-2883-49E7-A772-6863FCFDEA0A}" type="slidenum">
              <a:rPr lang="en-US" smtClean="0"/>
              <a:t>‹#›</a:t>
            </a:fld>
            <a:endParaRPr lang="en-US"/>
          </a:p>
        </p:txBody>
      </p:sp>
    </p:spTree>
    <p:extLst>
      <p:ext uri="{BB962C8B-B14F-4D97-AF65-F5344CB8AC3E}">
        <p14:creationId xmlns:p14="http://schemas.microsoft.com/office/powerpoint/2010/main" val="7040193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669B911-BF4E-8523-58A8-3AF46D50685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4E26FDF-5DF6-F80F-87C3-1AA06523059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3981733-1B14-82FA-6F5E-AD0FEE0693EB}"/>
              </a:ext>
            </a:extLst>
          </p:cNvPr>
          <p:cNvSpPr>
            <a:spLocks noGrp="1"/>
          </p:cNvSpPr>
          <p:nvPr>
            <p:ph type="dt" sz="half" idx="10"/>
          </p:nvPr>
        </p:nvSpPr>
        <p:spPr/>
        <p:txBody>
          <a:bodyPr/>
          <a:lstStyle/>
          <a:p>
            <a:fld id="{084165EF-9FD6-4261-A9B2-8530B474D6B8}" type="datetimeFigureOut">
              <a:rPr lang="en-US" smtClean="0"/>
              <a:t>2/4/2025</a:t>
            </a:fld>
            <a:endParaRPr lang="en-US"/>
          </a:p>
        </p:txBody>
      </p:sp>
      <p:sp>
        <p:nvSpPr>
          <p:cNvPr id="5" name="Footer Placeholder 4">
            <a:extLst>
              <a:ext uri="{FF2B5EF4-FFF2-40B4-BE49-F238E27FC236}">
                <a16:creationId xmlns:a16="http://schemas.microsoft.com/office/drawing/2014/main" id="{FFC86CE5-B0E7-9D98-CBDE-1539CE3807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CF7A83C-046F-A969-A16D-9D7117147D62}"/>
              </a:ext>
            </a:extLst>
          </p:cNvPr>
          <p:cNvSpPr>
            <a:spLocks noGrp="1"/>
          </p:cNvSpPr>
          <p:nvPr>
            <p:ph type="sldNum" sz="quarter" idx="12"/>
          </p:nvPr>
        </p:nvSpPr>
        <p:spPr/>
        <p:txBody>
          <a:bodyPr/>
          <a:lstStyle/>
          <a:p>
            <a:fld id="{031F0987-2883-49E7-A772-6863FCFDEA0A}" type="slidenum">
              <a:rPr lang="en-US" smtClean="0"/>
              <a:t>‹#›</a:t>
            </a:fld>
            <a:endParaRPr lang="en-US"/>
          </a:p>
        </p:txBody>
      </p:sp>
    </p:spTree>
    <p:extLst>
      <p:ext uri="{BB962C8B-B14F-4D97-AF65-F5344CB8AC3E}">
        <p14:creationId xmlns:p14="http://schemas.microsoft.com/office/powerpoint/2010/main" val="40511519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404D6-D5E5-5401-A0CA-92E2CA4FCD2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BFA9BC2-ECB2-C12B-3041-7B960435CB2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F0F51CF-0803-26CA-D36C-44671BCB42A2}"/>
              </a:ext>
            </a:extLst>
          </p:cNvPr>
          <p:cNvSpPr>
            <a:spLocks noGrp="1"/>
          </p:cNvSpPr>
          <p:nvPr>
            <p:ph type="dt" sz="half" idx="10"/>
          </p:nvPr>
        </p:nvSpPr>
        <p:spPr/>
        <p:txBody>
          <a:bodyPr/>
          <a:lstStyle/>
          <a:p>
            <a:fld id="{084165EF-9FD6-4261-A9B2-8530B474D6B8}" type="datetimeFigureOut">
              <a:rPr lang="en-US" smtClean="0"/>
              <a:t>2/4/2025</a:t>
            </a:fld>
            <a:endParaRPr lang="en-US"/>
          </a:p>
        </p:txBody>
      </p:sp>
      <p:sp>
        <p:nvSpPr>
          <p:cNvPr id="5" name="Footer Placeholder 4">
            <a:extLst>
              <a:ext uri="{FF2B5EF4-FFF2-40B4-BE49-F238E27FC236}">
                <a16:creationId xmlns:a16="http://schemas.microsoft.com/office/drawing/2014/main" id="{D57177FA-9E2C-6605-F150-2FEB363319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D443229-6B5E-5F26-E09B-062B5C206972}"/>
              </a:ext>
            </a:extLst>
          </p:cNvPr>
          <p:cNvSpPr>
            <a:spLocks noGrp="1"/>
          </p:cNvSpPr>
          <p:nvPr>
            <p:ph type="sldNum" sz="quarter" idx="12"/>
          </p:nvPr>
        </p:nvSpPr>
        <p:spPr/>
        <p:txBody>
          <a:bodyPr/>
          <a:lstStyle/>
          <a:p>
            <a:fld id="{031F0987-2883-49E7-A772-6863FCFDEA0A}" type="slidenum">
              <a:rPr lang="en-US" smtClean="0"/>
              <a:t>‹#›</a:t>
            </a:fld>
            <a:endParaRPr lang="en-US"/>
          </a:p>
        </p:txBody>
      </p:sp>
    </p:spTree>
    <p:extLst>
      <p:ext uri="{BB962C8B-B14F-4D97-AF65-F5344CB8AC3E}">
        <p14:creationId xmlns:p14="http://schemas.microsoft.com/office/powerpoint/2010/main" val="33081020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ED39FB-707D-7BD2-5B5E-C87DC57B7F6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A759A03-08F8-6419-771A-1321E32FE2E3}"/>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09B6888-62BC-5B97-8E8B-71E542A16EA8}"/>
              </a:ext>
            </a:extLst>
          </p:cNvPr>
          <p:cNvSpPr>
            <a:spLocks noGrp="1"/>
          </p:cNvSpPr>
          <p:nvPr>
            <p:ph type="dt" sz="half" idx="10"/>
          </p:nvPr>
        </p:nvSpPr>
        <p:spPr/>
        <p:txBody>
          <a:bodyPr/>
          <a:lstStyle/>
          <a:p>
            <a:fld id="{084165EF-9FD6-4261-A9B2-8530B474D6B8}" type="datetimeFigureOut">
              <a:rPr lang="en-US" smtClean="0"/>
              <a:t>2/4/2025</a:t>
            </a:fld>
            <a:endParaRPr lang="en-US"/>
          </a:p>
        </p:txBody>
      </p:sp>
      <p:sp>
        <p:nvSpPr>
          <p:cNvPr id="5" name="Footer Placeholder 4">
            <a:extLst>
              <a:ext uri="{FF2B5EF4-FFF2-40B4-BE49-F238E27FC236}">
                <a16:creationId xmlns:a16="http://schemas.microsoft.com/office/drawing/2014/main" id="{46248532-2463-72DC-50EA-019AA0C4AA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74C8CA-A7A7-E430-0BB9-2E5F98393FD7}"/>
              </a:ext>
            </a:extLst>
          </p:cNvPr>
          <p:cNvSpPr>
            <a:spLocks noGrp="1"/>
          </p:cNvSpPr>
          <p:nvPr>
            <p:ph type="sldNum" sz="quarter" idx="12"/>
          </p:nvPr>
        </p:nvSpPr>
        <p:spPr/>
        <p:txBody>
          <a:bodyPr/>
          <a:lstStyle/>
          <a:p>
            <a:fld id="{031F0987-2883-49E7-A772-6863FCFDEA0A}" type="slidenum">
              <a:rPr lang="en-US" smtClean="0"/>
              <a:t>‹#›</a:t>
            </a:fld>
            <a:endParaRPr lang="en-US"/>
          </a:p>
        </p:txBody>
      </p:sp>
    </p:spTree>
    <p:extLst>
      <p:ext uri="{BB962C8B-B14F-4D97-AF65-F5344CB8AC3E}">
        <p14:creationId xmlns:p14="http://schemas.microsoft.com/office/powerpoint/2010/main" val="26495825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0A5F7E-DFDF-09C9-EAED-77FD5F097D7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9447639-970E-269D-CAD9-6523A18F06A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CFF91A6-B865-4FA1-4DD6-2EDCA256764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0B57E8A-E1AB-C13C-5F17-A300D7681924}"/>
              </a:ext>
            </a:extLst>
          </p:cNvPr>
          <p:cNvSpPr>
            <a:spLocks noGrp="1"/>
          </p:cNvSpPr>
          <p:nvPr>
            <p:ph type="dt" sz="half" idx="10"/>
          </p:nvPr>
        </p:nvSpPr>
        <p:spPr/>
        <p:txBody>
          <a:bodyPr/>
          <a:lstStyle/>
          <a:p>
            <a:fld id="{084165EF-9FD6-4261-A9B2-8530B474D6B8}" type="datetimeFigureOut">
              <a:rPr lang="en-US" smtClean="0"/>
              <a:t>2/4/2025</a:t>
            </a:fld>
            <a:endParaRPr lang="en-US"/>
          </a:p>
        </p:txBody>
      </p:sp>
      <p:sp>
        <p:nvSpPr>
          <p:cNvPr id="6" name="Footer Placeholder 5">
            <a:extLst>
              <a:ext uri="{FF2B5EF4-FFF2-40B4-BE49-F238E27FC236}">
                <a16:creationId xmlns:a16="http://schemas.microsoft.com/office/drawing/2014/main" id="{639455B4-992A-4C21-3DDF-564D94E75B1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B7D99C6-FC14-156E-3BD5-DF62DD907B34}"/>
              </a:ext>
            </a:extLst>
          </p:cNvPr>
          <p:cNvSpPr>
            <a:spLocks noGrp="1"/>
          </p:cNvSpPr>
          <p:nvPr>
            <p:ph type="sldNum" sz="quarter" idx="12"/>
          </p:nvPr>
        </p:nvSpPr>
        <p:spPr/>
        <p:txBody>
          <a:bodyPr/>
          <a:lstStyle/>
          <a:p>
            <a:fld id="{031F0987-2883-49E7-A772-6863FCFDEA0A}" type="slidenum">
              <a:rPr lang="en-US" smtClean="0"/>
              <a:t>‹#›</a:t>
            </a:fld>
            <a:endParaRPr lang="en-US"/>
          </a:p>
        </p:txBody>
      </p:sp>
    </p:spTree>
    <p:extLst>
      <p:ext uri="{BB962C8B-B14F-4D97-AF65-F5344CB8AC3E}">
        <p14:creationId xmlns:p14="http://schemas.microsoft.com/office/powerpoint/2010/main" val="40041429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9757F0-3E21-AF2B-6018-1CEDF0DF681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390297D-2037-105E-B11B-683E2C1EE5E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709EC9C-E8FE-A48B-CB7C-D9B5C92009B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C0338CD-6661-2F73-8297-34984F697B1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F7D0611-75A9-C712-1BDE-99045113118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D4469AE-0D08-23D6-4D3B-DA606447D1F5}"/>
              </a:ext>
            </a:extLst>
          </p:cNvPr>
          <p:cNvSpPr>
            <a:spLocks noGrp="1"/>
          </p:cNvSpPr>
          <p:nvPr>
            <p:ph type="dt" sz="half" idx="10"/>
          </p:nvPr>
        </p:nvSpPr>
        <p:spPr/>
        <p:txBody>
          <a:bodyPr/>
          <a:lstStyle/>
          <a:p>
            <a:fld id="{084165EF-9FD6-4261-A9B2-8530B474D6B8}" type="datetimeFigureOut">
              <a:rPr lang="en-US" smtClean="0"/>
              <a:t>2/4/2025</a:t>
            </a:fld>
            <a:endParaRPr lang="en-US"/>
          </a:p>
        </p:txBody>
      </p:sp>
      <p:sp>
        <p:nvSpPr>
          <p:cNvPr id="8" name="Footer Placeholder 7">
            <a:extLst>
              <a:ext uri="{FF2B5EF4-FFF2-40B4-BE49-F238E27FC236}">
                <a16:creationId xmlns:a16="http://schemas.microsoft.com/office/drawing/2014/main" id="{D64D1400-1E4A-2004-F77E-2BA57928799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CC7C5CC-CA84-0FFC-52F5-492BA19B94D9}"/>
              </a:ext>
            </a:extLst>
          </p:cNvPr>
          <p:cNvSpPr>
            <a:spLocks noGrp="1"/>
          </p:cNvSpPr>
          <p:nvPr>
            <p:ph type="sldNum" sz="quarter" idx="12"/>
          </p:nvPr>
        </p:nvSpPr>
        <p:spPr/>
        <p:txBody>
          <a:bodyPr/>
          <a:lstStyle/>
          <a:p>
            <a:fld id="{031F0987-2883-49E7-A772-6863FCFDEA0A}" type="slidenum">
              <a:rPr lang="en-US" smtClean="0"/>
              <a:t>‹#›</a:t>
            </a:fld>
            <a:endParaRPr lang="en-US"/>
          </a:p>
        </p:txBody>
      </p:sp>
    </p:spTree>
    <p:extLst>
      <p:ext uri="{BB962C8B-B14F-4D97-AF65-F5344CB8AC3E}">
        <p14:creationId xmlns:p14="http://schemas.microsoft.com/office/powerpoint/2010/main" val="37115727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9137C-D787-2989-C2C8-B3DB5F3D2AC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EECD259-681F-2ED5-4C4E-9A6FAE934FA3}"/>
              </a:ext>
            </a:extLst>
          </p:cNvPr>
          <p:cNvSpPr>
            <a:spLocks noGrp="1"/>
          </p:cNvSpPr>
          <p:nvPr>
            <p:ph type="dt" sz="half" idx="10"/>
          </p:nvPr>
        </p:nvSpPr>
        <p:spPr/>
        <p:txBody>
          <a:bodyPr/>
          <a:lstStyle/>
          <a:p>
            <a:fld id="{084165EF-9FD6-4261-A9B2-8530B474D6B8}" type="datetimeFigureOut">
              <a:rPr lang="en-US" smtClean="0"/>
              <a:t>2/4/2025</a:t>
            </a:fld>
            <a:endParaRPr lang="en-US"/>
          </a:p>
        </p:txBody>
      </p:sp>
      <p:sp>
        <p:nvSpPr>
          <p:cNvPr id="4" name="Footer Placeholder 3">
            <a:extLst>
              <a:ext uri="{FF2B5EF4-FFF2-40B4-BE49-F238E27FC236}">
                <a16:creationId xmlns:a16="http://schemas.microsoft.com/office/drawing/2014/main" id="{A3C1E6C0-FABF-C490-1F76-1285899AB7A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DC67B28-4AEB-C114-B10D-C2AACB8D75C5}"/>
              </a:ext>
            </a:extLst>
          </p:cNvPr>
          <p:cNvSpPr>
            <a:spLocks noGrp="1"/>
          </p:cNvSpPr>
          <p:nvPr>
            <p:ph type="sldNum" sz="quarter" idx="12"/>
          </p:nvPr>
        </p:nvSpPr>
        <p:spPr/>
        <p:txBody>
          <a:bodyPr/>
          <a:lstStyle/>
          <a:p>
            <a:fld id="{031F0987-2883-49E7-A772-6863FCFDEA0A}" type="slidenum">
              <a:rPr lang="en-US" smtClean="0"/>
              <a:t>‹#›</a:t>
            </a:fld>
            <a:endParaRPr lang="en-US"/>
          </a:p>
        </p:txBody>
      </p:sp>
    </p:spTree>
    <p:extLst>
      <p:ext uri="{BB962C8B-B14F-4D97-AF65-F5344CB8AC3E}">
        <p14:creationId xmlns:p14="http://schemas.microsoft.com/office/powerpoint/2010/main" val="17950891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AA7B358-3CCA-7F8A-3CAB-FDDBE2993D9F}"/>
              </a:ext>
            </a:extLst>
          </p:cNvPr>
          <p:cNvSpPr>
            <a:spLocks noGrp="1"/>
          </p:cNvSpPr>
          <p:nvPr>
            <p:ph type="dt" sz="half" idx="10"/>
          </p:nvPr>
        </p:nvSpPr>
        <p:spPr/>
        <p:txBody>
          <a:bodyPr/>
          <a:lstStyle/>
          <a:p>
            <a:fld id="{084165EF-9FD6-4261-A9B2-8530B474D6B8}" type="datetimeFigureOut">
              <a:rPr lang="en-US" smtClean="0"/>
              <a:t>2/4/2025</a:t>
            </a:fld>
            <a:endParaRPr lang="en-US"/>
          </a:p>
        </p:txBody>
      </p:sp>
      <p:sp>
        <p:nvSpPr>
          <p:cNvPr id="3" name="Footer Placeholder 2">
            <a:extLst>
              <a:ext uri="{FF2B5EF4-FFF2-40B4-BE49-F238E27FC236}">
                <a16:creationId xmlns:a16="http://schemas.microsoft.com/office/drawing/2014/main" id="{AD91EBE9-9046-9DDE-6B57-DE5746CC80C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08226CA-24E0-E062-74DB-319B11692C17}"/>
              </a:ext>
            </a:extLst>
          </p:cNvPr>
          <p:cNvSpPr>
            <a:spLocks noGrp="1"/>
          </p:cNvSpPr>
          <p:nvPr>
            <p:ph type="sldNum" sz="quarter" idx="12"/>
          </p:nvPr>
        </p:nvSpPr>
        <p:spPr/>
        <p:txBody>
          <a:bodyPr/>
          <a:lstStyle/>
          <a:p>
            <a:fld id="{031F0987-2883-49E7-A772-6863FCFDEA0A}" type="slidenum">
              <a:rPr lang="en-US" smtClean="0"/>
              <a:t>‹#›</a:t>
            </a:fld>
            <a:endParaRPr lang="en-US"/>
          </a:p>
        </p:txBody>
      </p:sp>
    </p:spTree>
    <p:extLst>
      <p:ext uri="{BB962C8B-B14F-4D97-AF65-F5344CB8AC3E}">
        <p14:creationId xmlns:p14="http://schemas.microsoft.com/office/powerpoint/2010/main" val="6479777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DA7D0B-372F-59C2-79E7-68030C3B005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E217D96-578D-32C3-18D1-399CC04A567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4BD375A-3C19-1F91-F29A-579E033B90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4A4864D-3997-216F-1805-B6A339C747C3}"/>
              </a:ext>
            </a:extLst>
          </p:cNvPr>
          <p:cNvSpPr>
            <a:spLocks noGrp="1"/>
          </p:cNvSpPr>
          <p:nvPr>
            <p:ph type="dt" sz="half" idx="10"/>
          </p:nvPr>
        </p:nvSpPr>
        <p:spPr/>
        <p:txBody>
          <a:bodyPr/>
          <a:lstStyle/>
          <a:p>
            <a:fld id="{084165EF-9FD6-4261-A9B2-8530B474D6B8}" type="datetimeFigureOut">
              <a:rPr lang="en-US" smtClean="0"/>
              <a:t>2/4/2025</a:t>
            </a:fld>
            <a:endParaRPr lang="en-US"/>
          </a:p>
        </p:txBody>
      </p:sp>
      <p:sp>
        <p:nvSpPr>
          <p:cNvPr id="6" name="Footer Placeholder 5">
            <a:extLst>
              <a:ext uri="{FF2B5EF4-FFF2-40B4-BE49-F238E27FC236}">
                <a16:creationId xmlns:a16="http://schemas.microsoft.com/office/drawing/2014/main" id="{68771895-7110-F96D-70F8-704341D6723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771AB1F-B6E4-CFF3-A0B1-B779F6BDF5D6}"/>
              </a:ext>
            </a:extLst>
          </p:cNvPr>
          <p:cNvSpPr>
            <a:spLocks noGrp="1"/>
          </p:cNvSpPr>
          <p:nvPr>
            <p:ph type="sldNum" sz="quarter" idx="12"/>
          </p:nvPr>
        </p:nvSpPr>
        <p:spPr/>
        <p:txBody>
          <a:bodyPr/>
          <a:lstStyle/>
          <a:p>
            <a:fld id="{031F0987-2883-49E7-A772-6863FCFDEA0A}" type="slidenum">
              <a:rPr lang="en-US" smtClean="0"/>
              <a:t>‹#›</a:t>
            </a:fld>
            <a:endParaRPr lang="en-US"/>
          </a:p>
        </p:txBody>
      </p:sp>
    </p:spTree>
    <p:extLst>
      <p:ext uri="{BB962C8B-B14F-4D97-AF65-F5344CB8AC3E}">
        <p14:creationId xmlns:p14="http://schemas.microsoft.com/office/powerpoint/2010/main" val="31937883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97F1AD-00A7-B32D-71B8-AB2D8853049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02D6C37-3ABD-9E90-B1EE-1F4520182A5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BFD9386-D6A5-A1FC-AF65-E286AF7F9B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19FE47E-18D4-AF67-280B-BC29C71AA288}"/>
              </a:ext>
            </a:extLst>
          </p:cNvPr>
          <p:cNvSpPr>
            <a:spLocks noGrp="1"/>
          </p:cNvSpPr>
          <p:nvPr>
            <p:ph type="dt" sz="half" idx="10"/>
          </p:nvPr>
        </p:nvSpPr>
        <p:spPr/>
        <p:txBody>
          <a:bodyPr/>
          <a:lstStyle/>
          <a:p>
            <a:fld id="{084165EF-9FD6-4261-A9B2-8530B474D6B8}" type="datetimeFigureOut">
              <a:rPr lang="en-US" smtClean="0"/>
              <a:t>2/4/2025</a:t>
            </a:fld>
            <a:endParaRPr lang="en-US"/>
          </a:p>
        </p:txBody>
      </p:sp>
      <p:sp>
        <p:nvSpPr>
          <p:cNvPr id="6" name="Footer Placeholder 5">
            <a:extLst>
              <a:ext uri="{FF2B5EF4-FFF2-40B4-BE49-F238E27FC236}">
                <a16:creationId xmlns:a16="http://schemas.microsoft.com/office/drawing/2014/main" id="{45A13851-D148-EBE1-E33F-DD5A58BD626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52D089-4C3C-6EF3-5A44-81EF26D8FB17}"/>
              </a:ext>
            </a:extLst>
          </p:cNvPr>
          <p:cNvSpPr>
            <a:spLocks noGrp="1"/>
          </p:cNvSpPr>
          <p:nvPr>
            <p:ph type="sldNum" sz="quarter" idx="12"/>
          </p:nvPr>
        </p:nvSpPr>
        <p:spPr/>
        <p:txBody>
          <a:bodyPr/>
          <a:lstStyle/>
          <a:p>
            <a:fld id="{031F0987-2883-49E7-A772-6863FCFDEA0A}" type="slidenum">
              <a:rPr lang="en-US" smtClean="0"/>
              <a:t>‹#›</a:t>
            </a:fld>
            <a:endParaRPr lang="en-US"/>
          </a:p>
        </p:txBody>
      </p:sp>
    </p:spTree>
    <p:extLst>
      <p:ext uri="{BB962C8B-B14F-4D97-AF65-F5344CB8AC3E}">
        <p14:creationId xmlns:p14="http://schemas.microsoft.com/office/powerpoint/2010/main" val="37091557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A8A0B31-F015-4F96-6BF5-CBC15152951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7A8C5CE-25A6-7192-059C-83D42A0E936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1BD4BE-5F4A-6E60-2A61-8AC77435DC0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084165EF-9FD6-4261-A9B2-8530B474D6B8}" type="datetimeFigureOut">
              <a:rPr lang="en-US" smtClean="0"/>
              <a:t>2/4/2025</a:t>
            </a:fld>
            <a:endParaRPr lang="en-US"/>
          </a:p>
        </p:txBody>
      </p:sp>
      <p:sp>
        <p:nvSpPr>
          <p:cNvPr id="5" name="Footer Placeholder 4">
            <a:extLst>
              <a:ext uri="{FF2B5EF4-FFF2-40B4-BE49-F238E27FC236}">
                <a16:creationId xmlns:a16="http://schemas.microsoft.com/office/drawing/2014/main" id="{64345B69-DAD8-BDE9-3C7A-D03881A44C9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5654A5A2-1998-F9C4-88F6-466926C788E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031F0987-2883-49E7-A772-6863FCFDEA0A}" type="slidenum">
              <a:rPr lang="en-US" smtClean="0"/>
              <a:t>‹#›</a:t>
            </a:fld>
            <a:endParaRPr lang="en-US"/>
          </a:p>
        </p:txBody>
      </p:sp>
    </p:spTree>
    <p:extLst>
      <p:ext uri="{BB962C8B-B14F-4D97-AF65-F5344CB8AC3E}">
        <p14:creationId xmlns:p14="http://schemas.microsoft.com/office/powerpoint/2010/main" val="34255932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ww.census.gov/" TargetMode="External"/><Relationship Id="rId2" Type="http://schemas.openxmlformats.org/officeDocument/2006/relationships/hyperlink" Target="https://alfred.stlouisfed.org/" TargetMode="External"/><Relationship Id="rId1" Type="http://schemas.openxmlformats.org/officeDocument/2006/relationships/slideLayout" Target="../slideLayouts/slideLayout2.xml"/><Relationship Id="rId5" Type="http://schemas.openxmlformats.org/officeDocument/2006/relationships/hyperlink" Target="https://www.jchs.harvard.edu/sites/default/files/Harvard_JCHS_Herbert_Hermann_McCue_measuring_housing_affordability.pdf" TargetMode="External"/><Relationship Id="rId4" Type="http://schemas.openxmlformats.org/officeDocument/2006/relationships/hyperlink" Target="https://www.hud.gov/"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Empty street surrounded with buildings">
            <a:extLst>
              <a:ext uri="{FF2B5EF4-FFF2-40B4-BE49-F238E27FC236}">
                <a16:creationId xmlns:a16="http://schemas.microsoft.com/office/drawing/2014/main" id="{BD7E12CC-B2D6-B296-779C-335FEEF4C0CE}"/>
              </a:ext>
            </a:extLst>
          </p:cNvPr>
          <p:cNvPicPr>
            <a:picLocks noChangeAspect="1"/>
          </p:cNvPicPr>
          <p:nvPr/>
        </p:nvPicPr>
        <p:blipFill>
          <a:blip r:embed="rId2">
            <a:alphaModFix amt="50000"/>
          </a:blip>
          <a:srcRect b="15730"/>
          <a:stretch/>
        </p:blipFill>
        <p:spPr>
          <a:xfrm>
            <a:off x="20" y="1"/>
            <a:ext cx="12191980" cy="6857999"/>
          </a:xfrm>
          <a:prstGeom prst="rect">
            <a:avLst/>
          </a:prstGeom>
        </p:spPr>
      </p:pic>
      <p:sp>
        <p:nvSpPr>
          <p:cNvPr id="2" name="Title 1">
            <a:extLst>
              <a:ext uri="{FF2B5EF4-FFF2-40B4-BE49-F238E27FC236}">
                <a16:creationId xmlns:a16="http://schemas.microsoft.com/office/drawing/2014/main" id="{7EDDCCF4-08DE-E4E3-7D16-87B58569D53A}"/>
              </a:ext>
            </a:extLst>
          </p:cNvPr>
          <p:cNvSpPr>
            <a:spLocks noGrp="1"/>
          </p:cNvSpPr>
          <p:nvPr>
            <p:ph type="ctrTitle"/>
          </p:nvPr>
        </p:nvSpPr>
        <p:spPr>
          <a:xfrm>
            <a:off x="1524000" y="1122362"/>
            <a:ext cx="9144000" cy="2900518"/>
          </a:xfrm>
        </p:spPr>
        <p:txBody>
          <a:bodyPr>
            <a:normAutofit/>
          </a:bodyPr>
          <a:lstStyle/>
          <a:p>
            <a:r>
              <a:rPr lang="en-US" dirty="0">
                <a:solidFill>
                  <a:srgbClr val="FFFFFF"/>
                </a:solidFill>
                <a:latin typeface="Times New Roman" panose="02020603050405020304" pitchFamily="18" charset="0"/>
                <a:cs typeface="Times New Roman" panose="02020603050405020304" pitchFamily="18" charset="0"/>
              </a:rPr>
              <a:t>Portland , OR Housing &amp; Affordability 2019-2023</a:t>
            </a:r>
          </a:p>
        </p:txBody>
      </p:sp>
      <p:sp>
        <p:nvSpPr>
          <p:cNvPr id="3" name="TextBox 2">
            <a:extLst>
              <a:ext uri="{FF2B5EF4-FFF2-40B4-BE49-F238E27FC236}">
                <a16:creationId xmlns:a16="http://schemas.microsoft.com/office/drawing/2014/main" id="{DD729AF8-F31C-44A1-8EB1-6ADC978A14B1}"/>
              </a:ext>
            </a:extLst>
          </p:cNvPr>
          <p:cNvSpPr txBox="1"/>
          <p:nvPr/>
        </p:nvSpPr>
        <p:spPr>
          <a:xfrm>
            <a:off x="2679031" y="4119613"/>
            <a:ext cx="6833937" cy="369332"/>
          </a:xfrm>
          <a:prstGeom prst="rect">
            <a:avLst/>
          </a:prstGeom>
          <a:noFill/>
        </p:spPr>
        <p:txBody>
          <a:bodyPr wrap="square" rtlCol="0">
            <a:spAutoFit/>
          </a:bodyPr>
          <a:lstStyle/>
          <a:p>
            <a:r>
              <a:rPr lang="en-US" sz="1800" dirty="0">
                <a:effectLst/>
                <a:latin typeface="Times New Roman" panose="02020603050405020304" pitchFamily="18" charset="0"/>
                <a:ea typeface="Aptos" panose="020B0004020202020204" pitchFamily="34" charset="0"/>
              </a:rPr>
              <a:t>Group 2: Devin Brindle, </a:t>
            </a:r>
            <a:r>
              <a:rPr lang="en-US" sz="1800" dirty="0" err="1">
                <a:effectLst/>
                <a:latin typeface="Times New Roman" panose="02020603050405020304" pitchFamily="18" charset="0"/>
                <a:ea typeface="Aptos" panose="020B0004020202020204" pitchFamily="34" charset="0"/>
              </a:rPr>
              <a:t>Asres</a:t>
            </a:r>
            <a:r>
              <a:rPr lang="en-US" sz="1800" dirty="0">
                <a:effectLst/>
                <a:latin typeface="Times New Roman" panose="02020603050405020304" pitchFamily="18" charset="0"/>
                <a:ea typeface="Aptos" panose="020B0004020202020204" pitchFamily="34" charset="0"/>
              </a:rPr>
              <a:t> </a:t>
            </a:r>
            <a:r>
              <a:rPr lang="en-US" sz="1800" dirty="0" err="1">
                <a:effectLst/>
                <a:latin typeface="Times New Roman" panose="02020603050405020304" pitchFamily="18" charset="0"/>
                <a:ea typeface="Aptos" panose="020B0004020202020204" pitchFamily="34" charset="0"/>
              </a:rPr>
              <a:t>Dagnew</a:t>
            </a:r>
            <a:r>
              <a:rPr lang="en-US" sz="1800" dirty="0">
                <a:effectLst/>
                <a:latin typeface="Times New Roman" panose="02020603050405020304" pitchFamily="18" charset="0"/>
                <a:ea typeface="Aptos" panose="020B0004020202020204" pitchFamily="34" charset="0"/>
              </a:rPr>
              <a:t>, Iyer Megan, Forrest Margulies</a:t>
            </a:r>
            <a:endParaRPr lang="en-US" dirty="0"/>
          </a:p>
        </p:txBody>
      </p:sp>
    </p:spTree>
    <p:extLst>
      <p:ext uri="{BB962C8B-B14F-4D97-AF65-F5344CB8AC3E}">
        <p14:creationId xmlns:p14="http://schemas.microsoft.com/office/powerpoint/2010/main" val="2269157965"/>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BA83987-2445-A9B9-9804-EAF6E6BC1099}"/>
              </a:ext>
            </a:extLst>
          </p:cNvPr>
          <p:cNvSpPr>
            <a:spLocks noGrp="1"/>
          </p:cNvSpPr>
          <p:nvPr>
            <p:ph idx="1"/>
          </p:nvPr>
        </p:nvSpPr>
        <p:spPr>
          <a:xfrm>
            <a:off x="838200" y="556591"/>
            <a:ext cx="10515600" cy="5620372"/>
          </a:xfrm>
        </p:spPr>
        <p:txBody>
          <a:bodyPr>
            <a:normAutofit fontScale="85000" lnSpcReduction="20000"/>
          </a:bodyPr>
          <a:lstStyle/>
          <a:p>
            <a:pPr>
              <a:lnSpc>
                <a:spcPct val="150000"/>
              </a:lnSpc>
            </a:pPr>
            <a:r>
              <a:rPr lang="en-US" b="0" i="0" dirty="0">
                <a:solidFill>
                  <a:srgbClr val="1D1C1D"/>
                </a:solidFill>
                <a:effectLst/>
                <a:latin typeface="Times New Roman" panose="02020603050405020304" pitchFamily="18" charset="0"/>
                <a:cs typeface="Times New Roman" panose="02020603050405020304" pitchFamily="18" charset="0"/>
              </a:rPr>
              <a:t>According to U.S. Department of Housing and Urban Development, the general rule of thumb for housing affordability based on the home value-to-income ratio is:</a:t>
            </a:r>
            <a:br>
              <a:rPr lang="en-US" dirty="0">
                <a:latin typeface="Times New Roman" panose="02020603050405020304" pitchFamily="18" charset="0"/>
                <a:cs typeface="Times New Roman" panose="02020603050405020304" pitchFamily="18" charset="0"/>
              </a:rPr>
            </a:br>
            <a:r>
              <a:rPr lang="en-US" b="1" i="0" dirty="0">
                <a:solidFill>
                  <a:srgbClr val="1D1C1D"/>
                </a:solidFill>
                <a:effectLst/>
                <a:latin typeface="Times New Roman" panose="02020603050405020304" pitchFamily="18" charset="0"/>
                <a:cs typeface="Times New Roman" panose="02020603050405020304" pitchFamily="18" charset="0"/>
              </a:rPr>
              <a:t>Affordable: ≤ 3.0</a:t>
            </a:r>
            <a:r>
              <a:rPr lang="en-US" b="0" i="0" dirty="0">
                <a:solidFill>
                  <a:srgbClr val="1D1C1D"/>
                </a:solidFill>
                <a:effectLst/>
                <a:latin typeface="Times New Roman" panose="02020603050405020304" pitchFamily="18" charset="0"/>
                <a:cs typeface="Times New Roman" panose="02020603050405020304" pitchFamily="18" charset="0"/>
              </a:rPr>
              <a:t> → The home price is three times or less than the household's annual income.</a:t>
            </a:r>
            <a:br>
              <a:rPr lang="en-US" dirty="0">
                <a:latin typeface="Times New Roman" panose="02020603050405020304" pitchFamily="18" charset="0"/>
                <a:cs typeface="Times New Roman" panose="02020603050405020304" pitchFamily="18" charset="0"/>
              </a:rPr>
            </a:br>
            <a:r>
              <a:rPr lang="en-US" b="1" i="0" dirty="0">
                <a:solidFill>
                  <a:srgbClr val="1D1C1D"/>
                </a:solidFill>
                <a:effectLst/>
                <a:latin typeface="Times New Roman" panose="02020603050405020304" pitchFamily="18" charset="0"/>
                <a:cs typeface="Times New Roman" panose="02020603050405020304" pitchFamily="18" charset="0"/>
              </a:rPr>
              <a:t>Moderately Affordable: 3.1 </a:t>
            </a:r>
            <a:r>
              <a:rPr lang="en-US" b="0" i="0" dirty="0">
                <a:solidFill>
                  <a:srgbClr val="1D1C1D"/>
                </a:solidFill>
                <a:effectLst/>
                <a:latin typeface="Times New Roman" panose="02020603050405020304" pitchFamily="18" charset="0"/>
                <a:cs typeface="Times New Roman" panose="02020603050405020304" pitchFamily="18" charset="0"/>
              </a:rPr>
              <a:t>- 5 → Still manageable</a:t>
            </a:r>
            <a:r>
              <a:rPr lang="en-US" dirty="0">
                <a:solidFill>
                  <a:srgbClr val="1D1C1D"/>
                </a:solidFill>
                <a:latin typeface="Times New Roman" panose="02020603050405020304" pitchFamily="18" charset="0"/>
                <a:cs typeface="Times New Roman" panose="02020603050405020304" pitchFamily="18" charset="0"/>
              </a:rPr>
              <a:t> </a:t>
            </a:r>
            <a:r>
              <a:rPr lang="en-US" b="0" i="0" dirty="0">
                <a:solidFill>
                  <a:srgbClr val="1D1C1D"/>
                </a:solidFill>
                <a:effectLst/>
                <a:latin typeface="Times New Roman" panose="02020603050405020304" pitchFamily="18" charset="0"/>
                <a:cs typeface="Times New Roman" panose="02020603050405020304" pitchFamily="18" charset="0"/>
              </a:rPr>
              <a:t>but may require some financial adjustments.</a:t>
            </a:r>
            <a:br>
              <a:rPr lang="en-US" dirty="0">
                <a:latin typeface="Times New Roman" panose="02020603050405020304" pitchFamily="18" charset="0"/>
                <a:cs typeface="Times New Roman" panose="02020603050405020304" pitchFamily="18" charset="0"/>
              </a:rPr>
            </a:br>
            <a:r>
              <a:rPr lang="en-US" b="1" i="0" dirty="0">
                <a:solidFill>
                  <a:srgbClr val="1D1C1D"/>
                </a:solidFill>
                <a:effectLst/>
                <a:latin typeface="Times New Roman" panose="02020603050405020304" pitchFamily="18" charset="0"/>
                <a:cs typeface="Times New Roman" panose="02020603050405020304" pitchFamily="18" charset="0"/>
              </a:rPr>
              <a:t>Severely Unaffordable: &gt; 5.0</a:t>
            </a:r>
            <a:r>
              <a:rPr lang="en-US" b="0" i="0" dirty="0">
                <a:solidFill>
                  <a:srgbClr val="1D1C1D"/>
                </a:solidFill>
                <a:effectLst/>
                <a:latin typeface="Times New Roman" panose="02020603050405020304" pitchFamily="18" charset="0"/>
                <a:cs typeface="Times New Roman" panose="02020603050405020304" pitchFamily="18" charset="0"/>
              </a:rPr>
              <a:t> → Indicates significant housing affordability issues, where home prices are five times or more than annual income. Homeownership may require excessive debt, high mortgage payments, or compromises in other financial areas.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232402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screenshot of a graph&#10;&#10;Description automatically generated">
            <a:extLst>
              <a:ext uri="{FF2B5EF4-FFF2-40B4-BE49-F238E27FC236}">
                <a16:creationId xmlns:a16="http://schemas.microsoft.com/office/drawing/2014/main" id="{42903D7E-87BA-1629-0C98-8B1505DD251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0" y="0"/>
            <a:ext cx="12001498" cy="6858000"/>
          </a:xfrm>
        </p:spPr>
      </p:pic>
      <p:sp>
        <p:nvSpPr>
          <p:cNvPr id="3" name="TextBox 2">
            <a:extLst>
              <a:ext uri="{FF2B5EF4-FFF2-40B4-BE49-F238E27FC236}">
                <a16:creationId xmlns:a16="http://schemas.microsoft.com/office/drawing/2014/main" id="{EBBFBD85-1F50-48CD-9391-38B5781A6449}"/>
              </a:ext>
            </a:extLst>
          </p:cNvPr>
          <p:cNvSpPr txBox="1"/>
          <p:nvPr/>
        </p:nvSpPr>
        <p:spPr>
          <a:xfrm>
            <a:off x="0" y="6562852"/>
            <a:ext cx="6129130" cy="246221"/>
          </a:xfrm>
          <a:prstGeom prst="rect">
            <a:avLst/>
          </a:prstGeom>
          <a:noFill/>
        </p:spPr>
        <p:txBody>
          <a:bodyPr wrap="square">
            <a:spAutoFit/>
          </a:bodyPr>
          <a:lstStyle/>
          <a:p>
            <a:r>
              <a:rPr lang="en-US" sz="1000" dirty="0">
                <a:latin typeface="Times New Roman" panose="02020603050405020304" pitchFamily="18" charset="0"/>
                <a:cs typeface="Times New Roman" panose="02020603050405020304" pitchFamily="18" charset="0"/>
              </a:rPr>
              <a:t>Source: U.S. Department of Housing and Urban Development. (n.d.)</a:t>
            </a:r>
          </a:p>
        </p:txBody>
      </p:sp>
    </p:spTree>
    <p:extLst>
      <p:ext uri="{BB962C8B-B14F-4D97-AF65-F5344CB8AC3E}">
        <p14:creationId xmlns:p14="http://schemas.microsoft.com/office/powerpoint/2010/main" val="4191634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605C7F2-0E86-D752-8DA7-7B8F1B0CEFD6}"/>
              </a:ext>
            </a:extLst>
          </p:cNvPr>
          <p:cNvSpPr>
            <a:spLocks noGrp="1"/>
          </p:cNvSpPr>
          <p:nvPr>
            <p:ph idx="1"/>
          </p:nvPr>
        </p:nvSpPr>
        <p:spPr>
          <a:xfrm>
            <a:off x="766809" y="231912"/>
            <a:ext cx="4593695" cy="6453809"/>
          </a:xfrm>
        </p:spPr>
        <p:txBody>
          <a:bodyPr>
            <a:noAutofit/>
          </a:bodyPr>
          <a:lstStyle/>
          <a:p>
            <a:pPr marL="0" indent="0" algn="l">
              <a:lnSpc>
                <a:spcPct val="150000"/>
              </a:lnSpc>
              <a:buNone/>
            </a:pPr>
            <a:r>
              <a:rPr lang="en-US" sz="1800" b="1" i="0" dirty="0">
                <a:solidFill>
                  <a:srgbClr val="1D1C1D"/>
                </a:solidFill>
                <a:effectLst/>
                <a:latin typeface="Times New Roman" panose="02020603050405020304" pitchFamily="18" charset="0"/>
                <a:cs typeface="Times New Roman" panose="02020603050405020304" pitchFamily="18" charset="0"/>
              </a:rPr>
              <a:t>Affordable Subdivisions (2023)</a:t>
            </a:r>
            <a:endParaRPr lang="en-US" sz="1800" b="0" i="0" dirty="0">
              <a:solidFill>
                <a:srgbClr val="1D1C1D"/>
              </a:solidFill>
              <a:effectLst/>
              <a:latin typeface="Times New Roman" panose="02020603050405020304" pitchFamily="18" charset="0"/>
              <a:cs typeface="Times New Roman" panose="02020603050405020304" pitchFamily="18" charset="0"/>
            </a:endParaRPr>
          </a:p>
          <a:p>
            <a:pPr marL="0" indent="0" algn="l">
              <a:lnSpc>
                <a:spcPct val="150000"/>
              </a:lnSpc>
              <a:buNone/>
            </a:pPr>
            <a:r>
              <a:rPr lang="en-US" sz="1800" b="0" i="0" dirty="0">
                <a:solidFill>
                  <a:srgbClr val="1D1C1D"/>
                </a:solidFill>
                <a:effectLst/>
                <a:latin typeface="Times New Roman" panose="02020603050405020304" pitchFamily="18" charset="0"/>
                <a:cs typeface="Times New Roman" panose="02020603050405020304" pitchFamily="18" charset="0"/>
              </a:rPr>
              <a:t>These areas have the lowest home value-to-income ratios, making them moderately affordable:</a:t>
            </a:r>
            <a:br>
              <a:rPr lang="en-US" sz="1800" b="0" i="0" dirty="0">
                <a:solidFill>
                  <a:srgbClr val="1D1C1D"/>
                </a:solidFill>
                <a:effectLst/>
                <a:latin typeface="Times New Roman" panose="02020603050405020304" pitchFamily="18" charset="0"/>
                <a:cs typeface="Times New Roman" panose="02020603050405020304" pitchFamily="18" charset="0"/>
              </a:rPr>
            </a:br>
            <a:endParaRPr lang="en-US" sz="1800" b="0" i="0" dirty="0">
              <a:solidFill>
                <a:srgbClr val="1D1C1D"/>
              </a:solidFill>
              <a:effectLst/>
              <a:latin typeface="Times New Roman" panose="02020603050405020304" pitchFamily="18" charset="0"/>
              <a:cs typeface="Times New Roman" panose="02020603050405020304" pitchFamily="18" charset="0"/>
            </a:endParaRPr>
          </a:p>
          <a:p>
            <a:pPr>
              <a:lnSpc>
                <a:spcPct val="150000"/>
              </a:lnSpc>
            </a:pPr>
            <a:r>
              <a:rPr lang="en-US" sz="1800" b="0" i="0" dirty="0">
                <a:solidFill>
                  <a:srgbClr val="1D1C1D"/>
                </a:solidFill>
                <a:effectLst/>
                <a:latin typeface="Times New Roman" panose="02020603050405020304" pitchFamily="18" charset="0"/>
                <a:cs typeface="Times New Roman" panose="02020603050405020304" pitchFamily="18" charset="0"/>
              </a:rPr>
              <a:t>Sandy, Clackamas – 4.38</a:t>
            </a:r>
          </a:p>
          <a:p>
            <a:pPr>
              <a:lnSpc>
                <a:spcPct val="150000"/>
              </a:lnSpc>
            </a:pPr>
            <a:r>
              <a:rPr lang="en-US" sz="1800" b="0" i="0" dirty="0">
                <a:solidFill>
                  <a:srgbClr val="1D1C1D"/>
                </a:solidFill>
                <a:effectLst/>
                <a:latin typeface="Times New Roman" panose="02020603050405020304" pitchFamily="18" charset="0"/>
                <a:cs typeface="Times New Roman" panose="02020603050405020304" pitchFamily="18" charset="0"/>
              </a:rPr>
              <a:t>Forest Grove-Cornelius, Washington – 5.20</a:t>
            </a:r>
          </a:p>
          <a:p>
            <a:pPr>
              <a:lnSpc>
                <a:spcPct val="150000"/>
              </a:lnSpc>
            </a:pPr>
            <a:r>
              <a:rPr lang="en-US" sz="1800" b="0" i="0" dirty="0">
                <a:solidFill>
                  <a:srgbClr val="1D1C1D"/>
                </a:solidFill>
                <a:effectLst/>
                <a:latin typeface="Times New Roman" panose="02020603050405020304" pitchFamily="18" charset="0"/>
                <a:cs typeface="Times New Roman" panose="02020603050405020304" pitchFamily="18" charset="0"/>
              </a:rPr>
              <a:t>Molalla, Clackamas – 5.02</a:t>
            </a:r>
          </a:p>
          <a:p>
            <a:pPr>
              <a:lnSpc>
                <a:spcPct val="150000"/>
              </a:lnSpc>
            </a:pPr>
            <a:r>
              <a:rPr lang="en-US" sz="1800" b="0" i="0" dirty="0">
                <a:solidFill>
                  <a:srgbClr val="1D1C1D"/>
                </a:solidFill>
                <a:effectLst/>
                <a:latin typeface="Times New Roman" panose="02020603050405020304" pitchFamily="18" charset="0"/>
                <a:cs typeface="Times New Roman" panose="02020603050405020304" pitchFamily="18" charset="0"/>
              </a:rPr>
              <a:t>Beaverton-Hillsboro, Washington – 5.36</a:t>
            </a:r>
          </a:p>
          <a:p>
            <a:pPr>
              <a:lnSpc>
                <a:spcPct val="150000"/>
              </a:lnSpc>
            </a:pPr>
            <a:r>
              <a:rPr lang="en-US" sz="1800" b="0" i="0" dirty="0">
                <a:solidFill>
                  <a:srgbClr val="1D1C1D"/>
                </a:solidFill>
                <a:effectLst/>
                <a:latin typeface="Times New Roman" panose="02020603050405020304" pitchFamily="18" charset="0"/>
                <a:cs typeface="Times New Roman" panose="02020603050405020304" pitchFamily="18" charset="0"/>
              </a:rPr>
              <a:t>Mount Hood, Clackamas – 5.30</a:t>
            </a:r>
            <a:br>
              <a:rPr lang="en-US" sz="1800" b="0" i="0" dirty="0">
                <a:solidFill>
                  <a:srgbClr val="1D1C1D"/>
                </a:solidFill>
                <a:effectLst/>
                <a:latin typeface="Times New Roman" panose="02020603050405020304" pitchFamily="18" charset="0"/>
                <a:cs typeface="Times New Roman" panose="02020603050405020304" pitchFamily="18" charset="0"/>
              </a:rPr>
            </a:br>
            <a:endParaRPr lang="en-US" sz="1800" b="0" i="0" dirty="0">
              <a:solidFill>
                <a:srgbClr val="1D1C1D"/>
              </a:solidFill>
              <a:effectLst/>
              <a:latin typeface="Times New Roman" panose="02020603050405020304" pitchFamily="18" charset="0"/>
              <a:cs typeface="Times New Roman" panose="02020603050405020304" pitchFamily="18" charset="0"/>
            </a:endParaRPr>
          </a:p>
          <a:p>
            <a:pPr marL="0" indent="0" algn="l">
              <a:lnSpc>
                <a:spcPct val="150000"/>
              </a:lnSpc>
              <a:buNone/>
            </a:pPr>
            <a:endParaRPr lang="en-US" sz="1800" b="1" i="0" dirty="0">
              <a:solidFill>
                <a:srgbClr val="1D1C1D"/>
              </a:solidFill>
              <a:effectLst/>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308D5FC9-8ACB-3CE2-CEC9-D7B39A133BDF}"/>
              </a:ext>
            </a:extLst>
          </p:cNvPr>
          <p:cNvSpPr txBox="1"/>
          <p:nvPr/>
        </p:nvSpPr>
        <p:spPr>
          <a:xfrm>
            <a:off x="5970104" y="231912"/>
            <a:ext cx="6109252" cy="6324808"/>
          </a:xfrm>
          <a:prstGeom prst="rect">
            <a:avLst/>
          </a:prstGeom>
          <a:noFill/>
        </p:spPr>
        <p:txBody>
          <a:bodyPr wrap="square" rtlCol="0">
            <a:spAutoFit/>
          </a:bodyPr>
          <a:lstStyle/>
          <a:p>
            <a:pPr marL="0" indent="0" algn="l">
              <a:lnSpc>
                <a:spcPct val="150000"/>
              </a:lnSpc>
              <a:buNone/>
            </a:pPr>
            <a:r>
              <a:rPr lang="en-US" sz="1800" b="1" i="0" dirty="0">
                <a:solidFill>
                  <a:srgbClr val="1D1C1D"/>
                </a:solidFill>
                <a:effectLst/>
                <a:latin typeface="Times New Roman" panose="02020603050405020304" pitchFamily="18" charset="0"/>
                <a:cs typeface="Times New Roman" panose="02020603050405020304" pitchFamily="18" charset="0"/>
              </a:rPr>
              <a:t>Least Affordable Subdivisions (2023)</a:t>
            </a:r>
            <a:br>
              <a:rPr lang="en-US" sz="1800" b="0" i="0" dirty="0">
                <a:solidFill>
                  <a:srgbClr val="1D1C1D"/>
                </a:solidFill>
                <a:effectLst/>
                <a:latin typeface="Times New Roman" panose="02020603050405020304" pitchFamily="18" charset="0"/>
                <a:cs typeface="Times New Roman" panose="02020603050405020304" pitchFamily="18" charset="0"/>
              </a:rPr>
            </a:br>
            <a:r>
              <a:rPr lang="en-US" sz="1800" b="0" i="0" dirty="0">
                <a:solidFill>
                  <a:srgbClr val="1D1C1D"/>
                </a:solidFill>
                <a:effectLst/>
                <a:latin typeface="Times New Roman" panose="02020603050405020304" pitchFamily="18" charset="0"/>
                <a:cs typeface="Times New Roman" panose="02020603050405020304" pitchFamily="18" charset="0"/>
              </a:rPr>
              <a:t>These areas have the highest home value-to-income ratios, indicating least affordability:</a:t>
            </a:r>
            <a:br>
              <a:rPr lang="en-US" sz="1800" b="0" i="0" dirty="0">
                <a:solidFill>
                  <a:srgbClr val="1D1C1D"/>
                </a:solidFill>
                <a:effectLst/>
                <a:latin typeface="Times New Roman" panose="02020603050405020304" pitchFamily="18" charset="0"/>
                <a:cs typeface="Times New Roman" panose="02020603050405020304" pitchFamily="18" charset="0"/>
              </a:rPr>
            </a:br>
            <a:endParaRPr lang="en-US" sz="1800" b="0" i="0" dirty="0">
              <a:solidFill>
                <a:srgbClr val="1D1C1D"/>
              </a:solidFill>
              <a:effectLst/>
              <a:latin typeface="Times New Roman" panose="02020603050405020304" pitchFamily="18" charset="0"/>
              <a:cs typeface="Times New Roman" panose="02020603050405020304" pitchFamily="18" charset="0"/>
            </a:endParaRPr>
          </a:p>
          <a:p>
            <a:pPr marL="0" indent="0" algn="l">
              <a:lnSpc>
                <a:spcPct val="150000"/>
              </a:lnSpc>
              <a:buNone/>
            </a:pPr>
            <a:endParaRPr lang="en-US" sz="1800" b="0" i="0" dirty="0">
              <a:solidFill>
                <a:srgbClr val="1D1C1D"/>
              </a:solidFill>
              <a:effectLst/>
              <a:latin typeface="Times New Roman" panose="02020603050405020304" pitchFamily="18" charset="0"/>
              <a:cs typeface="Times New Roman" panose="02020603050405020304" pitchFamily="18" charset="0"/>
            </a:endParaRPr>
          </a:p>
          <a:p>
            <a:pPr marL="285750" indent="-285750" algn="l">
              <a:lnSpc>
                <a:spcPct val="200000"/>
              </a:lnSpc>
              <a:buFont typeface="Arial" panose="020B0604020202020204" pitchFamily="34" charset="0"/>
              <a:buChar char="•"/>
            </a:pPr>
            <a:r>
              <a:rPr lang="en-US" sz="1800" b="0" i="0" dirty="0">
                <a:solidFill>
                  <a:srgbClr val="1D1C1D"/>
                </a:solidFill>
                <a:effectLst/>
                <a:latin typeface="Times New Roman" panose="02020603050405020304" pitchFamily="18" charset="0"/>
                <a:cs typeface="Times New Roman" panose="02020603050405020304" pitchFamily="18" charset="0"/>
              </a:rPr>
              <a:t>Estacada, Clackamas – 7.39</a:t>
            </a:r>
          </a:p>
          <a:p>
            <a:pPr marL="285750" indent="-285750" algn="l">
              <a:lnSpc>
                <a:spcPct val="200000"/>
              </a:lnSpc>
              <a:buFont typeface="Arial" panose="020B0604020202020204" pitchFamily="34" charset="0"/>
              <a:buChar char="•"/>
            </a:pPr>
            <a:r>
              <a:rPr lang="en-US" sz="1800" b="0" i="0" dirty="0">
                <a:solidFill>
                  <a:srgbClr val="1D1C1D"/>
                </a:solidFill>
                <a:effectLst/>
                <a:latin typeface="Times New Roman" panose="02020603050405020304" pitchFamily="18" charset="0"/>
                <a:cs typeface="Times New Roman" panose="02020603050405020304" pitchFamily="18" charset="0"/>
              </a:rPr>
              <a:t>Skyline, Multnomah – 7.66</a:t>
            </a:r>
          </a:p>
          <a:p>
            <a:pPr marL="285750" indent="-285750" algn="l">
              <a:lnSpc>
                <a:spcPct val="200000"/>
              </a:lnSpc>
              <a:buFont typeface="Arial" panose="020B0604020202020204" pitchFamily="34" charset="0"/>
              <a:buChar char="•"/>
            </a:pPr>
            <a:r>
              <a:rPr lang="en-US" sz="1800" b="0" i="0" dirty="0">
                <a:solidFill>
                  <a:srgbClr val="1D1C1D"/>
                </a:solidFill>
                <a:effectLst/>
                <a:latin typeface="Times New Roman" panose="02020603050405020304" pitchFamily="18" charset="0"/>
                <a:cs typeface="Times New Roman" panose="02020603050405020304" pitchFamily="18" charset="0"/>
              </a:rPr>
              <a:t>Portland West, Multnomah – 6.96</a:t>
            </a:r>
          </a:p>
          <a:p>
            <a:pPr marL="285750" indent="-285750" algn="l">
              <a:lnSpc>
                <a:spcPct val="200000"/>
              </a:lnSpc>
              <a:buFont typeface="Arial" panose="020B0604020202020204" pitchFamily="34" charset="0"/>
              <a:buChar char="•"/>
            </a:pPr>
            <a:r>
              <a:rPr lang="en-US" sz="1800" b="0" i="0" dirty="0">
                <a:solidFill>
                  <a:srgbClr val="1D1C1D"/>
                </a:solidFill>
                <a:effectLst/>
                <a:latin typeface="Times New Roman" panose="02020603050405020304" pitchFamily="18" charset="0"/>
                <a:cs typeface="Times New Roman" panose="02020603050405020304" pitchFamily="18" charset="0"/>
              </a:rPr>
              <a:t>Wilsonville, Clackamas – 7.05</a:t>
            </a:r>
          </a:p>
          <a:p>
            <a:pPr marL="285750" indent="-285750" algn="l">
              <a:lnSpc>
                <a:spcPct val="200000"/>
              </a:lnSpc>
              <a:buFont typeface="Arial" panose="020B0604020202020204" pitchFamily="34" charset="0"/>
              <a:buChar char="•"/>
            </a:pPr>
            <a:r>
              <a:rPr lang="en-US" sz="1800" b="0" i="0" dirty="0">
                <a:solidFill>
                  <a:srgbClr val="1D1C1D"/>
                </a:solidFill>
                <a:effectLst/>
                <a:latin typeface="Times New Roman" panose="02020603050405020304" pitchFamily="18" charset="0"/>
                <a:cs typeface="Times New Roman" panose="02020603050405020304" pitchFamily="18" charset="0"/>
              </a:rPr>
              <a:t>Yoder, Clackamas – 6.55</a:t>
            </a:r>
            <a:br>
              <a:rPr lang="en-US" sz="1800" b="0" i="0" dirty="0">
                <a:solidFill>
                  <a:srgbClr val="1D1C1D"/>
                </a:solidFill>
                <a:effectLst/>
                <a:latin typeface="Times New Roman" panose="02020603050405020304" pitchFamily="18" charset="0"/>
                <a:cs typeface="Times New Roman" panose="02020603050405020304" pitchFamily="18" charset="0"/>
              </a:rPr>
            </a:br>
            <a:br>
              <a:rPr lang="en-US" sz="1800" b="0" i="0" dirty="0">
                <a:solidFill>
                  <a:srgbClr val="1D1C1D"/>
                </a:solidFill>
                <a:effectLst/>
                <a:latin typeface="Times New Roman" panose="02020603050405020304" pitchFamily="18" charset="0"/>
                <a:cs typeface="Times New Roman" panose="02020603050405020304" pitchFamily="18" charset="0"/>
              </a:rPr>
            </a:br>
            <a:endParaRPr lang="en-US" sz="1800"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0532603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map with different colored circles&#10;&#10;Description automatically generated">
            <a:extLst>
              <a:ext uri="{FF2B5EF4-FFF2-40B4-BE49-F238E27FC236}">
                <a16:creationId xmlns:a16="http://schemas.microsoft.com/office/drawing/2014/main" id="{D08E6C92-CF2B-09D1-2AE0-E24D4D5968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2111" y="0"/>
            <a:ext cx="9887778" cy="6591852"/>
          </a:xfrm>
          <a:prstGeom prst="rect">
            <a:avLst/>
          </a:prstGeom>
        </p:spPr>
      </p:pic>
      <p:sp>
        <p:nvSpPr>
          <p:cNvPr id="3" name="TextBox 2">
            <a:extLst>
              <a:ext uri="{FF2B5EF4-FFF2-40B4-BE49-F238E27FC236}">
                <a16:creationId xmlns:a16="http://schemas.microsoft.com/office/drawing/2014/main" id="{747B9F2A-4158-0769-3816-0C35DE63A524}"/>
              </a:ext>
            </a:extLst>
          </p:cNvPr>
          <p:cNvSpPr txBox="1"/>
          <p:nvPr/>
        </p:nvSpPr>
        <p:spPr>
          <a:xfrm>
            <a:off x="1729408" y="6468741"/>
            <a:ext cx="6096000" cy="246221"/>
          </a:xfrm>
          <a:prstGeom prst="rect">
            <a:avLst/>
          </a:prstGeom>
          <a:noFill/>
        </p:spPr>
        <p:txBody>
          <a:bodyPr wrap="square">
            <a:spAutoFit/>
          </a:bodyPr>
          <a:lstStyle/>
          <a:p>
            <a:r>
              <a:rPr lang="en-US" sz="1000" dirty="0">
                <a:latin typeface="Times New Roman" panose="02020603050405020304" pitchFamily="18" charset="0"/>
                <a:cs typeface="Times New Roman" panose="02020603050405020304" pitchFamily="18" charset="0"/>
              </a:rPr>
              <a:t>Source: U.S. Department of Housing and Urban Development. (n.d.)</a:t>
            </a:r>
          </a:p>
        </p:txBody>
      </p:sp>
    </p:spTree>
    <p:extLst>
      <p:ext uri="{BB962C8B-B14F-4D97-AF65-F5344CB8AC3E}">
        <p14:creationId xmlns:p14="http://schemas.microsoft.com/office/powerpoint/2010/main" val="40028164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916E1-F86A-8CA4-470B-550B94655BD0}"/>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Summary</a:t>
            </a:r>
          </a:p>
        </p:txBody>
      </p:sp>
      <p:sp>
        <p:nvSpPr>
          <p:cNvPr id="3" name="Content Placeholder 2">
            <a:extLst>
              <a:ext uri="{FF2B5EF4-FFF2-40B4-BE49-F238E27FC236}">
                <a16:creationId xmlns:a16="http://schemas.microsoft.com/office/drawing/2014/main" id="{30489E4F-F7B7-47FB-A3FC-1B4BA5252C4A}"/>
              </a:ext>
            </a:extLst>
          </p:cNvPr>
          <p:cNvSpPr>
            <a:spLocks noGrp="1"/>
          </p:cNvSpPr>
          <p:nvPr>
            <p:ph idx="1"/>
          </p:nvPr>
        </p:nvSpPr>
        <p:spPr>
          <a:xfrm>
            <a:off x="838200" y="1487694"/>
            <a:ext cx="10515600" cy="4946236"/>
          </a:xfrm>
        </p:spPr>
        <p:txBody>
          <a:bodyPr>
            <a:noAutofit/>
          </a:bodyPr>
          <a:lstStyle/>
          <a:p>
            <a:pPr marL="0" indent="0">
              <a:lnSpc>
                <a:spcPct val="150000"/>
              </a:lnSpc>
              <a:buNone/>
            </a:pPr>
            <a:r>
              <a:rPr lang="en-US" sz="2000" dirty="0">
                <a:latin typeface="Times New Roman" panose="02020603050405020304" pitchFamily="18" charset="0"/>
                <a:cs typeface="Times New Roman" panose="02020603050405020304" pitchFamily="18" charset="0"/>
              </a:rPr>
              <a:t>	Overall housing affordability in the Portland Metro Area has declined from 2019 to 2023. The data indicates that surging home values, higher mortgage rates relative, and escalating rents relative to incomes have worsened the issue.  The affordability crisis is further exacerbated by  limited housing supply, with strong demand has increasing market pressures.  Despite rents remaining an affordable alternative to home-ownership, . Income growth is being outpaced by increasing rental costs. The data shows a persistent downward trend in overall affordability, and without targeted interventions to address supply, income disparities, and market pressures, the affordability crisis impacting the Portland Metro area can be expected to continue.</a:t>
            </a:r>
          </a:p>
        </p:txBody>
      </p:sp>
    </p:spTree>
    <p:extLst>
      <p:ext uri="{BB962C8B-B14F-4D97-AF65-F5344CB8AC3E}">
        <p14:creationId xmlns:p14="http://schemas.microsoft.com/office/powerpoint/2010/main" val="25450841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D25289-BFD9-A41D-AF34-750D9551A678}"/>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Citations</a:t>
            </a:r>
          </a:p>
        </p:txBody>
      </p:sp>
      <p:sp>
        <p:nvSpPr>
          <p:cNvPr id="3" name="Content Placeholder 2">
            <a:extLst>
              <a:ext uri="{FF2B5EF4-FFF2-40B4-BE49-F238E27FC236}">
                <a16:creationId xmlns:a16="http://schemas.microsoft.com/office/drawing/2014/main" id="{7E29495C-D509-6942-1885-D7E60451AF44}"/>
              </a:ext>
            </a:extLst>
          </p:cNvPr>
          <p:cNvSpPr>
            <a:spLocks noGrp="1"/>
          </p:cNvSpPr>
          <p:nvPr>
            <p:ph idx="1"/>
          </p:nvPr>
        </p:nvSpPr>
        <p:spPr>
          <a:xfrm>
            <a:off x="838200" y="1384852"/>
            <a:ext cx="10515600" cy="4792111"/>
          </a:xfrm>
        </p:spPr>
        <p:txBody>
          <a:bodyPr>
            <a:normAutofit/>
          </a:bodyPr>
          <a:lstStyle/>
          <a:p>
            <a:pPr marL="0" indent="0">
              <a:lnSpc>
                <a:spcPct val="150000"/>
              </a:lnSpc>
              <a:buNone/>
            </a:pPr>
            <a:r>
              <a:rPr lang="en-US" sz="1800" b="0" i="0" dirty="0">
                <a:solidFill>
                  <a:srgbClr val="1D1C1D"/>
                </a:solidFill>
                <a:effectLst/>
                <a:latin typeface="Times New Roman" panose="02020603050405020304" pitchFamily="18" charset="0"/>
                <a:cs typeface="Times New Roman" panose="02020603050405020304" pitchFamily="18" charset="0"/>
              </a:rPr>
              <a:t>	Federal Reserve Bank of St. Louis. (n.d.). </a:t>
            </a:r>
            <a:r>
              <a:rPr lang="en-US" sz="1800" b="0" i="1" dirty="0">
                <a:solidFill>
                  <a:srgbClr val="1D1C1D"/>
                </a:solidFill>
                <a:effectLst/>
                <a:latin typeface="Times New Roman" panose="02020603050405020304" pitchFamily="18" charset="0"/>
                <a:cs typeface="Times New Roman" panose="02020603050405020304" pitchFamily="18" charset="0"/>
              </a:rPr>
              <a:t>ALFRED: Archival Federal Reserve Economic Data</a:t>
            </a:r>
            <a:r>
              <a:rPr lang="en-US" sz="1800" b="0" i="0" dirty="0">
                <a:solidFill>
                  <a:srgbClr val="1D1C1D"/>
                </a:solidFill>
                <a:effectLst/>
                <a:latin typeface="Times New Roman" panose="02020603050405020304" pitchFamily="18" charset="0"/>
                <a:cs typeface="Times New Roman" panose="02020603050405020304" pitchFamily="18" charset="0"/>
              </a:rPr>
              <a:t>. Retrieved February 4, 2025, from </a:t>
            </a:r>
            <a:r>
              <a:rPr lang="en-US" sz="1800" b="0" i="0" u="none" strike="noStrike" dirty="0">
                <a:effectLst/>
                <a:latin typeface="Times New Roman" panose="02020603050405020304" pitchFamily="18" charset="0"/>
                <a:cs typeface="Times New Roman" panose="02020603050405020304" pitchFamily="18" charset="0"/>
                <a:hlinkClick r:id="rId2"/>
              </a:rPr>
              <a:t>https://alfred.stlouisfed.org/</a:t>
            </a:r>
            <a:endParaRPr lang="en-US" sz="1800" b="0" i="0" u="none" strike="noStrike" dirty="0">
              <a:effectLst/>
              <a:latin typeface="Times New Roman" panose="02020603050405020304" pitchFamily="18" charset="0"/>
              <a:cs typeface="Times New Roman" panose="02020603050405020304" pitchFamily="18" charset="0"/>
            </a:endParaRPr>
          </a:p>
          <a:p>
            <a:pPr marL="0" indent="0">
              <a:lnSpc>
                <a:spcPct val="150000"/>
              </a:lnSpc>
              <a:buNone/>
            </a:pPr>
            <a:r>
              <a:rPr lang="en-US" sz="1800" b="0" i="0" dirty="0">
                <a:solidFill>
                  <a:srgbClr val="1D1C1D"/>
                </a:solidFill>
                <a:effectLst/>
                <a:latin typeface="Times New Roman" panose="02020603050405020304" pitchFamily="18" charset="0"/>
                <a:cs typeface="Times New Roman" panose="02020603050405020304" pitchFamily="18" charset="0"/>
              </a:rPr>
              <a:t>	U.S. Census Bureau. (n.d.). </a:t>
            </a:r>
            <a:r>
              <a:rPr lang="en-US" sz="1800" b="0" i="1" dirty="0">
                <a:solidFill>
                  <a:srgbClr val="1D1C1D"/>
                </a:solidFill>
                <a:effectLst/>
                <a:latin typeface="Times New Roman" panose="02020603050405020304" pitchFamily="18" charset="0"/>
                <a:cs typeface="Times New Roman" panose="02020603050405020304" pitchFamily="18" charset="0"/>
              </a:rPr>
              <a:t>United States Census Bureau</a:t>
            </a:r>
            <a:r>
              <a:rPr lang="en-US" sz="1800" b="0" i="0" dirty="0">
                <a:solidFill>
                  <a:srgbClr val="1D1C1D"/>
                </a:solidFill>
                <a:effectLst/>
                <a:latin typeface="Times New Roman" panose="02020603050405020304" pitchFamily="18" charset="0"/>
                <a:cs typeface="Times New Roman" panose="02020603050405020304" pitchFamily="18" charset="0"/>
              </a:rPr>
              <a:t>. Retrieved February 4, 2025, from </a:t>
            </a:r>
            <a:r>
              <a:rPr lang="en-US" sz="1800" b="0" i="0" u="none" strike="noStrike" dirty="0">
                <a:effectLst/>
                <a:latin typeface="Times New Roman" panose="02020603050405020304" pitchFamily="18" charset="0"/>
                <a:cs typeface="Times New Roman" panose="02020603050405020304" pitchFamily="18" charset="0"/>
                <a:hlinkClick r:id="rId3"/>
              </a:rPr>
              <a:t>https://www.census.gov/</a:t>
            </a:r>
            <a:endParaRPr lang="en-US" sz="1800" b="0" i="0" u="none" strike="noStrike" dirty="0">
              <a:effectLst/>
              <a:latin typeface="Times New Roman" panose="02020603050405020304" pitchFamily="18" charset="0"/>
              <a:cs typeface="Times New Roman" panose="02020603050405020304" pitchFamily="18" charset="0"/>
            </a:endParaRPr>
          </a:p>
          <a:p>
            <a:pPr marL="0" indent="0">
              <a:lnSpc>
                <a:spcPct val="150000"/>
              </a:lnSpc>
              <a:buNone/>
            </a:pPr>
            <a:r>
              <a:rPr lang="en-US" sz="1800" dirty="0">
                <a:latin typeface="Times New Roman" panose="02020603050405020304" pitchFamily="18" charset="0"/>
                <a:cs typeface="Times New Roman" panose="02020603050405020304" pitchFamily="18" charset="0"/>
              </a:rPr>
              <a:t>	U.S. Department of Housing and Urban Development. (n.d.). </a:t>
            </a:r>
            <a:r>
              <a:rPr lang="en-US" sz="1800" i="1" dirty="0">
                <a:latin typeface="Times New Roman" panose="02020603050405020304" pitchFamily="18" charset="0"/>
                <a:cs typeface="Times New Roman" panose="02020603050405020304" pitchFamily="18" charset="0"/>
              </a:rPr>
              <a:t>U.S. Department of Housing and Urban Development (HUD)</a:t>
            </a:r>
            <a:r>
              <a:rPr lang="en-US" sz="1800" dirty="0">
                <a:latin typeface="Times New Roman" panose="02020603050405020304" pitchFamily="18" charset="0"/>
                <a:cs typeface="Times New Roman" panose="02020603050405020304" pitchFamily="18" charset="0"/>
              </a:rPr>
              <a:t>. Retrieved February 4, 2025, from </a:t>
            </a:r>
            <a:r>
              <a:rPr lang="en-US" sz="1800" dirty="0">
                <a:latin typeface="Times New Roman" panose="02020603050405020304" pitchFamily="18" charset="0"/>
                <a:cs typeface="Times New Roman" panose="02020603050405020304" pitchFamily="18" charset="0"/>
                <a:hlinkClick r:id="rId4"/>
              </a:rPr>
              <a:t>https://www.hud.gov/</a:t>
            </a:r>
            <a:endParaRPr lang="en-US" sz="1800" dirty="0">
              <a:latin typeface="Times New Roman" panose="02020603050405020304" pitchFamily="18" charset="0"/>
              <a:cs typeface="Times New Roman" panose="02020603050405020304" pitchFamily="18" charset="0"/>
            </a:endParaRPr>
          </a:p>
          <a:p>
            <a:pPr marL="0" indent="0">
              <a:lnSpc>
                <a:spcPct val="150000"/>
              </a:lnSpc>
              <a:buNone/>
            </a:pPr>
            <a:r>
              <a:rPr lang="en-US" sz="1800" b="0" i="0" dirty="0">
                <a:solidFill>
                  <a:srgbClr val="1D1C1D"/>
                </a:solidFill>
                <a:effectLst/>
                <a:latin typeface="Times New Roman" panose="02020603050405020304" pitchFamily="18" charset="0"/>
                <a:cs typeface="Times New Roman" panose="02020603050405020304" pitchFamily="18" charset="0"/>
              </a:rPr>
              <a:t>	Herbert, C. E., Hermann, A., &amp; McCue, D. (2018). </a:t>
            </a:r>
            <a:r>
              <a:rPr lang="en-US" sz="1800" b="0" i="1" dirty="0">
                <a:solidFill>
                  <a:srgbClr val="1D1C1D"/>
                </a:solidFill>
                <a:effectLst/>
                <a:latin typeface="Times New Roman" panose="02020603050405020304" pitchFamily="18" charset="0"/>
                <a:cs typeface="Times New Roman" panose="02020603050405020304" pitchFamily="18" charset="0"/>
              </a:rPr>
              <a:t>Measuring housing affordability: Assessing the 30 percent of income standard</a:t>
            </a:r>
            <a:r>
              <a:rPr lang="en-US" sz="1800" b="0" i="0" dirty="0">
                <a:solidFill>
                  <a:srgbClr val="1D1C1D"/>
                </a:solidFill>
                <a:effectLst/>
                <a:latin typeface="Times New Roman" panose="02020603050405020304" pitchFamily="18" charset="0"/>
                <a:cs typeface="Times New Roman" panose="02020603050405020304" pitchFamily="18" charset="0"/>
              </a:rPr>
              <a:t> (Working Paper). Joint Center for Housing Studies of Harvard University. </a:t>
            </a:r>
            <a:r>
              <a:rPr lang="en-US" sz="1800" b="0" i="0" u="none" strike="noStrike" dirty="0">
                <a:effectLst/>
                <a:latin typeface="Times New Roman" panose="02020603050405020304" pitchFamily="18" charset="0"/>
                <a:cs typeface="Times New Roman" panose="02020603050405020304" pitchFamily="18" charset="0"/>
                <a:hlinkClick r:id="rId5"/>
              </a:rPr>
              <a:t>https://www.jchs.harvard.edu/sites/default/files/Harvard_JCHS_Herbert_Hermann_McCue_measuring_housing_affordability.pdf</a:t>
            </a:r>
            <a:endParaRPr lang="en-US" sz="1800" dirty="0">
              <a:latin typeface="Times New Roman" panose="02020603050405020304" pitchFamily="18" charset="0"/>
              <a:cs typeface="Times New Roman" panose="02020603050405020304" pitchFamily="18" charset="0"/>
            </a:endParaRPr>
          </a:p>
          <a:p>
            <a:pPr marL="0" indent="0">
              <a:lnSpc>
                <a:spcPct val="150000"/>
              </a:lnSpc>
              <a:buNone/>
            </a:pP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457062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3756B343-807D-456E-AA26-80E96B75D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B2D6DEFD-E9B5-E715-807A-5D36F310760B}"/>
              </a:ext>
            </a:extLst>
          </p:cNvPr>
          <p:cNvSpPr txBox="1"/>
          <p:nvPr/>
        </p:nvSpPr>
        <p:spPr>
          <a:xfrm>
            <a:off x="7239014" y="525982"/>
            <a:ext cx="4282983" cy="1200361"/>
          </a:xfrm>
          <a:prstGeom prst="rect">
            <a:avLst/>
          </a:prstGeom>
        </p:spPr>
        <p:txBody>
          <a:bodyPr vert="horz" lIns="91440" tIns="45720" rIns="91440" bIns="45720" rtlCol="0" anchor="b">
            <a:normAutofit/>
          </a:bodyPr>
          <a:lstStyle/>
          <a:p>
            <a:pPr>
              <a:lnSpc>
                <a:spcPct val="90000"/>
              </a:lnSpc>
              <a:spcBef>
                <a:spcPct val="0"/>
              </a:spcBef>
              <a:spcAft>
                <a:spcPts val="600"/>
              </a:spcAft>
            </a:pPr>
            <a:endParaRPr lang="en-US" sz="3600" dirty="0">
              <a:latin typeface="+mj-lt"/>
              <a:ea typeface="+mj-ea"/>
              <a:cs typeface="+mj-cs"/>
            </a:endParaRPr>
          </a:p>
        </p:txBody>
      </p:sp>
      <p:sp>
        <p:nvSpPr>
          <p:cNvPr id="31" name="Rectangle 30">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4641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0234"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graph with different colored lines&#10;&#10;Description automatically generated">
            <a:extLst>
              <a:ext uri="{FF2B5EF4-FFF2-40B4-BE49-F238E27FC236}">
                <a16:creationId xmlns:a16="http://schemas.microsoft.com/office/drawing/2014/main" id="{5D0C5E56-DBD4-F671-9EF6-103691833ECF}"/>
              </a:ext>
            </a:extLst>
          </p:cNvPr>
          <p:cNvPicPr>
            <a:picLocks noChangeAspect="1"/>
          </p:cNvPicPr>
          <p:nvPr/>
        </p:nvPicPr>
        <p:blipFill>
          <a:blip r:embed="rId2">
            <a:extLst>
              <a:ext uri="{28A0092B-C50C-407E-A947-70E740481C1C}">
                <a14:useLocalDpi xmlns:a14="http://schemas.microsoft.com/office/drawing/2010/main" val="0"/>
              </a:ext>
            </a:extLst>
          </a:blip>
          <a:srcRect t="5258" b="141"/>
          <a:stretch/>
        </p:blipFill>
        <p:spPr>
          <a:xfrm>
            <a:off x="-2" y="-1"/>
            <a:ext cx="6919280" cy="6290867"/>
          </a:xfrm>
          <a:prstGeom prst="rect">
            <a:avLst/>
          </a:prstGeom>
        </p:spPr>
      </p:pic>
      <p:sp>
        <p:nvSpPr>
          <p:cNvPr id="35" name="Rectangle 34">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277786"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677179"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7">
            <a:extLst>
              <a:ext uri="{FF2B5EF4-FFF2-40B4-BE49-F238E27FC236}">
                <a16:creationId xmlns:a16="http://schemas.microsoft.com/office/drawing/2014/main" id="{595FA538-9A69-EEFC-1862-46CD0E7DD5B1}"/>
              </a:ext>
            </a:extLst>
          </p:cNvPr>
          <p:cNvSpPr>
            <a:spLocks noGrp="1"/>
          </p:cNvSpPr>
          <p:nvPr>
            <p:ph idx="1"/>
          </p:nvPr>
        </p:nvSpPr>
        <p:spPr>
          <a:xfrm>
            <a:off x="7232073" y="2017602"/>
            <a:ext cx="4114786" cy="2977185"/>
          </a:xfrm>
        </p:spPr>
        <p:txBody>
          <a:bodyPr>
            <a:noAutofit/>
          </a:bodyPr>
          <a:lstStyle/>
          <a:p>
            <a:pPr marL="0" indent="0">
              <a:lnSpc>
                <a:spcPct val="170000"/>
              </a:lnSpc>
              <a:buNone/>
            </a:pPr>
            <a:r>
              <a:rPr lang="en-US" sz="1400" dirty="0">
                <a:latin typeface="Times New Roman" panose="02020603050405020304" pitchFamily="18" charset="0"/>
                <a:cs typeface="Times New Roman" panose="02020603050405020304" pitchFamily="18" charset="0"/>
              </a:rPr>
              <a:t>This data shows that over the five-year span from 2019-2023 the median home value in Clackamas, Washington, and Multnomah counties saw a significant increase.</a:t>
            </a:r>
          </a:p>
          <a:p>
            <a:pPr marL="0" indent="0">
              <a:lnSpc>
                <a:spcPct val="170000"/>
              </a:lnSpc>
              <a:buNone/>
            </a:pPr>
            <a:r>
              <a:rPr lang="en-US" sz="1400" u="sng" dirty="0">
                <a:latin typeface="Times New Roman" panose="02020603050405020304" pitchFamily="18" charset="0"/>
                <a:cs typeface="Times New Roman" panose="02020603050405020304" pitchFamily="18" charset="0"/>
              </a:rPr>
              <a:t>Total Increases are as follows:</a:t>
            </a:r>
          </a:p>
          <a:p>
            <a:pPr>
              <a:lnSpc>
                <a:spcPct val="170000"/>
              </a:lnSpc>
            </a:pPr>
            <a:r>
              <a:rPr lang="en-US" sz="1400" dirty="0">
                <a:latin typeface="Times New Roman" panose="02020603050405020304" pitchFamily="18" charset="0"/>
                <a:cs typeface="Times New Roman" panose="02020603050405020304" pitchFamily="18" charset="0"/>
              </a:rPr>
              <a:t>Clackamas – 40.3%</a:t>
            </a:r>
          </a:p>
          <a:p>
            <a:pPr>
              <a:lnSpc>
                <a:spcPct val="170000"/>
              </a:lnSpc>
            </a:pPr>
            <a:r>
              <a:rPr lang="en-US" sz="1400" dirty="0">
                <a:latin typeface="Times New Roman" panose="02020603050405020304" pitchFamily="18" charset="0"/>
                <a:cs typeface="Times New Roman" panose="02020603050405020304" pitchFamily="18" charset="0"/>
              </a:rPr>
              <a:t>Washington – 38.7%</a:t>
            </a:r>
          </a:p>
          <a:p>
            <a:pPr>
              <a:lnSpc>
                <a:spcPct val="170000"/>
              </a:lnSpc>
            </a:pPr>
            <a:r>
              <a:rPr lang="en-US" sz="1400" dirty="0">
                <a:latin typeface="Times New Roman" panose="02020603050405020304" pitchFamily="18" charset="0"/>
                <a:cs typeface="Times New Roman" panose="02020603050405020304" pitchFamily="18" charset="0"/>
              </a:rPr>
              <a:t>Multnomah -  32.7%</a:t>
            </a:r>
          </a:p>
        </p:txBody>
      </p:sp>
      <p:sp>
        <p:nvSpPr>
          <p:cNvPr id="2" name="TextBox 1">
            <a:extLst>
              <a:ext uri="{FF2B5EF4-FFF2-40B4-BE49-F238E27FC236}">
                <a16:creationId xmlns:a16="http://schemas.microsoft.com/office/drawing/2014/main" id="{A856C457-C199-A123-2497-D34D9A8B3CFB}"/>
              </a:ext>
            </a:extLst>
          </p:cNvPr>
          <p:cNvSpPr txBox="1"/>
          <p:nvPr/>
        </p:nvSpPr>
        <p:spPr>
          <a:xfrm>
            <a:off x="310233" y="5960379"/>
            <a:ext cx="5466522" cy="246221"/>
          </a:xfrm>
          <a:prstGeom prst="rect">
            <a:avLst/>
          </a:prstGeom>
          <a:noFill/>
        </p:spPr>
        <p:txBody>
          <a:bodyPr wrap="square" rtlCol="0">
            <a:spAutoFit/>
          </a:bodyPr>
          <a:lstStyle/>
          <a:p>
            <a:r>
              <a:rPr lang="en-US" sz="1000" dirty="0">
                <a:latin typeface="Times New Roman" panose="02020603050405020304" pitchFamily="18" charset="0"/>
                <a:cs typeface="Times New Roman" panose="02020603050405020304" pitchFamily="18" charset="0"/>
              </a:rPr>
              <a:t>Source: USCensus.gov (n.d.)</a:t>
            </a:r>
          </a:p>
        </p:txBody>
      </p:sp>
    </p:spTree>
    <p:extLst>
      <p:ext uri="{BB962C8B-B14F-4D97-AF65-F5344CB8AC3E}">
        <p14:creationId xmlns:p14="http://schemas.microsoft.com/office/powerpoint/2010/main" val="28442109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screenshot of a map&#10;&#10;Description automatically generated">
            <a:extLst>
              <a:ext uri="{FF2B5EF4-FFF2-40B4-BE49-F238E27FC236}">
                <a16:creationId xmlns:a16="http://schemas.microsoft.com/office/drawing/2014/main" id="{A6172785-CFD4-8967-EAAD-649AC6E17754}"/>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831" y="-1"/>
            <a:ext cx="8246058" cy="6649279"/>
          </a:xfrm>
        </p:spPr>
      </p:pic>
      <p:sp>
        <p:nvSpPr>
          <p:cNvPr id="3" name="TextBox 2">
            <a:extLst>
              <a:ext uri="{FF2B5EF4-FFF2-40B4-BE49-F238E27FC236}">
                <a16:creationId xmlns:a16="http://schemas.microsoft.com/office/drawing/2014/main" id="{F04BB51C-C235-7BD5-7638-5AD75E9598B2}"/>
              </a:ext>
            </a:extLst>
          </p:cNvPr>
          <p:cNvSpPr txBox="1"/>
          <p:nvPr/>
        </p:nvSpPr>
        <p:spPr>
          <a:xfrm>
            <a:off x="619433" y="442452"/>
            <a:ext cx="7983794" cy="369332"/>
          </a:xfrm>
          <a:prstGeom prst="rect">
            <a:avLst/>
          </a:prstGeom>
          <a:noFill/>
        </p:spPr>
        <p:txBody>
          <a:bodyPr wrap="square" rtlCol="0">
            <a:spAutoFit/>
          </a:bodyPr>
          <a:lstStyle/>
          <a:p>
            <a:r>
              <a:rPr lang="en-US" dirty="0"/>
              <a:t>Interactive map showing median home values across all 23 county subdivisions</a:t>
            </a:r>
          </a:p>
        </p:txBody>
      </p:sp>
      <p:sp>
        <p:nvSpPr>
          <p:cNvPr id="4" name="TextBox 3">
            <a:extLst>
              <a:ext uri="{FF2B5EF4-FFF2-40B4-BE49-F238E27FC236}">
                <a16:creationId xmlns:a16="http://schemas.microsoft.com/office/drawing/2014/main" id="{2206C14A-2054-D4B9-E52E-B3CFAFE461F2}"/>
              </a:ext>
            </a:extLst>
          </p:cNvPr>
          <p:cNvSpPr txBox="1"/>
          <p:nvPr/>
        </p:nvSpPr>
        <p:spPr>
          <a:xfrm>
            <a:off x="7796980" y="1116584"/>
            <a:ext cx="4395019" cy="4480073"/>
          </a:xfrm>
          <a:prstGeom prst="rect">
            <a:avLst/>
          </a:prstGeom>
          <a:noFill/>
        </p:spPr>
        <p:txBody>
          <a:bodyPr wrap="square" rtlCol="0">
            <a:spAutoFit/>
          </a:bodyPr>
          <a:lstStyle/>
          <a:p>
            <a:pPr>
              <a:lnSpc>
                <a:spcPct val="150000"/>
              </a:lnSpc>
            </a:pPr>
            <a:r>
              <a:rPr lang="en-US" sz="1600" b="1" i="0" dirty="0">
                <a:solidFill>
                  <a:srgbClr val="1D1C1D"/>
                </a:solidFill>
                <a:effectLst/>
                <a:latin typeface="Times New Roman" panose="02020603050405020304" pitchFamily="18" charset="0"/>
                <a:cs typeface="Times New Roman" panose="02020603050405020304" pitchFamily="18" charset="0"/>
              </a:rPr>
              <a:t>Highest Median Home Value (2023)</a:t>
            </a:r>
            <a:br>
              <a:rPr lang="en-US" sz="1600" dirty="0">
                <a:latin typeface="Times New Roman" panose="02020603050405020304" pitchFamily="18" charset="0"/>
                <a:cs typeface="Times New Roman" panose="02020603050405020304" pitchFamily="18" charset="0"/>
              </a:rPr>
            </a:br>
            <a:r>
              <a:rPr lang="en-US" sz="1600" b="0" i="0" dirty="0">
                <a:solidFill>
                  <a:srgbClr val="1D1C1D"/>
                </a:solidFill>
                <a:effectLst/>
                <a:latin typeface="Times New Roman" panose="02020603050405020304" pitchFamily="18" charset="0"/>
                <a:cs typeface="Times New Roman" panose="02020603050405020304" pitchFamily="18" charset="0"/>
              </a:rPr>
              <a:t>Skyline, Multnomah, Oregon – $780,100</a:t>
            </a:r>
            <a:br>
              <a:rPr lang="en-US" sz="1600" dirty="0">
                <a:latin typeface="Times New Roman" panose="02020603050405020304" pitchFamily="18" charset="0"/>
                <a:cs typeface="Times New Roman" panose="02020603050405020304" pitchFamily="18" charset="0"/>
              </a:rPr>
            </a:br>
            <a:r>
              <a:rPr lang="en-US" sz="1600" b="0" i="0" dirty="0">
                <a:solidFill>
                  <a:srgbClr val="1D1C1D"/>
                </a:solidFill>
                <a:effectLst/>
                <a:latin typeface="Times New Roman" panose="02020603050405020304" pitchFamily="18" charset="0"/>
                <a:cs typeface="Times New Roman" panose="02020603050405020304" pitchFamily="18" charset="0"/>
              </a:rPr>
              <a:t>Yoder, Clackamas, Oregon – $719,800</a:t>
            </a:r>
            <a:br>
              <a:rPr lang="en-US" sz="1600" dirty="0">
                <a:latin typeface="Times New Roman" panose="02020603050405020304" pitchFamily="18" charset="0"/>
                <a:cs typeface="Times New Roman" panose="02020603050405020304" pitchFamily="18" charset="0"/>
              </a:rPr>
            </a:br>
            <a:r>
              <a:rPr lang="en-US" sz="1600" b="0" i="0" dirty="0">
                <a:solidFill>
                  <a:srgbClr val="1D1C1D"/>
                </a:solidFill>
                <a:effectLst/>
                <a:latin typeface="Times New Roman" panose="02020603050405020304" pitchFamily="18" charset="0"/>
                <a:cs typeface="Times New Roman" panose="02020603050405020304" pitchFamily="18" charset="0"/>
              </a:rPr>
              <a:t>Portland West, Multnomah, Oregon – $694,000</a:t>
            </a:r>
            <a:br>
              <a:rPr lang="en-US" sz="1600" dirty="0">
                <a:latin typeface="Times New Roman" panose="02020603050405020304" pitchFamily="18" charset="0"/>
                <a:cs typeface="Times New Roman" panose="02020603050405020304" pitchFamily="18" charset="0"/>
              </a:rPr>
            </a:br>
            <a:r>
              <a:rPr lang="en-US" sz="1600" b="0" i="0" dirty="0">
                <a:solidFill>
                  <a:srgbClr val="1D1C1D"/>
                </a:solidFill>
                <a:effectLst/>
                <a:latin typeface="Times New Roman" panose="02020603050405020304" pitchFamily="18" charset="0"/>
                <a:cs typeface="Times New Roman" panose="02020603050405020304" pitchFamily="18" charset="0"/>
              </a:rPr>
              <a:t>Wilsonville, Clackamas, Oregon – $605,600</a:t>
            </a:r>
          </a:p>
          <a:p>
            <a:pPr>
              <a:lnSpc>
                <a:spcPct val="150000"/>
              </a:lnSpc>
            </a:pPr>
            <a:br>
              <a:rPr lang="en-US" sz="1600" dirty="0">
                <a:latin typeface="Times New Roman" panose="02020603050405020304" pitchFamily="18" charset="0"/>
                <a:cs typeface="Times New Roman" panose="02020603050405020304" pitchFamily="18" charset="0"/>
              </a:rPr>
            </a:br>
            <a:r>
              <a:rPr lang="en-US" sz="1600" b="1" i="0" dirty="0">
                <a:solidFill>
                  <a:srgbClr val="1D1C1D"/>
                </a:solidFill>
                <a:effectLst/>
                <a:latin typeface="Times New Roman" panose="02020603050405020304" pitchFamily="18" charset="0"/>
                <a:cs typeface="Times New Roman" panose="02020603050405020304" pitchFamily="18" charset="0"/>
              </a:rPr>
              <a:t>Lowest Median Home Value (2023)</a:t>
            </a:r>
            <a:br>
              <a:rPr lang="en-US" sz="1600" dirty="0">
                <a:latin typeface="Times New Roman" panose="02020603050405020304" pitchFamily="18" charset="0"/>
                <a:cs typeface="Times New Roman" panose="02020603050405020304" pitchFamily="18" charset="0"/>
              </a:rPr>
            </a:br>
            <a:r>
              <a:rPr lang="en-US" sz="1600" b="0" i="0" dirty="0">
                <a:solidFill>
                  <a:srgbClr val="1D1C1D"/>
                </a:solidFill>
                <a:effectLst/>
                <a:latin typeface="Times New Roman" panose="02020603050405020304" pitchFamily="18" charset="0"/>
                <a:cs typeface="Times New Roman" panose="02020603050405020304" pitchFamily="18" charset="0"/>
              </a:rPr>
              <a:t>Gresham, Multnomah, Oregon – $438,300</a:t>
            </a:r>
            <a:br>
              <a:rPr lang="en-US" sz="1600" dirty="0">
                <a:latin typeface="Times New Roman" panose="02020603050405020304" pitchFamily="18" charset="0"/>
                <a:cs typeface="Times New Roman" panose="02020603050405020304" pitchFamily="18" charset="0"/>
              </a:rPr>
            </a:br>
            <a:r>
              <a:rPr lang="en-US" sz="1600" b="0" i="0" dirty="0">
                <a:solidFill>
                  <a:srgbClr val="1D1C1D"/>
                </a:solidFill>
                <a:effectLst/>
                <a:latin typeface="Times New Roman" panose="02020603050405020304" pitchFamily="18" charset="0"/>
                <a:cs typeface="Times New Roman" panose="02020603050405020304" pitchFamily="18" charset="0"/>
              </a:rPr>
              <a:t>Molalla, Clackamas, Oregon – $438,300</a:t>
            </a:r>
            <a:br>
              <a:rPr lang="en-US" sz="1600" dirty="0">
                <a:latin typeface="Times New Roman" panose="02020603050405020304" pitchFamily="18" charset="0"/>
                <a:cs typeface="Times New Roman" panose="02020603050405020304" pitchFamily="18" charset="0"/>
              </a:rPr>
            </a:br>
            <a:r>
              <a:rPr lang="en-US" sz="1600" b="0" i="0" dirty="0">
                <a:solidFill>
                  <a:srgbClr val="1D1C1D"/>
                </a:solidFill>
                <a:effectLst/>
                <a:latin typeface="Times New Roman" panose="02020603050405020304" pitchFamily="18" charset="0"/>
                <a:cs typeface="Times New Roman" panose="02020603050405020304" pitchFamily="18" charset="0"/>
              </a:rPr>
              <a:t>Forest Grove-Cornelius, Washington, Oregon – $457,200</a:t>
            </a:r>
            <a:br>
              <a:rPr lang="en-US" sz="1600" dirty="0">
                <a:latin typeface="Times New Roman" panose="02020603050405020304" pitchFamily="18" charset="0"/>
                <a:cs typeface="Times New Roman" panose="02020603050405020304" pitchFamily="18" charset="0"/>
              </a:rPr>
            </a:br>
            <a:r>
              <a:rPr lang="en-US" sz="1600" b="0" i="0" dirty="0">
                <a:solidFill>
                  <a:srgbClr val="1D1C1D"/>
                </a:solidFill>
                <a:effectLst/>
                <a:latin typeface="Times New Roman" panose="02020603050405020304" pitchFamily="18" charset="0"/>
                <a:cs typeface="Times New Roman" panose="02020603050405020304" pitchFamily="18" charset="0"/>
              </a:rPr>
              <a:t>Canby, Clackamas, Oregon – $484,700</a:t>
            </a:r>
            <a:endParaRPr lang="en-US" sz="16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87C2F147-45C6-691F-9FEC-99FCBF16D52D}"/>
              </a:ext>
            </a:extLst>
          </p:cNvPr>
          <p:cNvSpPr txBox="1"/>
          <p:nvPr/>
        </p:nvSpPr>
        <p:spPr>
          <a:xfrm>
            <a:off x="241960" y="6526167"/>
            <a:ext cx="6099312" cy="246221"/>
          </a:xfrm>
          <a:prstGeom prst="rect">
            <a:avLst/>
          </a:prstGeom>
          <a:noFill/>
        </p:spPr>
        <p:txBody>
          <a:bodyPr wrap="square">
            <a:spAutoFit/>
          </a:bodyPr>
          <a:lstStyle/>
          <a:p>
            <a:r>
              <a:rPr lang="en-US" sz="1000" dirty="0">
                <a:latin typeface="Times New Roman" panose="02020603050405020304" pitchFamily="18" charset="0"/>
                <a:cs typeface="Times New Roman" panose="02020603050405020304" pitchFamily="18" charset="0"/>
              </a:rPr>
              <a:t>Source: U.S. Department of Housing and Urban Development. (n.d.)</a:t>
            </a:r>
          </a:p>
        </p:txBody>
      </p:sp>
    </p:spTree>
    <p:extLst>
      <p:ext uri="{BB962C8B-B14F-4D97-AF65-F5344CB8AC3E}">
        <p14:creationId xmlns:p14="http://schemas.microsoft.com/office/powerpoint/2010/main" val="12893248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C7A802-C906-2D69-681B-9A7082BCC553}"/>
              </a:ext>
            </a:extLst>
          </p:cNvPr>
          <p:cNvSpPr>
            <a:spLocks noGrp="1"/>
          </p:cNvSpPr>
          <p:nvPr>
            <p:ph type="title"/>
          </p:nvPr>
        </p:nvSpPr>
        <p:spPr/>
        <p:txBody>
          <a:bodyPr>
            <a:normAutofit fontScale="90000"/>
          </a:bodyPr>
          <a:lstStyle/>
          <a:p>
            <a:r>
              <a:rPr lang="en-US" b="1" i="1" dirty="0">
                <a:solidFill>
                  <a:srgbClr val="1D1C1D"/>
                </a:solidFill>
                <a:effectLst/>
                <a:latin typeface="Times New Roman" panose="02020603050405020304" pitchFamily="18" charset="0"/>
                <a:cs typeface="Times New Roman" panose="02020603050405020304" pitchFamily="18" charset="0"/>
              </a:rPr>
              <a:t>Did changes in housing inventory influence home values from 2019 to 2023?</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7FC7537-F700-4E2A-5361-7A17A3DC398C}"/>
              </a:ext>
            </a:extLst>
          </p:cNvPr>
          <p:cNvSpPr>
            <a:spLocks noGrp="1"/>
          </p:cNvSpPr>
          <p:nvPr>
            <p:ph idx="1"/>
          </p:nvPr>
        </p:nvSpPr>
        <p:spPr/>
        <p:txBody>
          <a:bodyPr/>
          <a:lstStyle/>
          <a:p>
            <a:pPr>
              <a:lnSpc>
                <a:spcPct val="150000"/>
              </a:lnSpc>
            </a:pPr>
            <a:r>
              <a:rPr lang="en-US" b="1" i="0" dirty="0">
                <a:solidFill>
                  <a:srgbClr val="1D1C1D"/>
                </a:solidFill>
                <a:effectLst/>
                <a:latin typeface="Times New Roman" panose="02020603050405020304" pitchFamily="18" charset="0"/>
                <a:cs typeface="Times New Roman" panose="02020603050405020304" pitchFamily="18" charset="0"/>
              </a:rPr>
              <a:t>Null Hypothesis:</a:t>
            </a:r>
            <a:r>
              <a:rPr lang="en-US" b="0" i="0" dirty="0">
                <a:solidFill>
                  <a:srgbClr val="1D1C1D"/>
                </a:solidFill>
                <a:effectLst/>
                <a:latin typeface="Times New Roman" panose="02020603050405020304" pitchFamily="18" charset="0"/>
                <a:cs typeface="Times New Roman" panose="02020603050405020304" pitchFamily="18" charset="0"/>
              </a:rPr>
              <a:t> Changes in housing inventory did not significantly influence median home values in Washington, Clackamas, and Multnomah Counties from 2019 to 2023.</a:t>
            </a:r>
          </a:p>
          <a:p>
            <a:pPr>
              <a:lnSpc>
                <a:spcPct val="150000"/>
              </a:lnSpc>
            </a:pPr>
            <a:r>
              <a:rPr lang="en-US" b="1" i="0" dirty="0">
                <a:solidFill>
                  <a:srgbClr val="1D1C1D"/>
                </a:solidFill>
                <a:effectLst/>
                <a:latin typeface="Times New Roman" panose="02020603050405020304" pitchFamily="18" charset="0"/>
                <a:cs typeface="Times New Roman" panose="02020603050405020304" pitchFamily="18" charset="0"/>
              </a:rPr>
              <a:t>Alternative Hypothesis:</a:t>
            </a:r>
            <a:r>
              <a:rPr lang="en-US" b="0" i="0" dirty="0">
                <a:solidFill>
                  <a:srgbClr val="1D1C1D"/>
                </a:solidFill>
                <a:effectLst/>
                <a:latin typeface="Times New Roman" panose="02020603050405020304" pitchFamily="18" charset="0"/>
                <a:cs typeface="Times New Roman" panose="02020603050405020304" pitchFamily="18" charset="0"/>
              </a:rPr>
              <a:t> Changes in housing inventory had a statistically significant influence on median home values in Washington, Clackamas, and Multnomah Counties from 2019 to 2023.</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017883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3756B343-807D-456E-AA26-80E96B75D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4641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0234"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Content Placeholder 8" descr="A graph with red and green lines and numbers&#10;&#10;Description automatically generated">
            <a:extLst>
              <a:ext uri="{FF2B5EF4-FFF2-40B4-BE49-F238E27FC236}">
                <a16:creationId xmlns:a16="http://schemas.microsoft.com/office/drawing/2014/main" id="{9CDF5D82-53A2-67CD-4392-999572E5A75E}"/>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l="8117" r="12601" b="-1"/>
          <a:stretch/>
        </p:blipFill>
        <p:spPr>
          <a:xfrm>
            <a:off x="457200" y="435948"/>
            <a:ext cx="5628018" cy="5324142"/>
          </a:xfrm>
          <a:prstGeom prst="rect">
            <a:avLst/>
          </a:prstGeom>
        </p:spPr>
      </p:pic>
      <p:sp>
        <p:nvSpPr>
          <p:cNvPr id="46" name="Rectangle 45">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277786"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 Placeholder 10">
            <a:extLst>
              <a:ext uri="{FF2B5EF4-FFF2-40B4-BE49-F238E27FC236}">
                <a16:creationId xmlns:a16="http://schemas.microsoft.com/office/drawing/2014/main" id="{7D751BA9-8535-6D9F-1DED-47A6BB8E3499}"/>
              </a:ext>
            </a:extLst>
          </p:cNvPr>
          <p:cNvSpPr>
            <a:spLocks noGrp="1"/>
          </p:cNvSpPr>
          <p:nvPr>
            <p:ph type="body" sz="half" idx="2"/>
          </p:nvPr>
        </p:nvSpPr>
        <p:spPr>
          <a:xfrm>
            <a:off x="7277786" y="1996599"/>
            <a:ext cx="4457014" cy="3511943"/>
          </a:xfrm>
        </p:spPr>
        <p:txBody>
          <a:bodyPr vert="horz" lIns="91440" tIns="45720" rIns="91440" bIns="45720" rtlCol="0" anchor="ctr">
            <a:normAutofit/>
          </a:bodyPr>
          <a:lstStyle/>
          <a:p>
            <a:pPr indent="-228600">
              <a:lnSpc>
                <a:spcPct val="160000"/>
              </a:lnSpc>
              <a:buFont typeface="Arial" panose="020B0604020202020204" pitchFamily="34" charset="0"/>
              <a:buChar char="•"/>
            </a:pPr>
            <a:r>
              <a:rPr lang="en-US" b="1" dirty="0">
                <a:effectLst/>
                <a:latin typeface="Times New Roman" panose="02020603050405020304" pitchFamily="18" charset="0"/>
                <a:cs typeface="Times New Roman" panose="02020603050405020304" pitchFamily="18" charset="0"/>
              </a:rPr>
              <a:t>Significant correlation in Clackamas and Multnomah</a:t>
            </a:r>
            <a:r>
              <a:rPr lang="en-US" b="0" dirty="0">
                <a:effectLst/>
                <a:latin typeface="Times New Roman" panose="02020603050405020304" pitchFamily="18" charset="0"/>
                <a:cs typeface="Times New Roman" panose="02020603050405020304" pitchFamily="18" charset="0"/>
              </a:rPr>
              <a:t> → As inventory decreased, home values rose.</a:t>
            </a:r>
          </a:p>
          <a:p>
            <a:pPr indent="-228600">
              <a:lnSpc>
                <a:spcPct val="160000"/>
              </a:lnSpc>
              <a:buFont typeface="Arial" panose="020B0604020202020204" pitchFamily="34" charset="0"/>
              <a:buChar char="•"/>
            </a:pPr>
            <a:endParaRPr lang="en-US" b="0" dirty="0">
              <a:effectLst/>
              <a:latin typeface="Times New Roman" panose="02020603050405020304" pitchFamily="18" charset="0"/>
              <a:cs typeface="Times New Roman" panose="02020603050405020304" pitchFamily="18" charset="0"/>
            </a:endParaRPr>
          </a:p>
          <a:p>
            <a:pPr indent="-228600">
              <a:lnSpc>
                <a:spcPct val="160000"/>
              </a:lnSpc>
              <a:buFont typeface="Arial" panose="020B0604020202020204" pitchFamily="34" charset="0"/>
              <a:buChar char="•"/>
            </a:pPr>
            <a:r>
              <a:rPr lang="en-US" b="1" dirty="0">
                <a:effectLst/>
                <a:latin typeface="Times New Roman" panose="02020603050405020304" pitchFamily="18" charset="0"/>
                <a:cs typeface="Times New Roman" panose="02020603050405020304" pitchFamily="18" charset="0"/>
              </a:rPr>
              <a:t>Washington County had almost no relationship (R² = 0.0554)</a:t>
            </a:r>
            <a:r>
              <a:rPr lang="en-US" b="0" dirty="0">
                <a:effectLst/>
                <a:latin typeface="Times New Roman" panose="02020603050405020304" pitchFamily="18" charset="0"/>
                <a:cs typeface="Times New Roman" panose="02020603050405020304" pitchFamily="18" charset="0"/>
              </a:rPr>
              <a:t>, meaning inventory changes did not meaningfully impact home values.</a:t>
            </a:r>
          </a:p>
          <a:p>
            <a:pPr indent="-228600">
              <a:lnSpc>
                <a:spcPct val="16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sp>
        <p:nvSpPr>
          <p:cNvPr id="48" name="Rectangle 47">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677179"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26DE53E3-E51C-F995-3A85-4D0B10CD31CC}"/>
              </a:ext>
            </a:extLst>
          </p:cNvPr>
          <p:cNvSpPr txBox="1"/>
          <p:nvPr/>
        </p:nvSpPr>
        <p:spPr>
          <a:xfrm>
            <a:off x="320059" y="5901933"/>
            <a:ext cx="3239990" cy="246221"/>
          </a:xfrm>
          <a:prstGeom prst="rect">
            <a:avLst/>
          </a:prstGeom>
          <a:noFill/>
        </p:spPr>
        <p:txBody>
          <a:bodyPr wrap="none" rtlCol="0">
            <a:spAutoFit/>
          </a:bodyPr>
          <a:lstStyle/>
          <a:p>
            <a:r>
              <a:rPr lang="en-US" sz="1000" dirty="0">
                <a:latin typeface="Times New Roman" panose="02020603050405020304" pitchFamily="18" charset="0"/>
                <a:cs typeface="Times New Roman" panose="02020603050405020304" pitchFamily="18" charset="0"/>
              </a:rPr>
              <a:t>Sources: USCensus.gov (n.d.), Federal Reserve Bank (n.d.)</a:t>
            </a:r>
            <a:endParaRPr lang="en-US" sz="1000" dirty="0"/>
          </a:p>
        </p:txBody>
      </p:sp>
    </p:spTree>
    <p:extLst>
      <p:ext uri="{BB962C8B-B14F-4D97-AF65-F5344CB8AC3E}">
        <p14:creationId xmlns:p14="http://schemas.microsoft.com/office/powerpoint/2010/main" val="13434696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C6216-C32C-72D2-4FFF-87B016EDB068}"/>
              </a:ext>
            </a:extLst>
          </p:cNvPr>
          <p:cNvSpPr>
            <a:spLocks noGrp="1"/>
          </p:cNvSpPr>
          <p:nvPr>
            <p:ph type="title"/>
          </p:nvPr>
        </p:nvSpPr>
        <p:spPr/>
        <p:txBody>
          <a:bodyPr>
            <a:normAutofit/>
          </a:bodyPr>
          <a:lstStyle/>
          <a:p>
            <a:r>
              <a:rPr lang="en-US" b="1" i="1" dirty="0">
                <a:solidFill>
                  <a:srgbClr val="1D1C1D"/>
                </a:solidFill>
                <a:effectLst/>
                <a:latin typeface="Times New Roman" panose="02020603050405020304" pitchFamily="18" charset="0"/>
                <a:cs typeface="Times New Roman" panose="02020603050405020304" pitchFamily="18" charset="0"/>
              </a:rPr>
              <a:t>Did changes in mortgage rates influence median home values from 2019 to 2023?</a:t>
            </a:r>
            <a:endParaRPr lang="en-US" b="1" i="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A7F2CE1-136A-FE64-5399-AD97FA123AD7}"/>
              </a:ext>
            </a:extLst>
          </p:cNvPr>
          <p:cNvSpPr>
            <a:spLocks noGrp="1"/>
          </p:cNvSpPr>
          <p:nvPr>
            <p:ph idx="1"/>
          </p:nvPr>
        </p:nvSpPr>
        <p:spPr/>
        <p:txBody>
          <a:bodyPr>
            <a:normAutofit/>
          </a:bodyPr>
          <a:lstStyle/>
          <a:p>
            <a:pPr marL="0" indent="0">
              <a:lnSpc>
                <a:spcPct val="150000"/>
              </a:lnSpc>
              <a:buNone/>
            </a:pPr>
            <a:r>
              <a:rPr lang="en-US" b="1" i="0" dirty="0">
                <a:solidFill>
                  <a:srgbClr val="1D1C1D"/>
                </a:solidFill>
                <a:effectLst/>
                <a:latin typeface="Times New Roman" panose="02020603050405020304" pitchFamily="18" charset="0"/>
                <a:cs typeface="Times New Roman" panose="02020603050405020304" pitchFamily="18" charset="0"/>
              </a:rPr>
              <a:t>Null Hypothesis:</a:t>
            </a:r>
            <a:r>
              <a:rPr lang="en-US" b="0" i="0" dirty="0">
                <a:solidFill>
                  <a:srgbClr val="1D1C1D"/>
                </a:solidFill>
                <a:effectLst/>
                <a:latin typeface="Times New Roman" panose="02020603050405020304" pitchFamily="18" charset="0"/>
                <a:cs typeface="Times New Roman" panose="02020603050405020304" pitchFamily="18" charset="0"/>
              </a:rPr>
              <a:t> Changes in mortgage rates did not significantly influence median home values in Washington, Clackamas, and Multnomah Counties from 2019 to 2023.</a:t>
            </a:r>
          </a:p>
          <a:p>
            <a:pPr marL="0" indent="0">
              <a:lnSpc>
                <a:spcPct val="150000"/>
              </a:lnSpc>
              <a:buNone/>
            </a:pPr>
            <a:r>
              <a:rPr lang="en-US" b="1" i="0" dirty="0">
                <a:solidFill>
                  <a:srgbClr val="1D1C1D"/>
                </a:solidFill>
                <a:effectLst/>
                <a:latin typeface="Times New Roman" panose="02020603050405020304" pitchFamily="18" charset="0"/>
                <a:cs typeface="Times New Roman" panose="02020603050405020304" pitchFamily="18" charset="0"/>
              </a:rPr>
              <a:t>Alternative Hypothesis: </a:t>
            </a:r>
            <a:r>
              <a:rPr lang="en-US" b="0" i="0" dirty="0">
                <a:solidFill>
                  <a:srgbClr val="1D1C1D"/>
                </a:solidFill>
                <a:effectLst/>
                <a:latin typeface="Times New Roman" panose="02020603050405020304" pitchFamily="18" charset="0"/>
                <a:cs typeface="Times New Roman" panose="02020603050405020304" pitchFamily="18" charset="0"/>
              </a:rPr>
              <a:t>Changes in mortgage rates had a statistically significant influence on median home values in Washington, Clackamas, and Multnomah Counties from 2019 to 2023.</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79156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2" name="Rectangle 41">
            <a:extLst>
              <a:ext uri="{FF2B5EF4-FFF2-40B4-BE49-F238E27FC236}">
                <a16:creationId xmlns:a16="http://schemas.microsoft.com/office/drawing/2014/main" id="{BA79A7CF-01AF-4178-9369-94E0C90EB0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433973" y="-827233"/>
            <a:ext cx="1715478" cy="858342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Rectangle 45">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2085" y="664308"/>
            <a:ext cx="8082632" cy="560034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Content Placeholder 27" descr="A graph with a line and a chart with numbers and a graph&#10;&#10;Description automatically generated with medium confidence">
            <a:extLst>
              <a:ext uri="{FF2B5EF4-FFF2-40B4-BE49-F238E27FC236}">
                <a16:creationId xmlns:a16="http://schemas.microsoft.com/office/drawing/2014/main" id="{4F2BA404-A1EF-295B-BC29-6D24FAA48E2A}"/>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17110" y="731691"/>
            <a:ext cx="6949204" cy="5211906"/>
          </a:xfrm>
          <a:prstGeom prst="rect">
            <a:avLst/>
          </a:prstGeom>
        </p:spPr>
      </p:pic>
      <p:sp>
        <p:nvSpPr>
          <p:cNvPr id="48" name="Rectangle 47">
            <a:extLst>
              <a:ext uri="{FF2B5EF4-FFF2-40B4-BE49-F238E27FC236}">
                <a16:creationId xmlns:a16="http://schemas.microsoft.com/office/drawing/2014/main" id="{90F533E9-6690-41A8-A372-4C6C622D0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950447" y="3392097"/>
            <a:ext cx="1719072"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F8D63D7D-4DE1-BE6D-F655-CEEBE6F59983}"/>
              </a:ext>
            </a:extLst>
          </p:cNvPr>
          <p:cNvSpPr txBox="1"/>
          <p:nvPr/>
        </p:nvSpPr>
        <p:spPr>
          <a:xfrm>
            <a:off x="8912872" y="1238865"/>
            <a:ext cx="2949678" cy="4197559"/>
          </a:xfrm>
          <a:prstGeom prst="rect">
            <a:avLst/>
          </a:prstGeom>
          <a:noFill/>
        </p:spPr>
        <p:txBody>
          <a:bodyPr wrap="square" rtlCol="0">
            <a:spAutoFit/>
          </a:bodyPr>
          <a:lstStyle/>
          <a:p>
            <a:pPr marL="285750" indent="-285750">
              <a:lnSpc>
                <a:spcPct val="150000"/>
              </a:lnSpc>
              <a:buFontTx/>
              <a:buChar char="-"/>
            </a:pPr>
            <a:r>
              <a:rPr lang="en-US" b="0" i="0" dirty="0">
                <a:solidFill>
                  <a:srgbClr val="1D1C1D"/>
                </a:solidFill>
                <a:effectLst/>
                <a:latin typeface="Times New Roman" panose="02020603050405020304" pitchFamily="18" charset="0"/>
                <a:cs typeface="Times New Roman" panose="02020603050405020304" pitchFamily="18" charset="0"/>
              </a:rPr>
              <a:t>There is a strong positive correlation (r &gt; 0.83) between mortgage rates and home values.</a:t>
            </a:r>
          </a:p>
          <a:p>
            <a:pPr marL="285750" indent="-285750">
              <a:lnSpc>
                <a:spcPct val="150000"/>
              </a:lnSpc>
              <a:buFontTx/>
              <a:buChar char="-"/>
            </a:pPr>
            <a:endParaRPr lang="en-US" b="0" i="0" dirty="0">
              <a:solidFill>
                <a:srgbClr val="1D1C1D"/>
              </a:solidFill>
              <a:effectLst/>
              <a:latin typeface="Times New Roman" panose="02020603050405020304" pitchFamily="18" charset="0"/>
              <a:cs typeface="Times New Roman" panose="02020603050405020304" pitchFamily="18" charset="0"/>
            </a:endParaRPr>
          </a:p>
          <a:p>
            <a:pPr marL="285750" indent="-285750">
              <a:lnSpc>
                <a:spcPct val="150000"/>
              </a:lnSpc>
              <a:buFontTx/>
              <a:buChar char="-"/>
            </a:pPr>
            <a:r>
              <a:rPr lang="en-US" b="0" i="0" dirty="0">
                <a:solidFill>
                  <a:srgbClr val="1D1C1D"/>
                </a:solidFill>
                <a:effectLst/>
                <a:latin typeface="Times New Roman" panose="02020603050405020304" pitchFamily="18" charset="0"/>
                <a:cs typeface="Times New Roman" panose="02020603050405020304" pitchFamily="18" charset="0"/>
              </a:rPr>
              <a:t>High R² values (~70-75%) indicate that mortgage rates explain a significant portion of home price variation.</a:t>
            </a:r>
            <a:endParaRPr lang="en-US"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99BC80E8-0E1E-3C6B-5307-3A3E959880EB}"/>
              </a:ext>
            </a:extLst>
          </p:cNvPr>
          <p:cNvSpPr txBox="1"/>
          <p:nvPr/>
        </p:nvSpPr>
        <p:spPr>
          <a:xfrm>
            <a:off x="817110" y="6018426"/>
            <a:ext cx="6096000" cy="246221"/>
          </a:xfrm>
          <a:prstGeom prst="rect">
            <a:avLst/>
          </a:prstGeom>
          <a:noFill/>
        </p:spPr>
        <p:txBody>
          <a:bodyPr wrap="square">
            <a:spAutoFit/>
          </a:bodyPr>
          <a:lstStyle/>
          <a:p>
            <a:r>
              <a:rPr lang="en-US" sz="1000" dirty="0">
                <a:latin typeface="Times New Roman" panose="02020603050405020304" pitchFamily="18" charset="0"/>
                <a:cs typeface="Times New Roman" panose="02020603050405020304" pitchFamily="18" charset="0"/>
              </a:rPr>
              <a:t>Sources: USCensus.gov (n.d.), Federal Reserve Bank (n.d.)</a:t>
            </a:r>
            <a:endParaRPr lang="en-US" sz="1000" dirty="0"/>
          </a:p>
        </p:txBody>
      </p:sp>
    </p:spTree>
    <p:extLst>
      <p:ext uri="{BB962C8B-B14F-4D97-AF65-F5344CB8AC3E}">
        <p14:creationId xmlns:p14="http://schemas.microsoft.com/office/powerpoint/2010/main" val="2354277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6" name="Rectangle 55">
            <a:extLst>
              <a:ext uri="{FF2B5EF4-FFF2-40B4-BE49-F238E27FC236}">
                <a16:creationId xmlns:a16="http://schemas.microsoft.com/office/drawing/2014/main" id="{47942995-B07F-4636-9A06-C6A104B260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8" name="Group 57">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984992"/>
            <a:ext cx="731521" cy="673460"/>
            <a:chOff x="3940602" y="308034"/>
            <a:chExt cx="2116791" cy="3428999"/>
          </a:xfrm>
          <a:solidFill>
            <a:schemeClr val="accent4"/>
          </a:solidFill>
        </p:grpSpPr>
        <p:sp>
          <p:nvSpPr>
            <p:cNvPr id="59" name="Rectangle 58">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3" name="Rectangle 62">
            <a:extLst>
              <a:ext uri="{FF2B5EF4-FFF2-40B4-BE49-F238E27FC236}">
                <a16:creationId xmlns:a16="http://schemas.microsoft.com/office/drawing/2014/main" id="{B81933D1-5615-42C7-9C0B-4EB7105CC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391886"/>
            <a:ext cx="6009366" cy="60170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DF42CABA-238A-7DD6-06E6-929C3E195D18}"/>
              </a:ext>
            </a:extLst>
          </p:cNvPr>
          <p:cNvSpPr txBox="1"/>
          <p:nvPr/>
        </p:nvSpPr>
        <p:spPr>
          <a:xfrm>
            <a:off x="8673213" y="687575"/>
            <a:ext cx="3168592" cy="1289071"/>
          </a:xfrm>
          <a:prstGeom prst="rect">
            <a:avLst/>
          </a:prstGeom>
          <a:noFill/>
        </p:spPr>
        <p:txBody>
          <a:bodyPr wrap="square" rtlCol="0">
            <a:spAutoFit/>
          </a:bodyPr>
          <a:lstStyle/>
          <a:p>
            <a:pPr>
              <a:lnSpc>
                <a:spcPct val="150000"/>
              </a:lnSpc>
            </a:pPr>
            <a:r>
              <a:rPr lang="en-US" b="0" i="0" dirty="0">
                <a:solidFill>
                  <a:srgbClr val="1D1C1D"/>
                </a:solidFill>
                <a:effectLst/>
                <a:latin typeface="Times New Roman" panose="02020603050405020304" pitchFamily="18" charset="0"/>
                <a:cs typeface="Times New Roman" panose="02020603050405020304" pitchFamily="18" charset="0"/>
              </a:rPr>
              <a:t> Year over year percent increases based off previous year's rent.</a:t>
            </a:r>
            <a:endParaRPr lang="en-US" dirty="0">
              <a:latin typeface="Times New Roman" panose="02020603050405020304" pitchFamily="18" charset="0"/>
              <a:cs typeface="Times New Roman" panose="02020603050405020304" pitchFamily="18" charset="0"/>
            </a:endParaRPr>
          </a:p>
        </p:txBody>
      </p:sp>
      <p:pic>
        <p:nvPicPr>
          <p:cNvPr id="8" name="Content Placeholder 7" descr="A graph of a number of people&#10;&#10;Description automatically generated with medium confidence">
            <a:extLst>
              <a:ext uri="{FF2B5EF4-FFF2-40B4-BE49-F238E27FC236}">
                <a16:creationId xmlns:a16="http://schemas.microsoft.com/office/drawing/2014/main" id="{6E7615B2-4699-60F9-F26B-5DB17B495F4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93104"/>
            <a:ext cx="8673213" cy="6414641"/>
          </a:xfrm>
        </p:spPr>
      </p:pic>
      <p:sp>
        <p:nvSpPr>
          <p:cNvPr id="4" name="TextBox 3">
            <a:extLst>
              <a:ext uri="{FF2B5EF4-FFF2-40B4-BE49-F238E27FC236}">
                <a16:creationId xmlns:a16="http://schemas.microsoft.com/office/drawing/2014/main" id="{AA5124F4-3CFC-1077-2156-F46F337BD448}"/>
              </a:ext>
            </a:extLst>
          </p:cNvPr>
          <p:cNvSpPr txBox="1"/>
          <p:nvPr/>
        </p:nvSpPr>
        <p:spPr>
          <a:xfrm>
            <a:off x="541442" y="6418675"/>
            <a:ext cx="6096000" cy="246221"/>
          </a:xfrm>
          <a:prstGeom prst="rect">
            <a:avLst/>
          </a:prstGeom>
          <a:noFill/>
        </p:spPr>
        <p:txBody>
          <a:bodyPr wrap="square">
            <a:spAutoFit/>
          </a:bodyPr>
          <a:lstStyle/>
          <a:p>
            <a:r>
              <a:rPr lang="en-US" sz="1000" dirty="0">
                <a:latin typeface="Times New Roman" panose="02020603050405020304" pitchFamily="18" charset="0"/>
                <a:cs typeface="Times New Roman" panose="02020603050405020304" pitchFamily="18" charset="0"/>
              </a:rPr>
              <a:t>Sources: USCensus.gov (n.d.)</a:t>
            </a:r>
            <a:endParaRPr lang="en-US" sz="1000" dirty="0"/>
          </a:p>
        </p:txBody>
      </p:sp>
    </p:spTree>
    <p:extLst>
      <p:ext uri="{BB962C8B-B14F-4D97-AF65-F5344CB8AC3E}">
        <p14:creationId xmlns:p14="http://schemas.microsoft.com/office/powerpoint/2010/main" val="18638227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graph of different colored bars&#10;&#10;Description automatically generated">
            <a:extLst>
              <a:ext uri="{FF2B5EF4-FFF2-40B4-BE49-F238E27FC236}">
                <a16:creationId xmlns:a16="http://schemas.microsoft.com/office/drawing/2014/main" id="{E0509358-5B43-2852-0EA8-47248041393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819927"/>
            <a:ext cx="12192000" cy="5945732"/>
          </a:xfrm>
          <a:prstGeom prst="rect">
            <a:avLst/>
          </a:prstGeom>
        </p:spPr>
      </p:pic>
      <p:sp>
        <p:nvSpPr>
          <p:cNvPr id="6" name="TextBox 5">
            <a:extLst>
              <a:ext uri="{FF2B5EF4-FFF2-40B4-BE49-F238E27FC236}">
                <a16:creationId xmlns:a16="http://schemas.microsoft.com/office/drawing/2014/main" id="{4654BB0E-8D52-640B-14DD-43C06CBA4E72}"/>
              </a:ext>
            </a:extLst>
          </p:cNvPr>
          <p:cNvSpPr txBox="1"/>
          <p:nvPr/>
        </p:nvSpPr>
        <p:spPr>
          <a:xfrm>
            <a:off x="2154247" y="0"/>
            <a:ext cx="7883505" cy="369332"/>
          </a:xfrm>
          <a:prstGeom prst="rect">
            <a:avLst/>
          </a:prstGeom>
          <a:noFill/>
        </p:spPr>
        <p:txBody>
          <a:bodyPr wrap="none" rtlCol="0">
            <a:spAutoFit/>
          </a:bodyPr>
          <a:lstStyle/>
          <a:p>
            <a:r>
              <a:rPr lang="en-US" b="0" i="0" dirty="0">
                <a:solidFill>
                  <a:srgbClr val="1D1C1D"/>
                </a:solidFill>
                <a:effectLst/>
                <a:latin typeface="Times New Roman" panose="02020603050405020304" pitchFamily="18" charset="0"/>
                <a:cs typeface="Times New Roman" panose="02020603050405020304" pitchFamily="18" charset="0"/>
              </a:rPr>
              <a:t> Year over year percent increases in relation to Annual Median Household Income</a:t>
            </a:r>
            <a:r>
              <a:rPr lang="en-US" b="0" i="0" dirty="0">
                <a:effectLst/>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759DD15B-B3B9-86BF-055B-2011CF0A3E71}"/>
              </a:ext>
            </a:extLst>
          </p:cNvPr>
          <p:cNvSpPr txBox="1"/>
          <p:nvPr/>
        </p:nvSpPr>
        <p:spPr>
          <a:xfrm>
            <a:off x="596348" y="6519438"/>
            <a:ext cx="6964017" cy="246221"/>
          </a:xfrm>
          <a:prstGeom prst="rect">
            <a:avLst/>
          </a:prstGeom>
          <a:noFill/>
        </p:spPr>
        <p:txBody>
          <a:bodyPr wrap="square" rtlCol="0">
            <a:spAutoFit/>
          </a:bodyPr>
          <a:lstStyle/>
          <a:p>
            <a:r>
              <a:rPr lang="en-US" sz="1000" dirty="0">
                <a:latin typeface="Times New Roman" panose="02020603050405020304" pitchFamily="18" charset="0"/>
                <a:cs typeface="Times New Roman" panose="02020603050405020304" pitchFamily="18" charset="0"/>
              </a:rPr>
              <a:t>Sources: USCensus.gov (n.d.), </a:t>
            </a:r>
            <a:r>
              <a:rPr lang="en-US" sz="1000" b="0" i="0" dirty="0">
                <a:solidFill>
                  <a:srgbClr val="1D1C1D"/>
                </a:solidFill>
                <a:effectLst/>
                <a:latin typeface="Times New Roman" panose="02020603050405020304" pitchFamily="18" charset="0"/>
                <a:cs typeface="Times New Roman" panose="02020603050405020304" pitchFamily="18" charset="0"/>
              </a:rPr>
              <a:t>Herbert, C. E., Hermann, A., &amp; McCue, D. (2018)</a:t>
            </a:r>
            <a:r>
              <a:rPr lang="en-US" sz="1000" dirty="0">
                <a:latin typeface="Times New Roman" panose="02020603050405020304" pitchFamily="18" charset="0"/>
                <a:cs typeface="Times New Roman" panose="02020603050405020304" pitchFamily="18" charset="0"/>
              </a:rPr>
              <a:t> </a:t>
            </a:r>
            <a:endParaRPr lang="en-US" sz="1000" dirty="0"/>
          </a:p>
        </p:txBody>
      </p:sp>
    </p:spTree>
    <p:extLst>
      <p:ext uri="{BB962C8B-B14F-4D97-AF65-F5344CB8AC3E}">
        <p14:creationId xmlns:p14="http://schemas.microsoft.com/office/powerpoint/2010/main" val="3563977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168</TotalTime>
  <Words>1063</Words>
  <Application>Microsoft Office PowerPoint</Application>
  <PresentationFormat>Widescreen</PresentationFormat>
  <Paragraphs>58</Paragraphs>
  <Slides>15</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Aptos</vt:lpstr>
      <vt:lpstr>Aptos Display</vt:lpstr>
      <vt:lpstr>Arial</vt:lpstr>
      <vt:lpstr>Times New Roman</vt:lpstr>
      <vt:lpstr>Office Theme</vt:lpstr>
      <vt:lpstr>Portland , OR Housing &amp; Affordability 2019-2023</vt:lpstr>
      <vt:lpstr>PowerPoint Presentation</vt:lpstr>
      <vt:lpstr>PowerPoint Presentation</vt:lpstr>
      <vt:lpstr>Did changes in housing inventory influence home values from 2019 to 2023? </vt:lpstr>
      <vt:lpstr>PowerPoint Presentation</vt:lpstr>
      <vt:lpstr>Did changes in mortgage rates influence median home values from 2019 to 2023?</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Summary</vt:lpstr>
      <vt:lpstr>Citations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Tiki tiki</dc:creator>
  <cp:lastModifiedBy>Devin Brindle</cp:lastModifiedBy>
  <cp:revision>5</cp:revision>
  <dcterms:created xsi:type="dcterms:W3CDTF">2025-02-03T20:24:26Z</dcterms:created>
  <dcterms:modified xsi:type="dcterms:W3CDTF">2025-02-04T10:07:55Z</dcterms:modified>
</cp:coreProperties>
</file>