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D93-DA2E-43D5-A487-C29CE31593F9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5276-DAA6-4DF8-9F8C-C7030BCC47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dirty="0" smtClean="0">
                <a:latin typeface="Calibri"/>
                <a:ea typeface="宋体"/>
              </a:rPr>
              <a:t>POT1</a:t>
            </a:r>
            <a:endParaRPr lang="zh-CN" altLang="en-US" baseline="0" dirty="0" smtClean="0">
              <a:latin typeface="Times New Roman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POT2</a:t>
            </a:r>
            <a:endParaRPr lang="zh-CN" altLang="en-US" baseline="0" dirty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aseline="0" smtClean="0">
              <a:latin typeface="Times New Roman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Times New Roman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aseline="0" smtClean="0">
                <a:latin typeface="Calibri"/>
                <a:ea typeface="宋体"/>
              </a:rPr>
              <a:t>DOCX</a:t>
            </a:r>
            <a:endParaRPr lang="zh-CN" altLang="en-US" baseline="0" smtClean="0">
              <a:latin typeface="Calibri"/>
              <a:ea typeface="宋体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811D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ppt811D</Template>
  <TotalTime>0</TotalTime>
  <Words>56</Words>
  <Application>Microsoft Office PowerPoint</Application>
  <PresentationFormat>On-screen Show (4:3)</PresentationFormat>
  <Paragraphs>56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ppt811D.tmp</vt:lpstr>
      <vt:lpstr>POT1</vt:lpstr>
      <vt:lpstr>POT2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DOCX</vt:lpstr>
      <vt:lpstr>Slide 57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POT1</dc:title>
  <dc:creator>wendy</dc:creator>
  <cp:lastModifiedBy>wendy</cp:lastModifiedBy>
  <cp:revision>1</cp:revision>
  <dcterms:created xsi:type="dcterms:W3CDTF">2013-06-24T09:30:36Z</dcterms:created>
  <dcterms:modified xsi:type="dcterms:W3CDTF">2013-06-24T09:31:08Z</dcterms:modified>
</cp:coreProperties>
</file>