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PPTX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PPTX2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PPTX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PPTX3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PPTX3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PPTX</vt:lpstr>
      <vt:lpstr>PPTX2</vt:lpstr>
      <vt:lpstr>PPTX3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</dc:title>
  <dc:creator>wendy</dc:creator>
  <cp:lastModifiedBy>wendy</cp:lastModifiedBy>
  <cp:revision>1</cp:revision>
  <dcterms:created xsi:type="dcterms:W3CDTF">2006-08-16T00:00:00Z</dcterms:created>
  <dcterms:modified xsi:type="dcterms:W3CDTF">2013-03-19T03:23:05Z</dcterms:modified>
</cp:coreProperties>
</file>