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This is test data for </a:t>
            </a:r>
            <a:r>
              <a:rPr lang="en-US" altLang="zh-CN" dirty="0" err="1" smtClean="0"/>
              <a:t>ppt</a:t>
            </a:r>
            <a:r>
              <a:rPr lang="en-US" altLang="zh-CN" dirty="0" smtClean="0"/>
              <a:t> format file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test123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4ECC9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This is test data for ppt format 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test data for ppt format file</dc:title>
  <dc:creator>Cindy Li</dc:creator>
  <cp:lastModifiedBy>Cindy Li</cp:lastModifiedBy>
  <cp:revision>1</cp:revision>
  <dcterms:created xsi:type="dcterms:W3CDTF">2012-07-30T06:05:00Z</dcterms:created>
  <dcterms:modified xsi:type="dcterms:W3CDTF">2012-07-30T06:05:40Z</dcterms:modified>
</cp:coreProperties>
</file>