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79" r:id="rId5"/>
    <p:sldId id="277" r:id="rId6"/>
    <p:sldId id="280" r:id="rId7"/>
    <p:sldId id="275" r:id="rId8"/>
  </p:sldIdLst>
  <p:sldSz cx="9144000" cy="5143500" type="screen16x9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  <p:embeddedFont>
      <p:font typeface="A_Bookvarnaja" pitchFamily="18" charset="-52"/>
      <p:regular r:id="rId14"/>
    </p:embeddedFont>
    <p:embeddedFont>
      <p:font typeface="Raleway" charset="0"/>
      <p:regular r:id="rId15"/>
      <p:bold r:id="rId16"/>
      <p:italic r:id="rId17"/>
      <p:boldItalic r:id="rId18"/>
    </p:embeddedFont>
    <p:embeddedFont>
      <p:font typeface="Lobster" charset="0"/>
      <p:regular r:id="rId19"/>
    </p:embeddedFont>
    <p:embeddedFont>
      <p:font typeface="Oswald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80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593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24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7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36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1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2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2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53296ef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553296ef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0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337" y="855377"/>
            <a:ext cx="4711325" cy="34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5" y="250975"/>
            <a:ext cx="1513424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629477" y="1256035"/>
            <a:ext cx="6304956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n-MN" sz="3000" b="1" dirty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ВЭБСАЙТЫН </a:t>
            </a:r>
            <a:r>
              <a:rPr lang="mn-MN" sz="3000" b="1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НЭР</a:t>
            </a:r>
            <a:r>
              <a:rPr lang="en-US" sz="4900" b="1" dirty="0" smtClean="0">
                <a:solidFill>
                  <a:srgbClr val="FFEA00"/>
                </a:solidFill>
                <a:latin typeface="Raleway"/>
                <a:ea typeface="Roboto"/>
                <a:cs typeface="Roboto"/>
                <a:sym typeface="Raleway"/>
              </a:rPr>
              <a:t>: SHOLO</a:t>
            </a:r>
            <a:endParaRPr sz="4400" b="1" dirty="0">
              <a:solidFill>
                <a:srgbClr val="FFEA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452544" y="905848"/>
            <a:ext cx="582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95006" y="3299521"/>
            <a:ext cx="697389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sz="1600" b="1" dirty="0">
                <a:solidFill>
                  <a:srgbClr val="FFEA00"/>
                </a:solidFill>
              </a:rPr>
              <a:t>Нэр: </a:t>
            </a:r>
            <a:r>
              <a:rPr lang="mn-MN" sz="1600" b="1" dirty="0" smtClean="0">
                <a:solidFill>
                  <a:srgbClr val="FFEA00"/>
                </a:solidFill>
              </a:rPr>
              <a:t>Т. </a:t>
            </a:r>
            <a:r>
              <a:rPr lang="mn-MN" sz="1600" b="1" smtClean="0">
                <a:solidFill>
                  <a:srgbClr val="FFEA00"/>
                </a:solidFill>
              </a:rPr>
              <a:t>Мөнхбат                                                </a:t>
            </a:r>
            <a:r>
              <a:rPr lang="mn-MN" sz="1600" b="1" dirty="0" smtClean="0">
                <a:solidFill>
                  <a:srgbClr val="FFEA00"/>
                </a:solidFill>
              </a:rPr>
              <a:t>Анги</a:t>
            </a:r>
            <a:r>
              <a:rPr lang="mn-MN" sz="1600" b="1" dirty="0">
                <a:solidFill>
                  <a:srgbClr val="FFEA00"/>
                </a:solidFill>
              </a:rPr>
              <a:t>: </a:t>
            </a:r>
            <a:r>
              <a:rPr lang="mn-MN" sz="1600" b="1" dirty="0" smtClean="0">
                <a:solidFill>
                  <a:srgbClr val="FFEA00"/>
                </a:solidFill>
              </a:rPr>
              <a:t>ТС-1</a:t>
            </a:r>
            <a:r>
              <a:rPr lang="en-US" sz="1600" b="1" dirty="0" smtClean="0">
                <a:solidFill>
                  <a:srgbClr val="FFEA00"/>
                </a:solidFill>
              </a:rPr>
              <a:t>10</a:t>
            </a:r>
            <a:endParaRPr sz="1600" b="1" dirty="0">
              <a:solidFill>
                <a:srgbClr val="FFEA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5" y="250975"/>
            <a:ext cx="1513424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40655" y="802325"/>
            <a:ext cx="54636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n-MN" sz="1800" b="1" dirty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Дэд </a:t>
            </a:r>
            <a:r>
              <a:rPr lang="mn-MN" sz="1800" b="1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гарчиг</a:t>
            </a:r>
            <a:r>
              <a:rPr lang="en-US" sz="1800" b="1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mn-MN" sz="1800" b="1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 Миний вебсайтын тухай</a:t>
            </a:r>
            <a:endParaRPr sz="1800" dirty="0">
              <a:solidFill>
                <a:srgbClr val="FFEA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0655" y="2197226"/>
            <a:ext cx="5520300" cy="252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mn-MN" sz="2800" b="1" dirty="0" smtClean="0">
                <a:solidFill>
                  <a:srgbClr val="FFE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_Bookvarnaja" pitchFamily="18" charset="-52"/>
                <a:ea typeface="Roboto"/>
                <a:cs typeface="Roboto"/>
                <a:sym typeface="Roboto"/>
              </a:rPr>
              <a:t>Интернэт дээр маш олон онлайн хувцас барааны вебсайт байдаг ба би ч бас өөрийн гэсэн вебсайт хийхийг зорьсон</a:t>
            </a:r>
            <a:endParaRPr lang="mn-MN" sz="2800" b="1" dirty="0">
              <a:solidFill>
                <a:srgbClr val="FFE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Bookvarnaja" pitchFamily="18" charset="-52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Bookvarnaja" pitchFamily="18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_Bookvarnaja" pitchFamily="18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E643B8-90FB-7EE5-6ED5-F7EE59B1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72" y="2571749"/>
            <a:ext cx="1899241" cy="1947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5" y="250975"/>
            <a:ext cx="1513424" cy="11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E643B8-90FB-7EE5-6ED5-F7EE59B1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44" y="-171219"/>
            <a:ext cx="1899241" cy="1947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9A5D72-821D-5A93-BDA9-4FDEF418F9F6}"/>
              </a:ext>
            </a:extLst>
          </p:cNvPr>
          <p:cNvSpPr txBox="1"/>
          <p:nvPr/>
        </p:nvSpPr>
        <p:spPr>
          <a:xfrm>
            <a:off x="499731" y="1775868"/>
            <a:ext cx="3019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      HTML</a:t>
            </a:r>
          </a:p>
          <a:p>
            <a:r>
              <a:rPr lang="en-US" dirty="0">
                <a:solidFill>
                  <a:srgbClr val="FFFF00"/>
                </a:solidFill>
              </a:rPr>
              <a:t>*Ordered List</a:t>
            </a:r>
          </a:p>
          <a:p>
            <a:r>
              <a:rPr lang="en-US" dirty="0">
                <a:solidFill>
                  <a:srgbClr val="FFFF00"/>
                </a:solidFill>
              </a:rPr>
              <a:t>*Unordered List</a:t>
            </a:r>
          </a:p>
          <a:p>
            <a:r>
              <a:rPr lang="en-US" dirty="0">
                <a:solidFill>
                  <a:srgbClr val="FFFF00"/>
                </a:solidFill>
              </a:rPr>
              <a:t>*</a:t>
            </a:r>
            <a:r>
              <a:rPr lang="mn-MN" dirty="0">
                <a:solidFill>
                  <a:srgbClr val="FFFF00"/>
                </a:solidFill>
              </a:rPr>
              <a:t>Үндсэн таг-ууд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*Text </a:t>
            </a:r>
            <a:r>
              <a:rPr lang="mn-MN" dirty="0" smtClean="0">
                <a:solidFill>
                  <a:srgbClr val="FFFF00"/>
                </a:solidFill>
              </a:rPr>
              <a:t>таг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*</a:t>
            </a:r>
            <a:r>
              <a:rPr lang="en-US" dirty="0" err="1">
                <a:solidFill>
                  <a:srgbClr val="FFFF00"/>
                </a:solidFill>
              </a:rPr>
              <a:t>Img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mn-MN" dirty="0" smtClean="0">
                <a:solidFill>
                  <a:srgbClr val="FFFF00"/>
                </a:solidFill>
              </a:rPr>
              <a:t>таг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 *Link </a:t>
            </a:r>
            <a:r>
              <a:rPr lang="mn-MN" dirty="0" smtClean="0">
                <a:solidFill>
                  <a:srgbClr val="FFFF00"/>
                </a:solidFill>
              </a:rPr>
              <a:t>таг</a:t>
            </a:r>
            <a:endParaRPr lang="mn-MN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err="1" smtClean="0">
                <a:solidFill>
                  <a:srgbClr val="FFFF00"/>
                </a:solidFill>
              </a:rPr>
              <a:t>Div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mn-MN" dirty="0">
                <a:solidFill>
                  <a:srgbClr val="FFFF00"/>
                </a:solidFill>
              </a:rPr>
              <a:t>хуваалт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*Class</a:t>
            </a:r>
          </a:p>
          <a:p>
            <a:r>
              <a:rPr lang="en-US" dirty="0">
                <a:solidFill>
                  <a:srgbClr val="FFFF00"/>
                </a:solidFill>
              </a:rPr>
              <a:t>*Container </a:t>
            </a:r>
            <a:r>
              <a:rPr lang="mn-MN" dirty="0" smtClean="0">
                <a:solidFill>
                  <a:srgbClr val="FFFF00"/>
                </a:solidFill>
              </a:rPr>
              <a:t>хуваалт</a:t>
            </a:r>
          </a:p>
          <a:p>
            <a:r>
              <a:rPr lang="mn-MN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Form</a:t>
            </a:r>
            <a:r>
              <a:rPr lang="mn-MN" dirty="0" smtClean="0">
                <a:solidFill>
                  <a:srgbClr val="FFFF00"/>
                </a:solidFill>
              </a:rPr>
              <a:t> таг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*Bootstrap </a:t>
            </a:r>
            <a:r>
              <a:rPr lang="mn-MN" dirty="0" smtClean="0">
                <a:solidFill>
                  <a:srgbClr val="FFFF00"/>
                </a:solidFill>
              </a:rPr>
              <a:t>хуваалт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*</a:t>
            </a:r>
            <a:r>
              <a:rPr lang="en-US" dirty="0" err="1" smtClean="0">
                <a:solidFill>
                  <a:srgbClr val="FFFF00"/>
                </a:solidFill>
              </a:rPr>
              <a:t>Swipers</a:t>
            </a:r>
            <a:endParaRPr lang="mn-MN" dirty="0" smtClean="0">
              <a:solidFill>
                <a:srgbClr val="FFFF00"/>
              </a:solidFill>
            </a:endParaRPr>
          </a:p>
          <a:p>
            <a:r>
              <a:rPr lang="mn-MN" dirty="0" smtClean="0">
                <a:solidFill>
                  <a:srgbClr val="FFFF00"/>
                </a:solidFill>
              </a:rPr>
              <a:t>*</a:t>
            </a:r>
            <a:r>
              <a:rPr lang="en-US" dirty="0" smtClean="0">
                <a:solidFill>
                  <a:srgbClr val="FFFF00"/>
                </a:solidFill>
              </a:rPr>
              <a:t>Display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2C498E-1AFC-D90C-FB14-23A392EBDFE4}"/>
              </a:ext>
            </a:extLst>
          </p:cNvPr>
          <p:cNvSpPr txBox="1"/>
          <p:nvPr/>
        </p:nvSpPr>
        <p:spPr>
          <a:xfrm>
            <a:off x="1838342" y="451284"/>
            <a:ext cx="5199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sz="3200" dirty="0">
                <a:solidFill>
                  <a:srgbClr val="FFFF00"/>
                </a:solidFill>
              </a:rPr>
              <a:t>Энэ сар миний сурсан зүйл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4ACC42-C700-9068-5E57-88B4447640D9}"/>
              </a:ext>
            </a:extLst>
          </p:cNvPr>
          <p:cNvSpPr txBox="1"/>
          <p:nvPr/>
        </p:nvSpPr>
        <p:spPr>
          <a:xfrm>
            <a:off x="4678326" y="1775868"/>
            <a:ext cx="41041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                 CSS</a:t>
            </a:r>
          </a:p>
          <a:p>
            <a:r>
              <a:rPr lang="mn-MN" dirty="0">
                <a:solidFill>
                  <a:srgbClr val="FFFF00"/>
                </a:solidFill>
              </a:rPr>
              <a:t>-</a:t>
            </a:r>
            <a:r>
              <a:rPr lang="mn-MN" dirty="0" smtClean="0">
                <a:solidFill>
                  <a:srgbClr val="FFFF00"/>
                </a:solidFill>
              </a:rPr>
              <a:t>Өнгө 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mn-MN" dirty="0" smtClean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rgbClr val="FFFF00"/>
                </a:solidFill>
              </a:rPr>
              <a:t>Animation</a:t>
            </a:r>
            <a:r>
              <a:rPr lang="mn-MN" dirty="0" smtClean="0">
                <a:solidFill>
                  <a:srgbClr val="FFFF00"/>
                </a:solidFill>
              </a:rPr>
              <a:t>-ны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mn-MN" dirty="0" smtClean="0">
                <a:solidFill>
                  <a:srgbClr val="FFFF00"/>
                </a:solidFill>
              </a:rPr>
              <a:t>	-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keyframes</a:t>
            </a:r>
            <a:r>
              <a:rPr lang="mn-MN" dirty="0" smtClean="0">
                <a:solidFill>
                  <a:srgbClr val="FFFF00"/>
                </a:solidFill>
              </a:rPr>
              <a:t>-дэх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mn-MN" dirty="0" smtClean="0">
                <a:solidFill>
                  <a:srgbClr val="FFFF00"/>
                </a:solidFill>
              </a:rPr>
              <a:t>	</a:t>
            </a:r>
            <a:r>
              <a:rPr lang="mn-MN" dirty="0" smtClean="0">
                <a:solidFill>
                  <a:srgbClr val="FFFF00"/>
                </a:solidFill>
              </a:rPr>
              <a:t>-</a:t>
            </a:r>
            <a:r>
              <a:rPr lang="mn-MN" dirty="0" smtClean="0">
                <a:solidFill>
                  <a:srgbClr val="FFFF00"/>
                </a:solidFill>
              </a:rPr>
              <a:t>Хөдөлгөөн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mn-MN" dirty="0" smtClean="0">
                <a:solidFill>
                  <a:srgbClr val="FFFF00"/>
                </a:solidFill>
              </a:rPr>
              <a:t>	-Өнгө солилт</a:t>
            </a:r>
          </a:p>
          <a:p>
            <a:pPr lvl="2"/>
            <a:r>
              <a:rPr lang="mn-MN" dirty="0">
                <a:solidFill>
                  <a:srgbClr val="FFFF00"/>
                </a:solidFill>
              </a:rPr>
              <a:t>	</a:t>
            </a:r>
            <a:r>
              <a:rPr lang="mn-MN" dirty="0" smtClean="0">
                <a:solidFill>
                  <a:srgbClr val="FFFF00"/>
                </a:solidFill>
              </a:rPr>
              <a:t>	-Хэлбэр солилт</a:t>
            </a:r>
          </a:p>
          <a:p>
            <a:pPr lvl="2"/>
            <a:r>
              <a:rPr lang="mn-MN" dirty="0">
                <a:solidFill>
                  <a:srgbClr val="FFFF00"/>
                </a:solidFill>
              </a:rPr>
              <a:t>	</a:t>
            </a:r>
            <a:r>
              <a:rPr lang="mn-MN" dirty="0" smtClean="0">
                <a:solidFill>
                  <a:srgbClr val="FFFF00"/>
                </a:solidFill>
              </a:rPr>
              <a:t>	-Хугацаа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mn-MN" dirty="0" smtClean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rgbClr val="FFFF00"/>
                </a:solidFill>
              </a:rPr>
              <a:t>Hover </a:t>
            </a:r>
            <a:r>
              <a:rPr lang="en-US" dirty="0">
                <a:solidFill>
                  <a:srgbClr val="FFFF00"/>
                </a:solidFill>
              </a:rPr>
              <a:t>effect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mn-MN" dirty="0" smtClean="0">
                <a:solidFill>
                  <a:srgbClr val="FFFF00"/>
                </a:solidFill>
              </a:rPr>
              <a:t>-Зай авах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mn-MN" dirty="0">
                <a:solidFill>
                  <a:srgbClr val="FFFF00"/>
                </a:solidFill>
              </a:rPr>
              <a:t>-</a:t>
            </a:r>
            <a:r>
              <a:rPr lang="mn-MN" dirty="0" smtClean="0">
                <a:solidFill>
                  <a:srgbClr val="FFFF00"/>
                </a:solidFill>
              </a:rPr>
              <a:t>Байрлал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-Position(</a:t>
            </a:r>
            <a:r>
              <a:rPr lang="mn-MN" dirty="0" smtClean="0">
                <a:solidFill>
                  <a:srgbClr val="FFFF00"/>
                </a:solidFill>
              </a:rPr>
              <a:t>байршил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mn-MN" dirty="0" smtClean="0">
                <a:solidFill>
                  <a:srgbClr val="FFFF00"/>
                </a:solidFill>
              </a:rPr>
              <a:t>Текст болон боксийн сүүдэр</a:t>
            </a:r>
          </a:p>
          <a:p>
            <a:r>
              <a:rPr lang="mn-MN" dirty="0" smtClean="0">
                <a:solidFill>
                  <a:srgbClr val="FFFF00"/>
                </a:solidFill>
              </a:rPr>
              <a:t>-Хэлбэр дүрс өөрчлөлт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5" y="250975"/>
            <a:ext cx="1513424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40655" y="802325"/>
            <a:ext cx="54636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mn-MN" sz="1800" b="1" i="0" u="none" strike="noStrike" kern="0" cap="none" spc="0" normalizeH="0" baseline="0" noProof="0" dirty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EA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0655" y="2759934"/>
            <a:ext cx="5520300" cy="76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E643B8-90FB-7EE5-6ED5-F7EE59B1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" y="885176"/>
            <a:ext cx="1899241" cy="1947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962884-21AE-2D48-9204-EEE691D6075A}"/>
              </a:ext>
            </a:extLst>
          </p:cNvPr>
          <p:cNvSpPr txBox="1"/>
          <p:nvPr/>
        </p:nvSpPr>
        <p:spPr>
          <a:xfrm>
            <a:off x="1815213" y="307574"/>
            <a:ext cx="648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400" dirty="0">
                <a:solidFill>
                  <a:srgbClr val="FFFF00"/>
                </a:solidFill>
              </a:rPr>
              <a:t>Бичихэд хамгийн хүндрэлтэй байсан хэсэг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61" y="831043"/>
            <a:ext cx="3707853" cy="316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14" y="1858719"/>
            <a:ext cx="3683872" cy="314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3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5" y="250975"/>
            <a:ext cx="1513424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913935" y="462247"/>
            <a:ext cx="644702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mn-MN" sz="2800" b="1" i="0" u="none" strike="noStrike" kern="0" cap="none" spc="0" normalizeH="0" baseline="0" noProof="0" dirty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mn-MN" sz="2800" b="1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Хэр их хугацаа зарцуулсан бэ?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EA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40655" y="2759934"/>
            <a:ext cx="5520300" cy="76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6E643B8-90FB-7EE5-6ED5-F7EE59B19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56" y="968856"/>
            <a:ext cx="1899241" cy="1947087"/>
          </a:xfrm>
          <a:prstGeom prst="rect">
            <a:avLst/>
          </a:prstGeom>
        </p:spPr>
      </p:pic>
      <p:sp>
        <p:nvSpPr>
          <p:cNvPr id="6" name="Google Shape;69;p15"/>
          <p:cNvSpPr txBox="1"/>
          <p:nvPr/>
        </p:nvSpPr>
        <p:spPr>
          <a:xfrm>
            <a:off x="1852494" y="1676575"/>
            <a:ext cx="644702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mn-MN" sz="2800" b="0" i="0" u="none" strike="noStrike" kern="0" cap="none" spc="0" normalizeH="0" noProof="0" dirty="0" smtClean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болон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CSS</a:t>
            </a:r>
            <a:r>
              <a:rPr kumimoji="0" lang="mn-MN" sz="2800" b="0" i="0" u="none" strike="noStrike" kern="0" cap="none" spc="0" normalizeH="0" noProof="0" dirty="0" smtClean="0">
                <a:ln>
                  <a:noFill/>
                </a:ln>
                <a:solidFill>
                  <a:srgbClr val="FFEA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дээр нийтдээ 8 хоног зарцуулсан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mn-MN" sz="2800" baseline="0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Дунд</a:t>
            </a:r>
            <a:r>
              <a:rPr lang="mn-MN" sz="2800" dirty="0" smtClean="0">
                <a:solidFill>
                  <a:srgbClr val="FFEA00"/>
                </a:solidFill>
                <a:latin typeface="Roboto"/>
                <a:ea typeface="Roboto"/>
                <a:cs typeface="Roboto"/>
                <a:sym typeface="Roboto"/>
              </a:rPr>
              <a:t> нь мөн жижиг алдаанаас болж бүтэн өдөр алдсан түүхтэй.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EA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214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6BD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759288" y="4282000"/>
            <a:ext cx="762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mn-MN" sz="2800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Анхаарлаа хандуулсан танд </a:t>
            </a:r>
            <a:r>
              <a:rPr lang="en" sz="2800" b="0" i="0" u="none" strike="noStrike" cap="none" dirty="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баярлалаа</a:t>
            </a:r>
            <a:endParaRPr sz="2800" b="0" i="0" u="none" strike="noStrike" cap="none" dirty="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625" y="-181202"/>
            <a:ext cx="5378150" cy="21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D9C3D0-0949-29C1-B378-4451ADF0F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700" y="1516750"/>
            <a:ext cx="2110000" cy="21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78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Roboto</vt:lpstr>
      <vt:lpstr>A_Bookvarnaja</vt:lpstr>
      <vt:lpstr>Raleway</vt:lpstr>
      <vt:lpstr>Lobster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6</cp:revision>
  <dcterms:modified xsi:type="dcterms:W3CDTF">2024-02-22T16:10:27Z</dcterms:modified>
</cp:coreProperties>
</file>