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58453"/>
            <a:ext cx="9753811" cy="5596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065" y="1388136"/>
            <a:ext cx="10231834" cy="5290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25" y="958453"/>
            <a:ext cx="9667875" cy="56825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119" y="1393507"/>
            <a:ext cx="9238191" cy="4817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78" y="963824"/>
            <a:ext cx="6445250" cy="5591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88" y="1393507"/>
            <a:ext cx="9195223" cy="4817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88" y="1393507"/>
            <a:ext cx="9238191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88" y="1350539"/>
            <a:ext cx="9243562" cy="4860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748" y="1393507"/>
            <a:ext cx="9243562" cy="5161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938" y="1474073"/>
            <a:ext cx="5204539" cy="33139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065" y="1388136"/>
            <a:ext cx="10231834" cy="5290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2024-11-24T20:38:22Z</dcterms:created>
  <dcterms:modified xsi:type="dcterms:W3CDTF">2024-11-24T20:38:22Z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2024-11-24T00:00:00Z</vt:filetime>
  </property>
  <property fmtid="{D5CDD505-2E9C-101B-9397-08002B2CF9AE}" pid="3" name="Producer">
    <vt:lpwstr>3-Heights(TM) PDF Security Shell 4.8.25.2 (http://www.pdf-tools.com)</vt:lpwstr>
  </property>
</Properties>
</file>