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 fontScale="90000"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第五章 基本引用类型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06495" y="1654175"/>
            <a:ext cx="47790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Date</a:t>
            </a:r>
            <a:endParaRPr lang="en-US" altLang="zh-CN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RegExp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原始值包装类型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单例内置对象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一、单例内置对象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8235" y="2229485"/>
            <a:ext cx="10139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ECMA-262对内置对象的定义是“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任何由ECMAScript实现提供、与宿主环境无关，并在ECMAScript程序开始执行时就存在的对象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”。这就意味着，开发者不用显式地实例化内置对象，因为它们已经实例化好了。前面我们已经接触了大部分内置对象，包括Object 、Array 和String 。本节介绍ECMA-262定义的另外两个单例内置对象：Global 和Math 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13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方正舒体</vt:lpstr>
      <vt:lpstr>楷体</vt:lpstr>
      <vt:lpstr>Office 主题​​</vt:lpstr>
      <vt:lpstr>第四章 变量、作用域和内存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tsh</cp:lastModifiedBy>
  <cp:revision>156</cp:revision>
  <dcterms:created xsi:type="dcterms:W3CDTF">2019-06-19T02:08:00Z</dcterms:created>
  <dcterms:modified xsi:type="dcterms:W3CDTF">2021-02-13T14:39:35Z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