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0" r:id="rId5"/>
    <p:sldId id="412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5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 fontScale="90000"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第四章 </a:t>
            </a:r>
            <a:r>
              <a:rPr 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变量、作用域和内存</a:t>
            </a:r>
            <a:endParaRPr lang="zh-CN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06495" y="1654175"/>
            <a:ext cx="47790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原始值与引用值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执行上下文与作用域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垃圾回收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一、原始值与引用值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1306195"/>
            <a:ext cx="110140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ECMAScript变量可以包含两种不同类型的数据：原始值和引用值。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原始值 （primitive value）就是最简单的数据，引用值 （reference value）则是由多个值构成的对象。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在把一个值赋给变量时，JavaScript引擎必须确定这个值是原始值还是引用值。上一章讨论了6种原始值：Undefined 、Null 、Boolean 、Number 、String 和Symbol 。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保存原始值的变量是按值 （by value）访问的，因为我们操作的就是存储在变量中的实际值。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引用值是保存在内存中的对象。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与其他语言不同，JavaScript不允许直接访问内存位置，因此也就不能直接操作对象所在的内存空间。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在操作对象时，实际上操作的是对该对象的引用 （reference）而非实际的对象本身。为此，保存引用值的变量是按引用 （by reference）访问的。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一、原始值与引用值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398145"/>
            <a:ext cx="110140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动态属性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61720" y="951230"/>
            <a:ext cx="7239000" cy="3592195"/>
            <a:chOff x="1672" y="1942"/>
            <a:chExt cx="11400" cy="5657"/>
          </a:xfrm>
        </p:grpSpPr>
        <p:sp>
          <p:nvSpPr>
            <p:cNvPr id="4" name="文本框 3"/>
            <p:cNvSpPr txBox="1"/>
            <p:nvPr/>
          </p:nvSpPr>
          <p:spPr>
            <a:xfrm>
              <a:off x="1672" y="4880"/>
              <a:ext cx="109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原始值不能有属性，尽管尝试给原始值添加属性不会报错。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72" y="1942"/>
              <a:ext cx="11400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对于引用值而言，可以随时添加、修改和删除其属性和方法。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47" y="2740"/>
              <a:ext cx="7689" cy="18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600"/>
                <a:t>let person = new Object();</a:t>
              </a:r>
              <a:endParaRPr lang="zh-CN" altLang="en-US" sz="1600"/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person.name = "Nicholas";</a:t>
              </a:r>
              <a:endParaRPr lang="zh-CN" altLang="en-US" sz="1600"/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console.log(person.name); // "Nicholas"</a:t>
              </a:r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47" y="5711"/>
              <a:ext cx="7689" cy="18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600"/>
                <a:t>let name = "Nicholas";</a:t>
              </a:r>
              <a:endParaRPr lang="zh-CN" altLang="en-US" sz="1600"/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name.age = 27;</a:t>
              </a:r>
              <a:endParaRPr lang="zh-CN" altLang="en-US" sz="1600"/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console.log(name.age);  // undefined</a:t>
              </a:r>
              <a:endParaRPr lang="zh-CN" altLang="en-US" sz="160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61720" y="4596765"/>
            <a:ext cx="51206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只有引用值可以动态添加后面可以使用的属性。注意，原始类型的初始化可以只使用原始字面量形式。如果使用的是new 关键字，则JavaScript会创建一个Object 类型的实例，但其行为类似原始值。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34455" y="4650740"/>
            <a:ext cx="4854575" cy="20612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let name1 = "Nicholas";</a:t>
            </a:r>
            <a:endParaRPr lang="zh-CN" altLang="en-US" sz="1600"/>
          </a:p>
          <a:p>
            <a:r>
              <a:rPr lang="zh-CN" altLang="en-US" sz="1600"/>
              <a:t>let name2 = new String("Matt");</a:t>
            </a:r>
            <a:endParaRPr lang="zh-CN" altLang="en-US" sz="1600"/>
          </a:p>
          <a:p>
            <a:r>
              <a:rPr lang="zh-CN" altLang="en-US" sz="1600"/>
              <a:t>name1.age = 27;</a:t>
            </a:r>
            <a:endParaRPr lang="zh-CN" altLang="en-US" sz="1600"/>
          </a:p>
          <a:p>
            <a:r>
              <a:rPr lang="zh-CN" altLang="en-US" sz="1600"/>
              <a:t>name2.age = 26;</a:t>
            </a:r>
            <a:endParaRPr lang="zh-CN" altLang="en-US" sz="1600"/>
          </a:p>
          <a:p>
            <a:r>
              <a:rPr lang="zh-CN" altLang="en-US" sz="1600"/>
              <a:t>console.log(name1.age);    // undefined</a:t>
            </a:r>
            <a:endParaRPr lang="zh-CN" altLang="en-US" sz="1600"/>
          </a:p>
          <a:p>
            <a:r>
              <a:rPr lang="zh-CN" altLang="en-US" sz="1600"/>
              <a:t>console.log(name2.age);    // 26</a:t>
            </a:r>
            <a:endParaRPr lang="zh-CN" altLang="en-US" sz="1600"/>
          </a:p>
          <a:p>
            <a:r>
              <a:rPr lang="zh-CN" altLang="en-US" sz="1600"/>
              <a:t>console.log(typeof name1); // string</a:t>
            </a:r>
            <a:endParaRPr lang="zh-CN" altLang="en-US" sz="1600"/>
          </a:p>
          <a:p>
            <a:r>
              <a:rPr lang="zh-CN" altLang="en-US" sz="1600"/>
              <a:t>console.log(typeof name2); // object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一、原始值与引用值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398145"/>
            <a:ext cx="110140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复制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1720" y="941705"/>
            <a:ext cx="88334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在通过变量把一个原始值赋值到另一个变量时，原始值会被复制到新变量的位置。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1720" y="1738630"/>
            <a:ext cx="4882515" cy="8299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let num1 = 5;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let num2 = num1;</a:t>
            </a:r>
            <a:endParaRPr lang="zh-CN" altLang="en-US" sz="1600"/>
          </a:p>
        </p:txBody>
      </p:sp>
      <p:grpSp>
        <p:nvGrpSpPr>
          <p:cNvPr id="16" name="组合 15"/>
          <p:cNvGrpSpPr/>
          <p:nvPr/>
        </p:nvGrpSpPr>
        <p:grpSpPr>
          <a:xfrm>
            <a:off x="6483350" y="1448435"/>
            <a:ext cx="3837305" cy="1619250"/>
            <a:chOff x="5693" y="3923"/>
            <a:chExt cx="6043" cy="255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86" y="3923"/>
              <a:ext cx="2850" cy="255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3" y="3938"/>
              <a:ext cx="2925" cy="253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1061720" y="3152140"/>
            <a:ext cx="10921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在把引用值从一个变量赋给另一个变量时，存储在变量中的值也会被复制到新变量所在的位置。区别在于，这里复制的值实际上是一个指针，它指向存储在堆内存中的对象。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1720" y="4285615"/>
            <a:ext cx="4882515" cy="15684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let obj1 = new Object();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let obj2 = obj1;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obj1.name = "Nicholas";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console.log(obj2.name); // "Nicholas"</a:t>
            </a:r>
            <a:endParaRPr lang="zh-CN" altLang="en-US" sz="16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60" y="4074160"/>
            <a:ext cx="4119880" cy="2611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一、原始值与引用值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398145"/>
            <a:ext cx="110140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传递参数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050" y="951230"/>
            <a:ext cx="109493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ECMAScript中所有函数的参数都是按值传递的。这意味着函数外的值会被复制到函数内部的参数中，就像从一个变量复制到另一个变量一样。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如果是原始值，那么就跟原始值变量的复制一样，如果是引用值，那么就跟引用值变量的复制一样。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在按值传递参数时，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值会被复制到一个局部变量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（即一个命名参数，或者用ECMAScript的话说，就是arguments 对象中的一个槽位）。在按引用传递参数时，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值在内存中的位置会被保存在一个局部变量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，这意味着对本地变量的修改会反映到函数外部。（这在ECMAScript中是不可能的。）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47330" y="3838575"/>
            <a:ext cx="4064000" cy="2676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function setName(obj) {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  obj.name = "Nicholas";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}</a:t>
            </a: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let person = new Object();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setName(person);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console.log(person.name);  // "Nicholas"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54050" y="3838575"/>
            <a:ext cx="65754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在函数内部，obj 和person 都指向同一个对象。结果就是，即使对象是按值传进函数的，obj 也会通过引用访问对象。当函数内部给obj 设置了name 属性时，函数外部的对象也会反映这个变化，</a:t>
            </a:r>
            <a:r>
              <a:rPr lang="zh-CN" altLang="en-US" b="1"/>
              <a:t>因为obj 指向的对象保存在全局作用域的堆内存上。很多开发者错误地认为，当在局部作用域中修改对象而变化反映到全局时，就意味着参数是按引用传递的。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一、原始值与引用值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680085"/>
            <a:ext cx="110140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确定类型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050" y="1292225"/>
            <a:ext cx="10949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我们通常不关心一个值是不是对象，而是想知道它是什么类型的对象。为了解决这个问题，ECMAScript提供了instanceof 操作符，语法如下：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2905" y="2439670"/>
            <a:ext cx="4219575" cy="368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result = variable instanceof constructor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4050" y="3118485"/>
            <a:ext cx="10949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按照定义，所有引用值都是Object 的实例，因此通过instanceof 操作符检测任何引用值和Object 构造函数都会返回true 。类似地，如果用instanceof 检测原始值，则始终会返回false ，因为原始值不是对象。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宽屏</PresentationFormat>
  <Paragraphs>86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方正舒体</vt:lpstr>
      <vt:lpstr>楷体</vt:lpstr>
      <vt:lpstr>Office 主题​​</vt:lpstr>
      <vt:lpstr>第二章 HTML中的JavaScript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tsh</cp:lastModifiedBy>
  <cp:revision>219</cp:revision>
  <dcterms:created xsi:type="dcterms:W3CDTF">2019-06-19T02:08:00Z</dcterms:created>
  <dcterms:modified xsi:type="dcterms:W3CDTF">2021-02-11T06:50:55Z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