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4" r:id="rId7"/>
    <p:sldId id="260" r:id="rId8"/>
    <p:sldId id="300" r:id="rId9"/>
    <p:sldId id="268" r:id="rId10"/>
    <p:sldId id="295" r:id="rId11"/>
    <p:sldId id="296" r:id="rId12"/>
    <p:sldId id="261" r:id="rId13"/>
    <p:sldId id="274" r:id="rId14"/>
    <p:sldId id="28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WEEK ONE</c:v>
                </c:pt>
                <c:pt idx="1">
                  <c:v>WEEK 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4.8</c:v>
                </c:pt>
                <c:pt idx="1">
                  <c:v>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://naotu.baidu.com/file/dcce888cbb98eff09e947b19ed6645ea?token=da529395c1abaf66" TargetMode="External"/><Relationship Id="rId2" Type="http://schemas.openxmlformats.org/officeDocument/2006/relationships/image" Target="../media/image5.png"/><Relationship Id="rId1" Type="http://schemas.openxmlformats.org/officeDocument/2006/relationships/hyperlink" Target="https://raw.githubusercontent.com/TshSophie/Xamarin_course_work2/master/TimeTabl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hyperlink" Target="https://github.com/TshSophie/Xamarin_course_work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46153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APP: Delivery Assistant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6" y="3851489"/>
            <a:ext cx="6196295" cy="3143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Hunan university of arts and science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·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EI1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– 5/14/2019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Group: Simple APP</a:t>
            </a:r>
            <a:endParaRPr lang="zh-CN" altLang="en-US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44190" y="3429248"/>
            <a:ext cx="6103620" cy="1230666"/>
            <a:chOff x="3031364" y="2848154"/>
            <a:chExt cx="61036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031364" y="3113113"/>
              <a:ext cx="610362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ym typeface="+mn-ea"/>
                </a:rPr>
                <a:t>What we will do in next week ?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任意多边形 18"/>
          <p:cNvSpPr/>
          <p:nvPr/>
        </p:nvSpPr>
        <p:spPr>
          <a:xfrm>
            <a:off x="4888115" y="2085375"/>
            <a:ext cx="1190466" cy="1199156"/>
          </a:xfrm>
          <a:custGeom>
            <a:avLst/>
            <a:gdLst/>
            <a:ahLst/>
            <a:cxnLst/>
            <a:rect l="l" t="t" r="r" b="b"/>
            <a:pathLst>
              <a:path w="767828" h="773433">
                <a:moveTo>
                  <a:pt x="383185" y="0"/>
                </a:moveTo>
                <a:cubicBezTo>
                  <a:pt x="499322" y="52"/>
                  <a:pt x="592033" y="46540"/>
                  <a:pt x="661316" y="139464"/>
                </a:cubicBezTo>
                <a:cubicBezTo>
                  <a:pt x="730598" y="232388"/>
                  <a:pt x="766102" y="371436"/>
                  <a:pt x="767828" y="556608"/>
                </a:cubicBezTo>
                <a:cubicBezTo>
                  <a:pt x="767397" y="603342"/>
                  <a:pt x="764854" y="647227"/>
                  <a:pt x="760200" y="688263"/>
                </a:cubicBezTo>
                <a:lnTo>
                  <a:pt x="745113" y="773433"/>
                </a:lnTo>
                <a:lnTo>
                  <a:pt x="506018" y="773433"/>
                </a:lnTo>
                <a:lnTo>
                  <a:pt x="512258" y="739730"/>
                </a:lnTo>
                <a:cubicBezTo>
                  <a:pt x="519316" y="691261"/>
                  <a:pt x="522956" y="630221"/>
                  <a:pt x="523179" y="556608"/>
                </a:cubicBezTo>
                <a:cubicBezTo>
                  <a:pt x="522882" y="459043"/>
                  <a:pt x="516509" y="384341"/>
                  <a:pt x="504060" y="332502"/>
                </a:cubicBezTo>
                <a:cubicBezTo>
                  <a:pt x="491610" y="280663"/>
                  <a:pt x="474867" y="245264"/>
                  <a:pt x="453830" y="226305"/>
                </a:cubicBezTo>
                <a:cubicBezTo>
                  <a:pt x="432793" y="207345"/>
                  <a:pt x="409245" y="198400"/>
                  <a:pt x="383185" y="199471"/>
                </a:cubicBezTo>
                <a:cubicBezTo>
                  <a:pt x="357143" y="198400"/>
                  <a:pt x="333720" y="207345"/>
                  <a:pt x="312917" y="226305"/>
                </a:cubicBezTo>
                <a:cubicBezTo>
                  <a:pt x="292114" y="245264"/>
                  <a:pt x="275605" y="280663"/>
                  <a:pt x="263390" y="332502"/>
                </a:cubicBezTo>
                <a:cubicBezTo>
                  <a:pt x="251174" y="384341"/>
                  <a:pt x="244927" y="459043"/>
                  <a:pt x="244648" y="556608"/>
                </a:cubicBezTo>
                <a:cubicBezTo>
                  <a:pt x="244857" y="630221"/>
                  <a:pt x="248424" y="691261"/>
                  <a:pt x="255347" y="739730"/>
                </a:cubicBezTo>
                <a:lnTo>
                  <a:pt x="261469" y="773433"/>
                </a:lnTo>
                <a:lnTo>
                  <a:pt x="22525" y="773433"/>
                </a:lnTo>
                <a:lnTo>
                  <a:pt x="7547" y="688263"/>
                </a:lnTo>
                <a:cubicBezTo>
                  <a:pt x="2932" y="647227"/>
                  <a:pt x="416" y="603342"/>
                  <a:pt x="0" y="556608"/>
                </a:cubicBezTo>
                <a:cubicBezTo>
                  <a:pt x="1664" y="370162"/>
                  <a:pt x="36925" y="230750"/>
                  <a:pt x="105783" y="138372"/>
                </a:cubicBezTo>
                <a:cubicBezTo>
                  <a:pt x="174641" y="45994"/>
                  <a:pt x="267108" y="-130"/>
                  <a:pt x="38318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6116" y="1576957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3</a:t>
            </a:r>
            <a:endParaRPr lang="zh-CN" altLang="en-US" sz="13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216533" y="818828"/>
            <a:ext cx="4157345" cy="566468"/>
            <a:chOff x="774478" y="334021"/>
            <a:chExt cx="2774126" cy="566468"/>
          </a:xfrm>
        </p:grpSpPr>
        <p:sp>
          <p:nvSpPr>
            <p:cNvPr id="19" name="文本框 18"/>
            <p:cNvSpPr txBox="1"/>
            <p:nvPr/>
          </p:nvSpPr>
          <p:spPr>
            <a:xfrm>
              <a:off x="848630" y="334021"/>
              <a:ext cx="2699974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2400" b="1" dirty="0">
                  <a:sym typeface="+mn-ea"/>
                </a:rPr>
                <a:t>What we will do in next week ?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 descr="D:\Xamarin\Xamarin_course_work2\what_is_the_project_structure.pngwhat_is_the_project_structure"/>
          <p:cNvPicPr>
            <a:picLocks noChangeAspect="1"/>
          </p:cNvPicPr>
          <p:nvPr/>
        </p:nvPicPr>
        <p:blipFill>
          <a:blip r:embed="rId1"/>
          <a:srcRect l="50417" t="18527" r="1162" b="21044"/>
          <a:stretch>
            <a:fillRect/>
          </a:stretch>
        </p:blipFill>
        <p:spPr>
          <a:xfrm>
            <a:off x="3100070" y="2092960"/>
            <a:ext cx="5991860" cy="403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1230666"/>
            <a:chOff x="4474435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3091276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 smtClean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8415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CONTENT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2031106" cy="869592"/>
            <a:chOff x="7779199" y="970953"/>
            <a:chExt cx="2031106" cy="869592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501991"/>
              <a:ext cx="2031106" cy="338554"/>
              <a:chOff x="8106714" y="1785088"/>
              <a:chExt cx="2031106" cy="338554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1050" spc="-150" dirty="0" smtClean="0">
                    <a:solidFill>
                      <a:schemeClr val="tx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85088"/>
                <a:ext cx="12494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b="1" dirty="0" smtClean="0">
                    <a:ea typeface="思源黑体 CN Bold" panose="020B0800000000000000" pitchFamily="34" charset="-122"/>
                  </a:rPr>
                  <a:t>Introduction</a:t>
                </a:r>
                <a:endParaRPr lang="zh-CN" altLang="en-US" sz="1600" b="1" dirty="0"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031106" cy="821128"/>
            <a:chOff x="7779199" y="2222427"/>
            <a:chExt cx="2031106" cy="8211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359537"/>
              <a:chOff x="8106714" y="1721786"/>
              <a:chExt cx="2031106" cy="359537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zh-CN" altLang="en-US" sz="1050" spc="-150" dirty="0" smtClean="0">
                    <a:solidFill>
                      <a:schemeClr val="tx1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8215143" y="3473901"/>
            <a:ext cx="942975" cy="523220"/>
            <a:chOff x="6095999" y="3498928"/>
            <a:chExt cx="942975" cy="523220"/>
          </a:xfrm>
        </p:grpSpPr>
        <p:sp>
          <p:nvSpPr>
            <p:cNvPr id="28" name="矩形: 圆角 41"/>
            <p:cNvSpPr/>
            <p:nvPr/>
          </p:nvSpPr>
          <p:spPr>
            <a:xfrm>
              <a:off x="6095999" y="3581400"/>
              <a:ext cx="942975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107209" y="3498928"/>
              <a:ext cx="721873" cy="523220"/>
              <a:chOff x="6380812" y="2688081"/>
              <a:chExt cx="721873" cy="52322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6380812" y="2688081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 kern="2000">
                    <a:solidFill>
                      <a:schemeClr val="tx2"/>
                    </a:solidFill>
                    <a:latin typeface="Helvetica" panose="020B0604020202020204" pitchFamily="34" charset="0"/>
                  </a:defRPr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6962400" y="2844000"/>
                <a:ext cx="140285" cy="2232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6675055" y="2984981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&gt;&gt;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26353" y="2720370"/>
            <a:ext cx="29190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GB" b="1" dirty="0" smtClean="0"/>
              <a:t>What we done  in this week?</a:t>
            </a:r>
            <a:r>
              <a:rPr lang="en-GB" altLang="zh-CN" b="1" dirty="0" smtClean="0"/>
              <a:t> 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8226353" y="4044037"/>
            <a:ext cx="31394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What we will do in next week ?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5029288" y="2069373"/>
            <a:ext cx="1204530" cy="1213323"/>
          </a:xfrm>
          <a:custGeom>
            <a:avLst/>
            <a:gdLst/>
            <a:ahLst/>
            <a:cxnLst/>
            <a:rect l="l" t="t" r="r" b="b"/>
            <a:pathLst>
              <a:path w="767828" h="773433">
                <a:moveTo>
                  <a:pt x="383185" y="0"/>
                </a:moveTo>
                <a:cubicBezTo>
                  <a:pt x="499322" y="52"/>
                  <a:pt x="592033" y="46540"/>
                  <a:pt x="661315" y="139464"/>
                </a:cubicBezTo>
                <a:cubicBezTo>
                  <a:pt x="730598" y="232388"/>
                  <a:pt x="766102" y="371436"/>
                  <a:pt x="767828" y="556608"/>
                </a:cubicBezTo>
                <a:cubicBezTo>
                  <a:pt x="767397" y="603342"/>
                  <a:pt x="764854" y="647227"/>
                  <a:pt x="760200" y="688263"/>
                </a:cubicBezTo>
                <a:lnTo>
                  <a:pt x="745112" y="773433"/>
                </a:lnTo>
                <a:lnTo>
                  <a:pt x="506018" y="773433"/>
                </a:lnTo>
                <a:lnTo>
                  <a:pt x="512258" y="739730"/>
                </a:lnTo>
                <a:cubicBezTo>
                  <a:pt x="519316" y="691261"/>
                  <a:pt x="522956" y="630221"/>
                  <a:pt x="523179" y="556608"/>
                </a:cubicBezTo>
                <a:cubicBezTo>
                  <a:pt x="522882" y="459043"/>
                  <a:pt x="516509" y="384341"/>
                  <a:pt x="504060" y="332502"/>
                </a:cubicBezTo>
                <a:cubicBezTo>
                  <a:pt x="491610" y="280663"/>
                  <a:pt x="474867" y="245264"/>
                  <a:pt x="453830" y="226305"/>
                </a:cubicBezTo>
                <a:cubicBezTo>
                  <a:pt x="432793" y="207345"/>
                  <a:pt x="409245" y="198400"/>
                  <a:pt x="383185" y="199471"/>
                </a:cubicBezTo>
                <a:cubicBezTo>
                  <a:pt x="357143" y="198400"/>
                  <a:pt x="333720" y="207345"/>
                  <a:pt x="312917" y="226305"/>
                </a:cubicBezTo>
                <a:cubicBezTo>
                  <a:pt x="292114" y="245264"/>
                  <a:pt x="275605" y="280663"/>
                  <a:pt x="263390" y="332502"/>
                </a:cubicBezTo>
                <a:cubicBezTo>
                  <a:pt x="251174" y="384341"/>
                  <a:pt x="244927" y="459043"/>
                  <a:pt x="244648" y="556608"/>
                </a:cubicBezTo>
                <a:cubicBezTo>
                  <a:pt x="244857" y="630221"/>
                  <a:pt x="248424" y="691261"/>
                  <a:pt x="255347" y="739730"/>
                </a:cubicBezTo>
                <a:lnTo>
                  <a:pt x="261469" y="773433"/>
                </a:lnTo>
                <a:lnTo>
                  <a:pt x="22525" y="773433"/>
                </a:lnTo>
                <a:lnTo>
                  <a:pt x="7547" y="688263"/>
                </a:lnTo>
                <a:cubicBezTo>
                  <a:pt x="2932" y="647227"/>
                  <a:pt x="416" y="603342"/>
                  <a:pt x="0" y="556608"/>
                </a:cubicBezTo>
                <a:cubicBezTo>
                  <a:pt x="1664" y="370162"/>
                  <a:pt x="36925" y="230750"/>
                  <a:pt x="105783" y="138372"/>
                </a:cubicBezTo>
                <a:cubicBezTo>
                  <a:pt x="174641" y="45994"/>
                  <a:pt x="267108" y="-130"/>
                  <a:pt x="38318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36679" y="3113113"/>
              <a:ext cx="2580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3600" b="1" dirty="0">
                  <a:ea typeface="思源黑体 CN Bold" panose="020B0800000000000000" pitchFamily="34" charset="-122"/>
                </a:rPr>
                <a:t>Introduction</a:t>
              </a:r>
              <a:endParaRPr lang="zh-CN" altLang="en-US" sz="3600" b="1" dirty="0">
                <a:ea typeface="思源黑体 CN Bold" panose="020B08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233818" y="1576957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</a:t>
            </a:r>
            <a:endParaRPr lang="zh-CN" altLang="en-US" sz="13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62672" y="948569"/>
            <a:ext cx="4203131" cy="600102"/>
            <a:chOff x="716110" y="300387"/>
            <a:chExt cx="4203131" cy="600102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300387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ea typeface="思源黑体 CN Bold" panose="020B0800000000000000" pitchFamily="34" charset="-122"/>
                </a:rPr>
                <a:t>Introduction</a:t>
              </a:r>
              <a:endParaRPr lang="zh-CN" altLang="en-US" sz="2400" b="1" dirty="0">
                <a:ea typeface="思源黑体 CN Bold" panose="020B0800000000000000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720870" y="4458044"/>
            <a:ext cx="1000939" cy="978252"/>
            <a:chOff x="5202" y="5131"/>
            <a:chExt cx="1058" cy="1061"/>
          </a:xfrm>
          <a:solidFill>
            <a:srgbClr val="1B4367"/>
          </a:solidFill>
        </p:grpSpPr>
        <p:sp>
          <p:nvSpPr>
            <p:cNvPr id="11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solidFill>
              <a:srgbClr val="294F73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43"/>
            <p:cNvSpPr/>
            <p:nvPr/>
          </p:nvSpPr>
          <p:spPr>
            <a:xfrm>
              <a:off x="5428" y="5413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748359" y="3190430"/>
            <a:ext cx="950744" cy="859756"/>
            <a:chOff x="4704" y="4364"/>
            <a:chExt cx="946" cy="950"/>
          </a:xfrm>
          <a:solidFill>
            <a:srgbClr val="1B4367"/>
          </a:solidFill>
        </p:grpSpPr>
        <p:sp>
          <p:nvSpPr>
            <p:cNvPr id="16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" y="3248"/>
            <a:ext cx="5264097" cy="685475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663057" y="1787610"/>
            <a:ext cx="1058752" cy="1093375"/>
            <a:chOff x="5237224" y="1404429"/>
            <a:chExt cx="914912" cy="926470"/>
          </a:xfrm>
          <a:solidFill>
            <a:sysClr val="window" lastClr="FFFFFF"/>
          </a:solidFill>
        </p:grpSpPr>
        <p:sp>
          <p:nvSpPr>
            <p:cNvPr id="20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ysClr val="window" lastClr="FFFFFF"/>
              </a:solidFill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ysClr val="window" lastClr="FFFFFF"/>
                </a:solidFill>
                <a:round/>
              </a:ln>
            </p:spPr>
            <p:txBody>
              <a:bodyPr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24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ysClr val="window" lastClr="FFFFFF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5" name="TextBox 34"/>
          <p:cNvSpPr txBox="1"/>
          <p:nvPr/>
        </p:nvSpPr>
        <p:spPr>
          <a:xfrm>
            <a:off x="6761733" y="2113737"/>
            <a:ext cx="48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Group Name: </a:t>
            </a:r>
            <a:r>
              <a:rPr lang="en-US" altLang="zh-CN" dirty="0" smtClean="0"/>
              <a:t>___</a:t>
            </a:r>
            <a:r>
              <a:rPr lang="en-US" altLang="zh-CN" u="sng" dirty="0" smtClean="0"/>
              <a:t>Simple App</a:t>
            </a:r>
            <a:r>
              <a:rPr lang="en-US" altLang="zh-CN" dirty="0" smtClean="0"/>
              <a:t>___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09491" y="3430624"/>
            <a:ext cx="48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App Name: </a:t>
            </a:r>
            <a:r>
              <a:rPr lang="en-US" altLang="zh-CN" dirty="0" smtClean="0"/>
              <a:t>___</a:t>
            </a:r>
            <a:r>
              <a:rPr lang="en-US" altLang="zh-CN" u="sng" dirty="0"/>
              <a:t>Delivery Assistant</a:t>
            </a:r>
            <a:r>
              <a:rPr lang="en-US" altLang="zh-CN" dirty="0" smtClean="0"/>
              <a:t>___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1732" y="4697632"/>
            <a:ext cx="4899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Member Name: </a:t>
            </a:r>
            <a:endParaRPr lang="en-US" altLang="zh-CN" b="1" dirty="0" smtClean="0"/>
          </a:p>
          <a:p>
            <a:r>
              <a:rPr lang="en-US" altLang="zh-CN" dirty="0" smtClean="0"/>
              <a:t>___</a:t>
            </a:r>
            <a:r>
              <a:rPr lang="en-US" altLang="zh-CN" u="sng" dirty="0" smtClean="0"/>
              <a:t>Sophie(leader)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Xiaojiao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Panmi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Hupin</a:t>
            </a:r>
            <a:r>
              <a:rPr lang="en-US" altLang="zh-CN" dirty="0" smtClean="0"/>
              <a:t>___ , ___</a:t>
            </a:r>
            <a:r>
              <a:rPr lang="en-US" altLang="zh-CN" u="sng" dirty="0" err="1" smtClean="0"/>
              <a:t>Yangjinle</a:t>
            </a:r>
            <a:r>
              <a:rPr lang="en-US" altLang="zh-CN" dirty="0" smtClean="0"/>
              <a:t>___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66124" y="3429248"/>
            <a:ext cx="5659755" cy="1230666"/>
            <a:chOff x="3253298" y="2848154"/>
            <a:chExt cx="565975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253298" y="3125639"/>
              <a:ext cx="565975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3600" b="1" dirty="0" smtClean="0">
                  <a:sym typeface="+mn-ea"/>
                </a:rPr>
                <a:t>What we done  in this week?</a:t>
              </a:r>
              <a:r>
                <a:rPr lang="en-GB" altLang="zh-CN" sz="3600" b="1" dirty="0" smtClean="0">
                  <a:sym typeface="+mn-ea"/>
                </a:rPr>
                <a:t> </a:t>
              </a:r>
              <a:endParaRPr lang="en-US" altLang="zh-CN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 15"/>
          <p:cNvSpPr/>
          <p:nvPr/>
        </p:nvSpPr>
        <p:spPr>
          <a:xfrm>
            <a:off x="4913845" y="2085375"/>
            <a:ext cx="1172757" cy="1181317"/>
          </a:xfrm>
          <a:custGeom>
            <a:avLst/>
            <a:gdLst/>
            <a:ahLst/>
            <a:cxnLst/>
            <a:rect l="l" t="t" r="r" b="b"/>
            <a:pathLst>
              <a:path w="767828" h="773433">
                <a:moveTo>
                  <a:pt x="383185" y="0"/>
                </a:moveTo>
                <a:cubicBezTo>
                  <a:pt x="499322" y="52"/>
                  <a:pt x="592033" y="46540"/>
                  <a:pt x="661316" y="139464"/>
                </a:cubicBezTo>
                <a:cubicBezTo>
                  <a:pt x="730598" y="232388"/>
                  <a:pt x="766102" y="371436"/>
                  <a:pt x="767828" y="556608"/>
                </a:cubicBezTo>
                <a:cubicBezTo>
                  <a:pt x="767397" y="603342"/>
                  <a:pt x="764854" y="647227"/>
                  <a:pt x="760200" y="688263"/>
                </a:cubicBezTo>
                <a:lnTo>
                  <a:pt x="745112" y="773433"/>
                </a:lnTo>
                <a:lnTo>
                  <a:pt x="506018" y="773433"/>
                </a:lnTo>
                <a:lnTo>
                  <a:pt x="512257" y="739730"/>
                </a:lnTo>
                <a:cubicBezTo>
                  <a:pt x="519316" y="691261"/>
                  <a:pt x="522956" y="630221"/>
                  <a:pt x="523179" y="556608"/>
                </a:cubicBezTo>
                <a:cubicBezTo>
                  <a:pt x="522882" y="459043"/>
                  <a:pt x="516509" y="384341"/>
                  <a:pt x="504060" y="332502"/>
                </a:cubicBezTo>
                <a:cubicBezTo>
                  <a:pt x="491610" y="280663"/>
                  <a:pt x="474867" y="245264"/>
                  <a:pt x="453830" y="226305"/>
                </a:cubicBezTo>
                <a:cubicBezTo>
                  <a:pt x="432793" y="207345"/>
                  <a:pt x="409245" y="198400"/>
                  <a:pt x="383185" y="199471"/>
                </a:cubicBezTo>
                <a:cubicBezTo>
                  <a:pt x="357143" y="198400"/>
                  <a:pt x="333720" y="207345"/>
                  <a:pt x="312917" y="226305"/>
                </a:cubicBezTo>
                <a:cubicBezTo>
                  <a:pt x="292114" y="245264"/>
                  <a:pt x="275605" y="280663"/>
                  <a:pt x="263390" y="332502"/>
                </a:cubicBezTo>
                <a:cubicBezTo>
                  <a:pt x="251174" y="384341"/>
                  <a:pt x="244927" y="459043"/>
                  <a:pt x="244648" y="556608"/>
                </a:cubicBezTo>
                <a:cubicBezTo>
                  <a:pt x="244857" y="630221"/>
                  <a:pt x="248424" y="691261"/>
                  <a:pt x="255347" y="739730"/>
                </a:cubicBezTo>
                <a:lnTo>
                  <a:pt x="261469" y="773433"/>
                </a:lnTo>
                <a:lnTo>
                  <a:pt x="22525" y="773433"/>
                </a:lnTo>
                <a:lnTo>
                  <a:pt x="7547" y="688263"/>
                </a:lnTo>
                <a:cubicBezTo>
                  <a:pt x="2932" y="647227"/>
                  <a:pt x="416" y="603342"/>
                  <a:pt x="0" y="556608"/>
                </a:cubicBezTo>
                <a:cubicBezTo>
                  <a:pt x="1664" y="370162"/>
                  <a:pt x="36925" y="230750"/>
                  <a:pt x="105783" y="138372"/>
                </a:cubicBezTo>
                <a:cubicBezTo>
                  <a:pt x="174641" y="45994"/>
                  <a:pt x="267108" y="-130"/>
                  <a:pt x="38318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6116" y="1576957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</a:t>
            </a:r>
            <a:endParaRPr lang="zh-CN" altLang="en-US" sz="13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758204" y="1698105"/>
            <a:ext cx="12433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spc="-150" dirty="0" smtClean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48</a:t>
            </a:r>
            <a:r>
              <a:rPr lang="en-US" altLang="zh-CN" sz="4400" spc="-150" dirty="0" smtClean="0">
                <a:solidFill>
                  <a:srgbClr val="FF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%</a:t>
            </a:r>
            <a:endParaRPr lang="en-US" altLang="zh-CN" sz="4400" spc="-150" dirty="0" smtClean="0">
              <a:solidFill>
                <a:srgbClr val="FF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16533" y="818828"/>
            <a:ext cx="4157345" cy="566468"/>
            <a:chOff x="774478" y="334021"/>
            <a:chExt cx="2774126" cy="566468"/>
          </a:xfrm>
        </p:grpSpPr>
        <p:sp>
          <p:nvSpPr>
            <p:cNvPr id="19" name="文本框 18"/>
            <p:cNvSpPr txBox="1"/>
            <p:nvPr/>
          </p:nvSpPr>
          <p:spPr>
            <a:xfrm>
              <a:off x="848630" y="334021"/>
              <a:ext cx="2699974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en-GB" sz="2400" b="1" dirty="0" smtClean="0">
                  <a:sym typeface="+mn-ea"/>
                </a:rPr>
                <a:t>What we done  in this week?</a:t>
              </a:r>
              <a:r>
                <a:rPr lang="en-GB" altLang="zh-CN" sz="2400" b="1" dirty="0" smtClean="0">
                  <a:sym typeface="+mn-ea"/>
                </a:rPr>
                <a:t>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7" name="图表 6"/>
          <p:cNvGraphicFramePr/>
          <p:nvPr/>
        </p:nvGraphicFramePr>
        <p:xfrm>
          <a:off x="2921000" y="1098550"/>
          <a:ext cx="7722235" cy="493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44044" y="3374505"/>
            <a:ext cx="9385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52</a:t>
            </a:r>
            <a:r>
              <a:rPr lang="en-US" altLang="zh-CN" sz="32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%</a:t>
            </a:r>
            <a:endParaRPr lang="zh-CN" altLang="en-US" sz="3200" spc="-150" dirty="0">
              <a:solidFill>
                <a:schemeClr val="tx1">
                  <a:lumMod val="95000"/>
                  <a:lumOff val="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9062" y="773056"/>
            <a:ext cx="4203131" cy="599540"/>
            <a:chOff x="716110" y="300949"/>
            <a:chExt cx="4203131" cy="599540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300949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We done - Plainning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D:\Xamarin\Xamarin_course_work2\TimeTable.pngTimeTable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rcRect l="4471" r="4471"/>
          <a:stretch>
            <a:fillRect/>
          </a:stretch>
        </p:blipFill>
        <p:spPr>
          <a:xfrm>
            <a:off x="1066800" y="1309370"/>
            <a:ext cx="10269855" cy="4484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0710" y="5974715"/>
            <a:ext cx="971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tooltip=""/>
              </a:rPr>
              <a:t>http://naotu.baidu.com/file/dcce888cbb98eff09e947b19ed6645ea?token=da529395c1abaf66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9062" y="773056"/>
            <a:ext cx="4203131" cy="599540"/>
            <a:chOff x="716110" y="300949"/>
            <a:chExt cx="4203131" cy="599540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300949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We done - Plainning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D:\Xamarin\Xamarin_course_work2\what_is_the_project_structure.pngwhat_is_the_project_structure"/>
          <p:cNvPicPr>
            <a:picLocks noChangeAspect="1"/>
          </p:cNvPicPr>
          <p:nvPr/>
        </p:nvPicPr>
        <p:blipFill>
          <a:blip r:embed="rId1"/>
          <a:srcRect t="9511" b="9511"/>
          <a:stretch>
            <a:fillRect/>
          </a:stretch>
        </p:blipFill>
        <p:spPr>
          <a:xfrm>
            <a:off x="1290955" y="1809115"/>
            <a:ext cx="10058400" cy="4391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9062" y="773056"/>
            <a:ext cx="4203131" cy="599540"/>
            <a:chOff x="716110" y="300949"/>
            <a:chExt cx="4203131" cy="599540"/>
          </a:xfrm>
        </p:grpSpPr>
        <p:sp>
          <p:nvSpPr>
            <p:cNvPr id="54" name="文本框 53"/>
            <p:cNvSpPr txBox="1"/>
            <p:nvPr/>
          </p:nvSpPr>
          <p:spPr>
            <a:xfrm>
              <a:off x="716110" y="300949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We done - Initial project 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图片 2" descr="github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5" y="1473200"/>
            <a:ext cx="7749540" cy="4692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05455" y="6342380"/>
            <a:ext cx="724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https://github.com/TshSophie/Xamarin_course_work2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自定义</PresentationFormat>
  <Paragraphs>69</Paragraphs>
  <Slides>12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Helvetica</vt:lpstr>
      <vt:lpstr>思源黑体 CN Bold</vt:lpstr>
      <vt:lpstr>黑体</vt:lpstr>
      <vt:lpstr>Calibri</vt:lpstr>
      <vt:lpstr>思源黑体 CN Light</vt:lpstr>
      <vt:lpstr>思源黑体 CN Heavy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</dc:title>
  <dc:creator>第一PPT</dc:creator>
  <cp:keywords>www.1ppt.com</cp:keywords>
  <dc:description>www.1ppt.com</dc:description>
  <cp:lastModifiedBy>crazygirl1402039350</cp:lastModifiedBy>
  <cp:revision>222</cp:revision>
  <dcterms:created xsi:type="dcterms:W3CDTF">2018-09-17T11:33:00Z</dcterms:created>
  <dcterms:modified xsi:type="dcterms:W3CDTF">2019-05-16T01:50:28Z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