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6" r:id="rId4"/>
    <p:sldId id="260" r:id="rId5"/>
    <p:sldId id="26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03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</a:p>
      </dgm:t>
    </dgm:pt>
    <dgm:pt modelId="{EF449C32-A7AE-4099-9E9B-9E2F736A89CE}" type="sibTrans" cxnId="{F226B1C2-5D99-403A-8240-EAD6BD4D8534}">
      <dgm:prSet phldrT="01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751E89-B94F-4B0B-98D1-D1EEF74A3287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techniques</a:t>
          </a:r>
        </a:p>
      </dgm:t>
    </dgm:pt>
    <dgm:pt modelId="{B7E32C64-8F1E-44AE-9D2B-7097E79DB603}" type="parTrans" cxnId="{8C4DFC19-C92E-4F92-83A1-B8B913EF045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E3CD8A-3695-4896-810C-D2D89A1478EC}" type="sibTrans" cxnId="{8C4DFC19-C92E-4F92-83A1-B8B913EF0452}">
      <dgm:prSet phldrT="04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04</a:t>
          </a:r>
        </a:p>
      </dgm:t>
    </dgm:pt>
    <dgm:pt modelId="{66B63823-F86F-44D0-8D34-E3002EC257D0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633FD779-36F0-451D-9512-9A566232EF35}" type="parTrans" cxnId="{9A4D6F64-FF6D-425A-8FA3-E9717790C5A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989C40-8D07-4249-B72A-8AC3AC492500}" type="sibTrans" cxnId="{9A4D6F64-FF6D-425A-8FA3-E9717790C5A7}">
      <dgm:prSet phldrT="05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05</a:t>
          </a:r>
        </a:p>
      </dgm:t>
    </dgm:pt>
    <dgm:pt modelId="{5A03613A-72C5-4D6E-BD13-2D438064EB38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gm:t>
    </dgm:pt>
    <dgm:pt modelId="{9EA396F4-01DC-419B-90AB-2BE8F144AFB7}" type="parTrans" cxnId="{A132BDED-40E0-4DD5-8701-E152006E9C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AA9710-B5CB-43C2-A942-41B3F5771DF5}" type="sibTrans" cxnId="{A132BDED-40E0-4DD5-8701-E152006E9C40}">
      <dgm:prSet phldrT="06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06</a:t>
          </a:r>
        </a:p>
      </dgm:t>
    </dgm:pt>
    <dgm:pt modelId="{BE64D6DC-C03A-41A1-B470-397EE5B08ABE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</dgm:t>
    </dgm:pt>
    <dgm:pt modelId="{14DA76BF-3204-4CCB-8160-7B172BE2E441}" type="parTrans" cxnId="{CF183900-5539-4543-A5C5-E20088C55B0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A3FF53-927E-4B10-8E72-C2E9677CBD88}" type="sibTrans" cxnId="{CF183900-5539-4543-A5C5-E20088C55B08}">
      <dgm:prSet phldrT="07" phldr="0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07</a:t>
          </a:r>
        </a:p>
      </dgm:t>
    </dgm:pt>
    <dgm:pt modelId="{B33E8706-BB04-4BA5-9427-6F55D6A94BBB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0EBD36AD-DBF5-4297-A392-44DDCE1B3B5F}" type="parTrans" cxnId="{B84EB54C-5F8D-4E9B-8BE6-512541FBC36A}">
      <dgm:prSet/>
      <dgm:spPr/>
      <dgm:t>
        <a:bodyPr/>
        <a:lstStyle/>
        <a:p>
          <a:endParaRPr lang="en-US"/>
        </a:p>
      </dgm:t>
    </dgm:pt>
    <dgm:pt modelId="{91C9C01C-03E5-4818-A5FB-C1E4DBB34B3B}" type="sibTrans" cxnId="{B84EB54C-5F8D-4E9B-8BE6-512541FBC36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0" presStyleCnt="7"/>
      <dgm:spPr/>
    </dgm:pt>
    <dgm:pt modelId="{975C752B-C37A-4BA6-A3AE-2202A141404A}" type="pres">
      <dgm:prSet presAssocID="{EF449C32-A7AE-4099-9E9B-9E2F736A89CE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0" presStyleCnt="7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8AFD7322-AF79-4123-BC13-8034D88E9D04}" type="pres">
      <dgm:prSet presAssocID="{B33E8706-BB04-4BA5-9427-6F55D6A94BBB}" presName="compositeNode" presStyleCnt="0">
        <dgm:presLayoutVars>
          <dgm:bulletEnabled val="1"/>
        </dgm:presLayoutVars>
      </dgm:prSet>
      <dgm:spPr/>
    </dgm:pt>
    <dgm:pt modelId="{4D499E30-FC23-4F17-9AAE-52B62C7165AA}" type="pres">
      <dgm:prSet presAssocID="{B33E8706-BB04-4BA5-9427-6F55D6A94BBB}" presName="bgRect" presStyleLbl="alignNode1" presStyleIdx="1" presStyleCnt="7"/>
      <dgm:spPr/>
    </dgm:pt>
    <dgm:pt modelId="{15ECDFEC-D70F-46DC-ABAE-1F7C52A236E5}" type="pres">
      <dgm:prSet presAssocID="{91C9C01C-03E5-4818-A5FB-C1E4DBB34B3B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E0611887-E577-463C-8D9A-0BDE086134CE}" type="pres">
      <dgm:prSet presAssocID="{B33E8706-BB04-4BA5-9427-6F55D6A94BBB}" presName="nodeRect" presStyleLbl="alignNode1" presStyleIdx="1" presStyleCnt="7">
        <dgm:presLayoutVars>
          <dgm:bulletEnabled val="1"/>
        </dgm:presLayoutVars>
      </dgm:prSet>
      <dgm:spPr/>
    </dgm:pt>
    <dgm:pt modelId="{C6B4F089-4174-4203-8695-FB5E9B9B243C}" type="pres">
      <dgm:prSet presAssocID="{91C9C01C-03E5-4818-A5FB-C1E4DBB34B3B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7" custLinFactNeighborX="570"/>
      <dgm:spPr/>
    </dgm:pt>
    <dgm:pt modelId="{E20811D6-E5D4-4C9E-AABF-9E0E1902CA2C}" type="pres">
      <dgm:prSet presAssocID="{98E6DD7C-B953-4119-9F64-9914E467ECBF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7">
        <dgm:presLayoutVars>
          <dgm:bulletEnabled val="1"/>
        </dgm:presLayoutVars>
      </dgm:prSet>
      <dgm:spPr/>
    </dgm:pt>
    <dgm:pt modelId="{A4010C85-1EBF-4F0D-8E3A-50ECC9A57ADD}" type="pres">
      <dgm:prSet presAssocID="{98E6DD7C-B953-4119-9F64-9914E467ECBF}" presName="sibTrans" presStyleCnt="0"/>
      <dgm:spPr/>
    </dgm:pt>
    <dgm:pt modelId="{4F21EF99-B315-4EFD-A6ED-AE685B55248F}" type="pres">
      <dgm:prSet presAssocID="{FE751E89-B94F-4B0B-98D1-D1EEF74A3287}" presName="compositeNode" presStyleCnt="0">
        <dgm:presLayoutVars>
          <dgm:bulletEnabled val="1"/>
        </dgm:presLayoutVars>
      </dgm:prSet>
      <dgm:spPr/>
    </dgm:pt>
    <dgm:pt modelId="{74D6051D-6E80-490B-BF67-FB7D012801A2}" type="pres">
      <dgm:prSet presAssocID="{FE751E89-B94F-4B0B-98D1-D1EEF74A3287}" presName="bgRect" presStyleLbl="alignNode1" presStyleIdx="3" presStyleCnt="7"/>
      <dgm:spPr/>
    </dgm:pt>
    <dgm:pt modelId="{844C2079-9E93-4B8A-A6B9-0A0F7820B882}" type="pres">
      <dgm:prSet presAssocID="{A5E3CD8A-3695-4896-810C-D2D89A1478EC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EE9224A7-96FC-4555-BA32-2A3D6F068998}" type="pres">
      <dgm:prSet presAssocID="{FE751E89-B94F-4B0B-98D1-D1EEF74A3287}" presName="nodeRect" presStyleLbl="alignNode1" presStyleIdx="3" presStyleCnt="7">
        <dgm:presLayoutVars>
          <dgm:bulletEnabled val="1"/>
        </dgm:presLayoutVars>
      </dgm:prSet>
      <dgm:spPr/>
    </dgm:pt>
    <dgm:pt modelId="{2D8A5B27-A5CC-46E0-BE15-FCF9738A46EC}" type="pres">
      <dgm:prSet presAssocID="{A5E3CD8A-3695-4896-810C-D2D89A1478EC}" presName="sibTrans" presStyleCnt="0"/>
      <dgm:spPr/>
    </dgm:pt>
    <dgm:pt modelId="{A20906AB-3507-47DB-B34B-3DB3C082129B}" type="pres">
      <dgm:prSet presAssocID="{66B63823-F86F-44D0-8D34-E3002EC257D0}" presName="compositeNode" presStyleCnt="0">
        <dgm:presLayoutVars>
          <dgm:bulletEnabled val="1"/>
        </dgm:presLayoutVars>
      </dgm:prSet>
      <dgm:spPr/>
    </dgm:pt>
    <dgm:pt modelId="{1CC9F765-166A-455F-900F-A7C85EA2C31F}" type="pres">
      <dgm:prSet presAssocID="{66B63823-F86F-44D0-8D34-E3002EC257D0}" presName="bgRect" presStyleLbl="alignNode1" presStyleIdx="4" presStyleCnt="7"/>
      <dgm:spPr/>
    </dgm:pt>
    <dgm:pt modelId="{674A1656-F5C0-4FCA-BC0D-6747A21713E7}" type="pres">
      <dgm:prSet presAssocID="{1B989C40-8D07-4249-B72A-8AC3AC492500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AFF2408A-3BD6-4B1D-882C-549D36405FC0}" type="pres">
      <dgm:prSet presAssocID="{66B63823-F86F-44D0-8D34-E3002EC257D0}" presName="nodeRect" presStyleLbl="alignNode1" presStyleIdx="4" presStyleCnt="7">
        <dgm:presLayoutVars>
          <dgm:bulletEnabled val="1"/>
        </dgm:presLayoutVars>
      </dgm:prSet>
      <dgm:spPr/>
    </dgm:pt>
    <dgm:pt modelId="{E5BA89C1-DA79-4E0E-B096-4FD1F6B117A1}" type="pres">
      <dgm:prSet presAssocID="{1B989C40-8D07-4249-B72A-8AC3AC492500}" presName="sibTrans" presStyleCnt="0"/>
      <dgm:spPr/>
    </dgm:pt>
    <dgm:pt modelId="{19E8E7F8-75A9-449C-B0F0-9706C70DD3FA}" type="pres">
      <dgm:prSet presAssocID="{5A03613A-72C5-4D6E-BD13-2D438064EB38}" presName="compositeNode" presStyleCnt="0">
        <dgm:presLayoutVars>
          <dgm:bulletEnabled val="1"/>
        </dgm:presLayoutVars>
      </dgm:prSet>
      <dgm:spPr/>
    </dgm:pt>
    <dgm:pt modelId="{797FB3F2-A29D-4937-B791-BB01A5D553E6}" type="pres">
      <dgm:prSet presAssocID="{5A03613A-72C5-4D6E-BD13-2D438064EB38}" presName="bgRect" presStyleLbl="alignNode1" presStyleIdx="5" presStyleCnt="7"/>
      <dgm:spPr/>
    </dgm:pt>
    <dgm:pt modelId="{688B80BD-264F-4590-926E-A57F2D10E698}" type="pres">
      <dgm:prSet presAssocID="{A8AA9710-B5CB-43C2-A942-41B3F5771DF5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C3457AA3-016C-4BDB-ABA7-8B13FF7BF6D3}" type="pres">
      <dgm:prSet presAssocID="{5A03613A-72C5-4D6E-BD13-2D438064EB38}" presName="nodeRect" presStyleLbl="alignNode1" presStyleIdx="5" presStyleCnt="7">
        <dgm:presLayoutVars>
          <dgm:bulletEnabled val="1"/>
        </dgm:presLayoutVars>
      </dgm:prSet>
      <dgm:spPr/>
    </dgm:pt>
    <dgm:pt modelId="{72D54418-CF2F-483F-8EB0-A2240B64A7E8}" type="pres">
      <dgm:prSet presAssocID="{A8AA9710-B5CB-43C2-A942-41B3F5771DF5}" presName="sibTrans" presStyleCnt="0"/>
      <dgm:spPr/>
    </dgm:pt>
    <dgm:pt modelId="{B359FD89-ADD8-4339-9062-BDCC0A510A60}" type="pres">
      <dgm:prSet presAssocID="{BE64D6DC-C03A-41A1-B470-397EE5B08ABE}" presName="compositeNode" presStyleCnt="0">
        <dgm:presLayoutVars>
          <dgm:bulletEnabled val="1"/>
        </dgm:presLayoutVars>
      </dgm:prSet>
      <dgm:spPr/>
    </dgm:pt>
    <dgm:pt modelId="{B860A746-D71C-4115-B5F1-E589D4C21FE4}" type="pres">
      <dgm:prSet presAssocID="{BE64D6DC-C03A-41A1-B470-397EE5B08ABE}" presName="bgRect" presStyleLbl="alignNode1" presStyleIdx="6" presStyleCnt="7"/>
      <dgm:spPr/>
    </dgm:pt>
    <dgm:pt modelId="{F74375EA-7EE4-423E-89E7-D3AAF964061E}" type="pres">
      <dgm:prSet presAssocID="{E4A3FF53-927E-4B10-8E72-C2E9677CBD88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C8E48E21-0AF4-4670-B022-767B4E72B4AB}" type="pres">
      <dgm:prSet presAssocID="{BE64D6DC-C03A-41A1-B470-397EE5B08ABE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CF183900-5539-4543-A5C5-E20088C55B08}" srcId="{8AA20905-3954-474B-A606-562BCA026DC1}" destId="{BE64D6DC-C03A-41A1-B470-397EE5B08ABE}" srcOrd="6" destOrd="0" parTransId="{14DA76BF-3204-4CCB-8160-7B172BE2E441}" sibTransId="{E4A3FF53-927E-4B10-8E72-C2E9677CBD88}"/>
    <dgm:cxn modelId="{4B7B870A-6887-4EBC-9239-0B2910D0068A}" type="presOf" srcId="{B33E8706-BB04-4BA5-9427-6F55D6A94BBB}" destId="{E0611887-E577-463C-8D9A-0BDE086134CE}" srcOrd="1" destOrd="0" presId="urn:microsoft.com/office/officeart/2016/7/layout/LinearBlockProcessNumbered"/>
    <dgm:cxn modelId="{6FD7CE0C-32C6-4F2D-A1E0-24327F5F80D9}" type="presOf" srcId="{1B989C40-8D07-4249-B72A-8AC3AC492500}" destId="{674A1656-F5C0-4FCA-BC0D-6747A21713E7}" srcOrd="0" destOrd="0" presId="urn:microsoft.com/office/officeart/2016/7/layout/LinearBlockProcessNumbered"/>
    <dgm:cxn modelId="{8C4DFC19-C92E-4F92-83A1-B8B913EF0452}" srcId="{8AA20905-3954-474B-A606-562BCA026DC1}" destId="{FE751E89-B94F-4B0B-98D1-D1EEF74A3287}" srcOrd="3" destOrd="0" parTransId="{B7E32C64-8F1E-44AE-9D2B-7097E79DB603}" sibTransId="{A5E3CD8A-3695-4896-810C-D2D89A1478EC}"/>
    <dgm:cxn modelId="{37601F1A-D8E1-4205-A287-633E2A04C1B7}" type="presOf" srcId="{A5E3CD8A-3695-4896-810C-D2D89A1478EC}" destId="{844C2079-9E93-4B8A-A6B9-0A0F7820B882}" srcOrd="0" destOrd="0" presId="urn:microsoft.com/office/officeart/2016/7/layout/LinearBlockProcessNumbered"/>
    <dgm:cxn modelId="{65AFC821-6498-4AA5-996B-F46A317CCE31}" type="presOf" srcId="{BE64D6DC-C03A-41A1-B470-397EE5B08ABE}" destId="{C8E48E21-0AF4-4670-B022-767B4E72B4AB}" srcOrd="1" destOrd="0" presId="urn:microsoft.com/office/officeart/2016/7/layout/LinearBlockProcessNumbered"/>
    <dgm:cxn modelId="{40FF952B-3B4D-4E6D-8323-23C177A81D67}" type="presOf" srcId="{66B63823-F86F-44D0-8D34-E3002EC257D0}" destId="{AFF2408A-3BD6-4B1D-882C-549D36405FC0}" srcOrd="1" destOrd="0" presId="urn:microsoft.com/office/officeart/2016/7/layout/LinearBlockProcessNumbered"/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9A4D6F64-FF6D-425A-8FA3-E9717790C5A7}" srcId="{8AA20905-3954-474B-A606-562BCA026DC1}" destId="{66B63823-F86F-44D0-8D34-E3002EC257D0}" srcOrd="4" destOrd="0" parTransId="{633FD779-36F0-451D-9512-9A566232EF35}" sibTransId="{1B989C40-8D07-4249-B72A-8AC3AC492500}"/>
    <dgm:cxn modelId="{8C5F8F65-1B36-4492-A6BE-848803887C36}" type="presOf" srcId="{FE751E89-B94F-4B0B-98D1-D1EEF74A3287}" destId="{EE9224A7-96FC-4555-BA32-2A3D6F068998}" srcOrd="1" destOrd="0" presId="urn:microsoft.com/office/officeart/2016/7/layout/LinearBlockProcessNumbered"/>
    <dgm:cxn modelId="{B84EB54C-5F8D-4E9B-8BE6-512541FBC36A}" srcId="{8AA20905-3954-474B-A606-562BCA026DC1}" destId="{B33E8706-BB04-4BA5-9427-6F55D6A94BBB}" srcOrd="1" destOrd="0" parTransId="{0EBD36AD-DBF5-4297-A392-44DDCE1B3B5F}" sibTransId="{91C9C01C-03E5-4818-A5FB-C1E4DBB34B3B}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B16FC771-458B-43D5-AB87-A4998065877C}" type="presOf" srcId="{66B63823-F86F-44D0-8D34-E3002EC257D0}" destId="{1CC9F765-166A-455F-900F-A7C85EA2C31F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DF6DB90-16F8-4EB4-81B1-E3884E0ADC38}" type="presOf" srcId="{A8AA9710-B5CB-43C2-A942-41B3F5771DF5}" destId="{688B80BD-264F-4590-926E-A57F2D10E698}" srcOrd="0" destOrd="0" presId="urn:microsoft.com/office/officeart/2016/7/layout/LinearBlockProcessNumbered"/>
    <dgm:cxn modelId="{60B76995-3B2B-40BF-95CC-04542835B0C7}" type="presOf" srcId="{FE751E89-B94F-4B0B-98D1-D1EEF74A3287}" destId="{74D6051D-6E80-490B-BF67-FB7D012801A2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6CC5DDA3-06EA-478A-A604-C2ECFD80EE2C}" type="presOf" srcId="{BE64D6DC-C03A-41A1-B470-397EE5B08ABE}" destId="{B860A746-D71C-4115-B5F1-E589D4C21FE4}" srcOrd="0" destOrd="0" presId="urn:microsoft.com/office/officeart/2016/7/layout/LinearBlockProcessNumbered"/>
    <dgm:cxn modelId="{106600B8-144F-40A4-AA41-6A15E7F0BDCF}" type="presOf" srcId="{E4A3FF53-927E-4B10-8E72-C2E9677CBD88}" destId="{F74375EA-7EE4-423E-89E7-D3AAF964061E}" srcOrd="0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0" destOrd="0" parTransId="{2FC75195-FBA1-43DE-85DD-40B4B3A2F1F3}" sibTransId="{EF449C32-A7AE-4099-9E9B-9E2F736A89CE}"/>
    <dgm:cxn modelId="{A5F800D5-D664-425C-922B-B020090025B5}" type="presOf" srcId="{91C9C01C-03E5-4818-A5FB-C1E4DBB34B3B}" destId="{15ECDFEC-D70F-46DC-ABAE-1F7C52A236E5}" srcOrd="0" destOrd="0" presId="urn:microsoft.com/office/officeart/2016/7/layout/LinearBlockProcessNumbered"/>
    <dgm:cxn modelId="{A132BDED-40E0-4DD5-8701-E152006E9C40}" srcId="{8AA20905-3954-474B-A606-562BCA026DC1}" destId="{5A03613A-72C5-4D6E-BD13-2D438064EB38}" srcOrd="5" destOrd="0" parTransId="{9EA396F4-01DC-419B-90AB-2BE8F144AFB7}" sibTransId="{A8AA9710-B5CB-43C2-A942-41B3F5771DF5}"/>
    <dgm:cxn modelId="{39E443F1-B307-477D-A423-5D4C2C77351C}" type="presOf" srcId="{5A03613A-72C5-4D6E-BD13-2D438064EB38}" destId="{797FB3F2-A29D-4937-B791-BB01A5D553E6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1320B5F9-DEB8-43BB-B49F-94D15F5C184C}" type="presOf" srcId="{5A03613A-72C5-4D6E-BD13-2D438064EB38}" destId="{C3457AA3-016C-4BDB-ABA7-8B13FF7BF6D3}" srcOrd="1" destOrd="0" presId="urn:microsoft.com/office/officeart/2016/7/layout/LinearBlockProcessNumbered"/>
    <dgm:cxn modelId="{137CB3FC-AB85-4F52-92C6-A46542941D34}" type="presOf" srcId="{B33E8706-BB04-4BA5-9427-6F55D6A94BBB}" destId="{4D499E30-FC23-4F17-9AAE-52B62C7165AA}" srcOrd="0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0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1" destOrd="0" presId="urn:microsoft.com/office/officeart/2016/7/layout/LinearBlockProcessNumbered"/>
    <dgm:cxn modelId="{2E163E5B-4A3F-47C4-898D-65894A290652}" type="presParOf" srcId="{579698BD-D232-4926-8D7B-29A69B90858B}" destId="{8AFD7322-AF79-4123-BC13-8034D88E9D04}" srcOrd="2" destOrd="0" presId="urn:microsoft.com/office/officeart/2016/7/layout/LinearBlockProcessNumbered"/>
    <dgm:cxn modelId="{94362BE8-F94F-4443-BD33-6065CB794FEA}" type="presParOf" srcId="{8AFD7322-AF79-4123-BC13-8034D88E9D04}" destId="{4D499E30-FC23-4F17-9AAE-52B62C7165AA}" srcOrd="0" destOrd="0" presId="urn:microsoft.com/office/officeart/2016/7/layout/LinearBlockProcessNumbered"/>
    <dgm:cxn modelId="{DF17DCD4-DE2D-4A65-9BDC-97AD3EF05713}" type="presParOf" srcId="{8AFD7322-AF79-4123-BC13-8034D88E9D04}" destId="{15ECDFEC-D70F-46DC-ABAE-1F7C52A236E5}" srcOrd="1" destOrd="0" presId="urn:microsoft.com/office/officeart/2016/7/layout/LinearBlockProcessNumbered"/>
    <dgm:cxn modelId="{5E0058CC-5C79-4907-8032-83DA57EDE9A4}" type="presParOf" srcId="{8AFD7322-AF79-4123-BC13-8034D88E9D04}" destId="{E0611887-E577-463C-8D9A-0BDE086134CE}" srcOrd="2" destOrd="0" presId="urn:microsoft.com/office/officeart/2016/7/layout/LinearBlockProcessNumbered"/>
    <dgm:cxn modelId="{13C86817-1AB9-41A0-A862-9B6037B784D4}" type="presParOf" srcId="{579698BD-D232-4926-8D7B-29A69B90858B}" destId="{C6B4F089-4174-4203-8695-FB5E9B9B243C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  <dgm:cxn modelId="{C0C91781-DA84-4682-9C2F-94B2681FCA30}" type="presParOf" srcId="{579698BD-D232-4926-8D7B-29A69B90858B}" destId="{A4010C85-1EBF-4F0D-8E3A-50ECC9A57ADD}" srcOrd="5" destOrd="0" presId="urn:microsoft.com/office/officeart/2016/7/layout/LinearBlockProcessNumbered"/>
    <dgm:cxn modelId="{CB012F64-6613-4DE0-A82D-DE25B09E401A}" type="presParOf" srcId="{579698BD-D232-4926-8D7B-29A69B90858B}" destId="{4F21EF99-B315-4EFD-A6ED-AE685B55248F}" srcOrd="6" destOrd="0" presId="urn:microsoft.com/office/officeart/2016/7/layout/LinearBlockProcessNumbered"/>
    <dgm:cxn modelId="{03A460CE-1A9F-4C86-97D4-2A3CF0F09986}" type="presParOf" srcId="{4F21EF99-B315-4EFD-A6ED-AE685B55248F}" destId="{74D6051D-6E80-490B-BF67-FB7D012801A2}" srcOrd="0" destOrd="0" presId="urn:microsoft.com/office/officeart/2016/7/layout/LinearBlockProcessNumbered"/>
    <dgm:cxn modelId="{CC96D47B-BC3D-4E18-9269-E1AD65F089A9}" type="presParOf" srcId="{4F21EF99-B315-4EFD-A6ED-AE685B55248F}" destId="{844C2079-9E93-4B8A-A6B9-0A0F7820B882}" srcOrd="1" destOrd="0" presId="urn:microsoft.com/office/officeart/2016/7/layout/LinearBlockProcessNumbered"/>
    <dgm:cxn modelId="{497A54FF-047E-426D-A64F-7DBFF418E849}" type="presParOf" srcId="{4F21EF99-B315-4EFD-A6ED-AE685B55248F}" destId="{EE9224A7-96FC-4555-BA32-2A3D6F068998}" srcOrd="2" destOrd="0" presId="urn:microsoft.com/office/officeart/2016/7/layout/LinearBlockProcessNumbered"/>
    <dgm:cxn modelId="{029C97B9-A4D1-4D67-9EBB-C354D9836999}" type="presParOf" srcId="{579698BD-D232-4926-8D7B-29A69B90858B}" destId="{2D8A5B27-A5CC-46E0-BE15-FCF9738A46EC}" srcOrd="7" destOrd="0" presId="urn:microsoft.com/office/officeart/2016/7/layout/LinearBlockProcessNumbered"/>
    <dgm:cxn modelId="{FB7B16AB-08D0-4CDE-B467-0F8BB093EDE3}" type="presParOf" srcId="{579698BD-D232-4926-8D7B-29A69B90858B}" destId="{A20906AB-3507-47DB-B34B-3DB3C082129B}" srcOrd="8" destOrd="0" presId="urn:microsoft.com/office/officeart/2016/7/layout/LinearBlockProcessNumbered"/>
    <dgm:cxn modelId="{439A2CB2-4481-41B0-B7B9-E4840132193F}" type="presParOf" srcId="{A20906AB-3507-47DB-B34B-3DB3C082129B}" destId="{1CC9F765-166A-455F-900F-A7C85EA2C31F}" srcOrd="0" destOrd="0" presId="urn:microsoft.com/office/officeart/2016/7/layout/LinearBlockProcessNumbered"/>
    <dgm:cxn modelId="{26C1BA26-4569-41BF-B1B1-2477ED2B26F5}" type="presParOf" srcId="{A20906AB-3507-47DB-B34B-3DB3C082129B}" destId="{674A1656-F5C0-4FCA-BC0D-6747A21713E7}" srcOrd="1" destOrd="0" presId="urn:microsoft.com/office/officeart/2016/7/layout/LinearBlockProcessNumbered"/>
    <dgm:cxn modelId="{E5F81444-714A-436D-BD97-8B181189A824}" type="presParOf" srcId="{A20906AB-3507-47DB-B34B-3DB3C082129B}" destId="{AFF2408A-3BD6-4B1D-882C-549D36405FC0}" srcOrd="2" destOrd="0" presId="urn:microsoft.com/office/officeart/2016/7/layout/LinearBlockProcessNumbered"/>
    <dgm:cxn modelId="{DF4B6742-01AD-42BB-8973-C3474AA5F9EE}" type="presParOf" srcId="{579698BD-D232-4926-8D7B-29A69B90858B}" destId="{E5BA89C1-DA79-4E0E-B096-4FD1F6B117A1}" srcOrd="9" destOrd="0" presId="urn:microsoft.com/office/officeart/2016/7/layout/LinearBlockProcessNumbered"/>
    <dgm:cxn modelId="{3233F3E7-C10B-433E-ACF5-8ABB6EA756B7}" type="presParOf" srcId="{579698BD-D232-4926-8D7B-29A69B90858B}" destId="{19E8E7F8-75A9-449C-B0F0-9706C70DD3FA}" srcOrd="10" destOrd="0" presId="urn:microsoft.com/office/officeart/2016/7/layout/LinearBlockProcessNumbered"/>
    <dgm:cxn modelId="{61D61246-A80D-4513-9D3C-7BD75D095C9F}" type="presParOf" srcId="{19E8E7F8-75A9-449C-B0F0-9706C70DD3FA}" destId="{797FB3F2-A29D-4937-B791-BB01A5D553E6}" srcOrd="0" destOrd="0" presId="urn:microsoft.com/office/officeart/2016/7/layout/LinearBlockProcessNumbered"/>
    <dgm:cxn modelId="{FB21A904-F704-4DF1-B261-547FB17CD8DD}" type="presParOf" srcId="{19E8E7F8-75A9-449C-B0F0-9706C70DD3FA}" destId="{688B80BD-264F-4590-926E-A57F2D10E698}" srcOrd="1" destOrd="0" presId="urn:microsoft.com/office/officeart/2016/7/layout/LinearBlockProcessNumbered"/>
    <dgm:cxn modelId="{7AEFE4C0-E8DF-42AD-9E72-5551CA3EF20B}" type="presParOf" srcId="{19E8E7F8-75A9-449C-B0F0-9706C70DD3FA}" destId="{C3457AA3-016C-4BDB-ABA7-8B13FF7BF6D3}" srcOrd="2" destOrd="0" presId="urn:microsoft.com/office/officeart/2016/7/layout/LinearBlockProcessNumbered"/>
    <dgm:cxn modelId="{09F14CDE-C04A-4EA3-A700-36AF2F2CCF50}" type="presParOf" srcId="{579698BD-D232-4926-8D7B-29A69B90858B}" destId="{72D54418-CF2F-483F-8EB0-A2240B64A7E8}" srcOrd="11" destOrd="0" presId="urn:microsoft.com/office/officeart/2016/7/layout/LinearBlockProcessNumbered"/>
    <dgm:cxn modelId="{02108D12-4E28-4E9A-BB14-89F905C1E837}" type="presParOf" srcId="{579698BD-D232-4926-8D7B-29A69B90858B}" destId="{B359FD89-ADD8-4339-9062-BDCC0A510A60}" srcOrd="12" destOrd="0" presId="urn:microsoft.com/office/officeart/2016/7/layout/LinearBlockProcessNumbered"/>
    <dgm:cxn modelId="{7DC52951-AE2A-4932-9E6F-10875587C11A}" type="presParOf" srcId="{B359FD89-ADD8-4339-9062-BDCC0A510A60}" destId="{B860A746-D71C-4115-B5F1-E589D4C21FE4}" srcOrd="0" destOrd="0" presId="urn:microsoft.com/office/officeart/2016/7/layout/LinearBlockProcessNumbered"/>
    <dgm:cxn modelId="{DEB2BC3C-E60E-49B0-8109-C3CE3AF1388A}" type="presParOf" srcId="{B359FD89-ADD8-4339-9062-BDCC0A510A60}" destId="{F74375EA-7EE4-423E-89E7-D3AAF964061E}" srcOrd="1" destOrd="0" presId="urn:microsoft.com/office/officeart/2016/7/layout/LinearBlockProcessNumbered"/>
    <dgm:cxn modelId="{2E6EF89C-A477-466A-9744-084DB9DDE94E}" type="presParOf" srcId="{B359FD89-ADD8-4339-9062-BDCC0A510A60}" destId="{C8E48E21-0AF4-4670-B022-767B4E72B4A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E7F27-0E5D-4AFB-ACD6-B5A19E79EA42}">
      <dsp:nvSpPr>
        <dsp:cNvPr id="0" name=""/>
        <dsp:cNvSpPr/>
      </dsp:nvSpPr>
      <dsp:spPr>
        <a:xfrm>
          <a:off x="5851" y="992374"/>
          <a:ext cx="1441668" cy="1730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Project overview</a:t>
          </a:r>
        </a:p>
      </dsp:txBody>
      <dsp:txXfrm>
        <a:off x="5851" y="1684374"/>
        <a:ext cx="1441668" cy="1038000"/>
      </dsp:txXfrm>
    </dsp:sp>
    <dsp:sp modelId="{975C752B-C37A-4BA6-A3AE-2202A141404A}">
      <dsp:nvSpPr>
        <dsp:cNvPr id="0" name=""/>
        <dsp:cNvSpPr/>
      </dsp:nvSpPr>
      <dsp:spPr>
        <a:xfrm>
          <a:off x="5851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01</a:t>
          </a:r>
        </a:p>
      </dsp:txBody>
      <dsp:txXfrm>
        <a:off x="5851" y="992374"/>
        <a:ext cx="1441668" cy="692000"/>
      </dsp:txXfrm>
    </dsp:sp>
    <dsp:sp modelId="{4D499E30-FC23-4F17-9AAE-52B62C7165AA}">
      <dsp:nvSpPr>
        <dsp:cNvPr id="0" name=""/>
        <dsp:cNvSpPr/>
      </dsp:nvSpPr>
      <dsp:spPr>
        <a:xfrm>
          <a:off x="1562852" y="992374"/>
          <a:ext cx="1441668" cy="1730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1562852" y="1684374"/>
        <a:ext cx="1441668" cy="1038000"/>
      </dsp:txXfrm>
    </dsp:sp>
    <dsp:sp modelId="{15ECDFEC-D70F-46DC-ABAE-1F7C52A236E5}">
      <dsp:nvSpPr>
        <dsp:cNvPr id="0" name=""/>
        <dsp:cNvSpPr/>
      </dsp:nvSpPr>
      <dsp:spPr>
        <a:xfrm>
          <a:off x="1562852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62852" y="992374"/>
        <a:ext cx="1441668" cy="692000"/>
      </dsp:txXfrm>
    </dsp:sp>
    <dsp:sp modelId="{CAD62F17-E99D-4FEF-B376-961CA4CB20EB}">
      <dsp:nvSpPr>
        <dsp:cNvPr id="0" name=""/>
        <dsp:cNvSpPr/>
      </dsp:nvSpPr>
      <dsp:spPr>
        <a:xfrm>
          <a:off x="3128071" y="992374"/>
          <a:ext cx="1441668" cy="1730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data analysis</a:t>
          </a:r>
        </a:p>
      </dsp:txBody>
      <dsp:txXfrm>
        <a:off x="3128071" y="1684374"/>
        <a:ext cx="1441668" cy="1038000"/>
      </dsp:txXfrm>
    </dsp:sp>
    <dsp:sp modelId="{E20811D6-E5D4-4C9E-AABF-9E0E1902CA2C}">
      <dsp:nvSpPr>
        <dsp:cNvPr id="0" name=""/>
        <dsp:cNvSpPr/>
      </dsp:nvSpPr>
      <dsp:spPr>
        <a:xfrm>
          <a:off x="3119853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03</a:t>
          </a:r>
        </a:p>
      </dsp:txBody>
      <dsp:txXfrm>
        <a:off x="3119853" y="992374"/>
        <a:ext cx="1441668" cy="692000"/>
      </dsp:txXfrm>
    </dsp:sp>
    <dsp:sp modelId="{74D6051D-6E80-490B-BF67-FB7D012801A2}">
      <dsp:nvSpPr>
        <dsp:cNvPr id="0" name=""/>
        <dsp:cNvSpPr/>
      </dsp:nvSpPr>
      <dsp:spPr>
        <a:xfrm>
          <a:off x="4676855" y="992374"/>
          <a:ext cx="1441668" cy="17300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Machine learning techniques</a:t>
          </a:r>
        </a:p>
      </dsp:txBody>
      <dsp:txXfrm>
        <a:off x="4676855" y="1684374"/>
        <a:ext cx="1441668" cy="1038000"/>
      </dsp:txXfrm>
    </dsp:sp>
    <dsp:sp modelId="{844C2079-9E93-4B8A-A6B9-0A0F7820B882}">
      <dsp:nvSpPr>
        <dsp:cNvPr id="0" name=""/>
        <dsp:cNvSpPr/>
      </dsp:nvSpPr>
      <dsp:spPr>
        <a:xfrm>
          <a:off x="4676855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04</a:t>
          </a:r>
        </a:p>
      </dsp:txBody>
      <dsp:txXfrm>
        <a:off x="4676855" y="992374"/>
        <a:ext cx="1441668" cy="692000"/>
      </dsp:txXfrm>
    </dsp:sp>
    <dsp:sp modelId="{1CC9F765-166A-455F-900F-A7C85EA2C31F}">
      <dsp:nvSpPr>
        <dsp:cNvPr id="0" name=""/>
        <dsp:cNvSpPr/>
      </dsp:nvSpPr>
      <dsp:spPr>
        <a:xfrm>
          <a:off x="6233856" y="992374"/>
          <a:ext cx="1441668" cy="17300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>
        <a:off x="6233856" y="1684374"/>
        <a:ext cx="1441668" cy="1038000"/>
      </dsp:txXfrm>
    </dsp:sp>
    <dsp:sp modelId="{674A1656-F5C0-4FCA-BC0D-6747A21713E7}">
      <dsp:nvSpPr>
        <dsp:cNvPr id="0" name=""/>
        <dsp:cNvSpPr/>
      </dsp:nvSpPr>
      <dsp:spPr>
        <a:xfrm>
          <a:off x="6233856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05</a:t>
          </a:r>
        </a:p>
      </dsp:txBody>
      <dsp:txXfrm>
        <a:off x="6233856" y="992374"/>
        <a:ext cx="1441668" cy="692000"/>
      </dsp:txXfrm>
    </dsp:sp>
    <dsp:sp modelId="{797FB3F2-A29D-4937-B791-BB01A5D553E6}">
      <dsp:nvSpPr>
        <dsp:cNvPr id="0" name=""/>
        <dsp:cNvSpPr/>
      </dsp:nvSpPr>
      <dsp:spPr>
        <a:xfrm>
          <a:off x="7790858" y="992374"/>
          <a:ext cx="1441668" cy="17300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</dsp:txBody>
      <dsp:txXfrm>
        <a:off x="7790858" y="1684374"/>
        <a:ext cx="1441668" cy="1038000"/>
      </dsp:txXfrm>
    </dsp:sp>
    <dsp:sp modelId="{688B80BD-264F-4590-926E-A57F2D10E698}">
      <dsp:nvSpPr>
        <dsp:cNvPr id="0" name=""/>
        <dsp:cNvSpPr/>
      </dsp:nvSpPr>
      <dsp:spPr>
        <a:xfrm>
          <a:off x="7790858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06</a:t>
          </a:r>
        </a:p>
      </dsp:txBody>
      <dsp:txXfrm>
        <a:off x="7790858" y="992374"/>
        <a:ext cx="1441668" cy="692000"/>
      </dsp:txXfrm>
    </dsp:sp>
    <dsp:sp modelId="{B860A746-D71C-4115-B5F1-E589D4C21FE4}">
      <dsp:nvSpPr>
        <dsp:cNvPr id="0" name=""/>
        <dsp:cNvSpPr/>
      </dsp:nvSpPr>
      <dsp:spPr>
        <a:xfrm>
          <a:off x="9347859" y="992374"/>
          <a:ext cx="1441668" cy="17300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0" rIns="1424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recommendation</a:t>
          </a:r>
        </a:p>
      </dsp:txBody>
      <dsp:txXfrm>
        <a:off x="9347859" y="1684374"/>
        <a:ext cx="1441668" cy="1038000"/>
      </dsp:txXfrm>
    </dsp:sp>
    <dsp:sp modelId="{F74375EA-7EE4-423E-89E7-D3AAF964061E}">
      <dsp:nvSpPr>
        <dsp:cNvPr id="0" name=""/>
        <dsp:cNvSpPr/>
      </dsp:nvSpPr>
      <dsp:spPr>
        <a:xfrm>
          <a:off x="9347859" y="992374"/>
          <a:ext cx="1441668" cy="692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405" tIns="165100" rIns="14240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07</a:t>
          </a:r>
        </a:p>
      </dsp:txBody>
      <dsp:txXfrm>
        <a:off x="9347859" y="992374"/>
        <a:ext cx="1441668" cy="69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 Price Prediction in Colorado</a:t>
            </a:r>
            <a:br>
              <a:rPr lang="en-US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2079604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Sangita Lamichhane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 University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MSDS 692: Data Science Practicum 1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11</a:t>
            </a:r>
            <a:r>
              <a:rPr 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955500"/>
              </p:ext>
            </p:extLst>
          </p:nvPr>
        </p:nvGraphicFramePr>
        <p:xfrm>
          <a:off x="914400" y="2076450"/>
          <a:ext cx="10795379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0D43-26A8-7E53-0FDA-38BD04F4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834B-E6F5-1995-65A9-0D48F39B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Colorado offers great opportunities for investment in housing market, recently we have seen many real estate investors interested to invest in this state</a:t>
            </a:r>
          </a:p>
          <a:p>
            <a:r>
              <a:rPr lang="en-US" dirty="0"/>
              <a:t>The goal of this project is to use predictive time series modelling on Zillow home sale price data to determine which 5 metro areas in Colorado State are the most optimal for short term real estate investment.</a:t>
            </a:r>
          </a:p>
          <a:p>
            <a:r>
              <a:rPr lang="en-US" dirty="0"/>
              <a:t>Our data comes from Zillow for modelling and prediction, whereas data from Redfin for additional exploration such as finding out correlation factors during same time period.</a:t>
            </a:r>
          </a:p>
        </p:txBody>
      </p:sp>
    </p:spTree>
    <p:extLst>
      <p:ext uri="{BB962C8B-B14F-4D97-AF65-F5344CB8AC3E}">
        <p14:creationId xmlns:p14="http://schemas.microsoft.com/office/powerpoint/2010/main" val="75315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CA65A-D3F2-F033-B89D-C4B3FFD5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Invest - Real-State investors are always in dilemma about where to invest their money.</a:t>
            </a:r>
          </a:p>
          <a:p>
            <a:r>
              <a:rPr lang="en-US" dirty="0"/>
              <a:t>What to expect – Profit, profit % over time, forecast, and trend analysis</a:t>
            </a:r>
          </a:p>
          <a:p>
            <a:r>
              <a:rPr lang="en-US" dirty="0"/>
              <a:t>When to expect -  Time required to get desired profit %</a:t>
            </a:r>
          </a:p>
        </p:txBody>
      </p:sp>
    </p:spTree>
    <p:extLst>
      <p:ext uri="{BB962C8B-B14F-4D97-AF65-F5344CB8AC3E}">
        <p14:creationId xmlns:p14="http://schemas.microsoft.com/office/powerpoint/2010/main" val="114087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140A-0B11-6B01-E415-B6E76417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6E2EC-58C4-450E-5C15-3B61CE085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Zillow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C47B-3ABB-4BD0-D6C9-FF8FA50CB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Price Distribution in State of Colorado</a:t>
            </a:r>
          </a:p>
          <a:p>
            <a:r>
              <a:rPr lang="en-US" dirty="0"/>
              <a:t>Averaged median home price time series analysis </a:t>
            </a:r>
          </a:p>
          <a:p>
            <a:r>
              <a:rPr lang="en-US" dirty="0"/>
              <a:t>Picked the 5 Colorado metro areas that had the largest increases in value from 2012 to 2020Calculated ROI if we had bought in those cities in 2020 and sold in 2022</a:t>
            </a:r>
          </a:p>
          <a:p>
            <a:r>
              <a:rPr lang="en-US" dirty="0"/>
              <a:t>ROI from EDA = 36.49%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F4458-33A8-D304-D642-A38FFE6D2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Redfin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A3CA0-9370-D9FF-9D62-82075DDAA5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Machine Learning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CA65A-D3F2-F033-B89D-C4B3FFD5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  <a:p>
            <a:pPr lvl="1"/>
            <a:r>
              <a:rPr lang="en-US" dirty="0"/>
              <a:t>17 Models to run auto ARIMA</a:t>
            </a:r>
          </a:p>
          <a:p>
            <a:pPr lvl="1"/>
            <a:r>
              <a:rPr lang="en-US" dirty="0"/>
              <a:t>Trained on data from 2012 to 2020</a:t>
            </a:r>
          </a:p>
          <a:p>
            <a:pPr lvl="1"/>
            <a:r>
              <a:rPr lang="en-US" dirty="0"/>
              <a:t>Validated on  actual data  from 2020 to 2022</a:t>
            </a:r>
          </a:p>
          <a:p>
            <a:pPr lvl="1"/>
            <a:r>
              <a:rPr lang="en-US" dirty="0"/>
              <a:t>Average error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19.06%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ROI%: =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Prophet Model for comparison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40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CA65A-D3F2-F033-B89D-C4B3FFD5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= </a:t>
            </a:r>
          </a:p>
          <a:p>
            <a:r>
              <a:rPr lang="en-US" dirty="0"/>
              <a:t>Model = </a:t>
            </a:r>
          </a:p>
        </p:txBody>
      </p:sp>
    </p:spTree>
    <p:extLst>
      <p:ext uri="{BB962C8B-B14F-4D97-AF65-F5344CB8AC3E}">
        <p14:creationId xmlns:p14="http://schemas.microsoft.com/office/powerpoint/2010/main" val="196815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CA65A-D3F2-F033-B89D-C4B3FFD5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5 Metro areas by Predicted ROI </a:t>
            </a:r>
          </a:p>
          <a:p>
            <a:pPr lvl="1"/>
            <a:r>
              <a:rPr lang="en-US" dirty="0"/>
              <a:t>Steamboat Springs</a:t>
            </a:r>
          </a:p>
          <a:p>
            <a:pPr lvl="1"/>
            <a:r>
              <a:rPr lang="en-US" dirty="0"/>
              <a:t>Canon City</a:t>
            </a:r>
          </a:p>
          <a:p>
            <a:pPr lvl="1"/>
            <a:r>
              <a:rPr lang="en-US" dirty="0"/>
              <a:t>Pueblo </a:t>
            </a:r>
          </a:p>
          <a:p>
            <a:pPr lvl="1"/>
            <a:r>
              <a:rPr lang="en-US" dirty="0"/>
              <a:t>Grand Junction </a:t>
            </a:r>
          </a:p>
          <a:p>
            <a:pPr lvl="1"/>
            <a:r>
              <a:rPr lang="en-US" dirty="0"/>
              <a:t>Durango </a:t>
            </a:r>
          </a:p>
        </p:txBody>
      </p:sp>
    </p:spTree>
    <p:extLst>
      <p:ext uri="{BB962C8B-B14F-4D97-AF65-F5344CB8AC3E}">
        <p14:creationId xmlns:p14="http://schemas.microsoft.com/office/powerpoint/2010/main" val="187274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CCA65A-D3F2-F033-B89D-C4B3FFD5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/>
              <a:t>Check for other factors that Investors consider such as safety, convenience, school district, budget limit.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/>
              <a:t>Build linear model with more additional features such as federal interest rate, house market safety score, etc.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/>
              <a:t>incorporate additional data about these metro areas to better understand whether median home price can really keep growing as predicted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875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{1EAC5188-3D6A-4DCC-9A77-3FEB44A197BB}tf12214701_win32</Template>
  <TotalTime>89</TotalTime>
  <Words>355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Goudy Old Style</vt:lpstr>
      <vt:lpstr>Times New Roman</vt:lpstr>
      <vt:lpstr>Wingdings 2</vt:lpstr>
      <vt:lpstr>SlateVTI</vt:lpstr>
      <vt:lpstr>Housing Price Prediction in Colorado </vt:lpstr>
      <vt:lpstr>Project Overview</vt:lpstr>
      <vt:lpstr>Project Overview</vt:lpstr>
      <vt:lpstr>Problem Statement</vt:lpstr>
      <vt:lpstr>PowerPoint Presentation</vt:lpstr>
      <vt:lpstr>Machine Learning Model</vt:lpstr>
      <vt:lpstr>Analysis</vt:lpstr>
      <vt:lpstr>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Prediction in Colorado </dc:title>
  <dc:creator>Lamichhane, Sangita L</dc:creator>
  <cp:lastModifiedBy>Lamichhane, Sangita L</cp:lastModifiedBy>
  <cp:revision>9</cp:revision>
  <dcterms:created xsi:type="dcterms:W3CDTF">2022-10-12T02:03:57Z</dcterms:created>
  <dcterms:modified xsi:type="dcterms:W3CDTF">2022-10-13T22:43:52Z</dcterms:modified>
</cp:coreProperties>
</file>