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15"/>
  </p:notesMasterIdLst>
  <p:sldIdLst>
    <p:sldId id="256" r:id="rId2"/>
    <p:sldId id="259" r:id="rId3"/>
    <p:sldId id="257" r:id="rId4"/>
    <p:sldId id="273" r:id="rId5"/>
    <p:sldId id="260" r:id="rId6"/>
    <p:sldId id="258" r:id="rId7"/>
    <p:sldId id="268" r:id="rId8"/>
    <p:sldId id="271" r:id="rId9"/>
    <p:sldId id="272" r:id="rId10"/>
    <p:sldId id="267" r:id="rId11"/>
    <p:sldId id="274" r:id="rId12"/>
    <p:sldId id="270"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31"/>
    <p:restoredTop sz="94679"/>
  </p:normalViewPr>
  <p:slideViewPr>
    <p:cSldViewPr snapToGrid="0">
      <p:cViewPr varScale="1">
        <p:scale>
          <a:sx n="104" d="100"/>
          <a:sy n="104"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D8F1D2-53A9-41C5-9D01-0EDFC9BFC9C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E20820-9C2C-4C93-AE50-0B7E41BDB582}">
      <dgm:prSet/>
      <dgm:spPr/>
      <dgm:t>
        <a:bodyPr/>
        <a:lstStyle/>
        <a:p>
          <a:pPr>
            <a:lnSpc>
              <a:spcPct val="100000"/>
            </a:lnSpc>
          </a:pPr>
          <a:r>
            <a:rPr lang="en-US" dirty="0"/>
            <a:t>Gather Data</a:t>
          </a:r>
        </a:p>
      </dgm:t>
    </dgm:pt>
    <dgm:pt modelId="{14AB86D3-7FA7-4A02-986E-52D40C012EEE}" type="parTrans" cxnId="{1CDA5A05-B88B-48AF-9D37-6CD782F924B6}">
      <dgm:prSet/>
      <dgm:spPr/>
      <dgm:t>
        <a:bodyPr/>
        <a:lstStyle/>
        <a:p>
          <a:endParaRPr lang="en-US"/>
        </a:p>
      </dgm:t>
    </dgm:pt>
    <dgm:pt modelId="{C95ADC45-D390-4AC4-8377-5E17E923323C}" type="sibTrans" cxnId="{1CDA5A05-B88B-48AF-9D37-6CD782F924B6}">
      <dgm:prSet/>
      <dgm:spPr/>
      <dgm:t>
        <a:bodyPr/>
        <a:lstStyle/>
        <a:p>
          <a:endParaRPr lang="en-US"/>
        </a:p>
      </dgm:t>
    </dgm:pt>
    <dgm:pt modelId="{854CF6C5-3FCF-4F1E-B277-4A1B3681197D}">
      <dgm:prSet/>
      <dgm:spPr/>
      <dgm:t>
        <a:bodyPr/>
        <a:lstStyle/>
        <a:p>
          <a:pPr>
            <a:lnSpc>
              <a:spcPct val="100000"/>
            </a:lnSpc>
          </a:pPr>
          <a:r>
            <a:rPr lang="en-US" dirty="0"/>
            <a:t>Clean Data</a:t>
          </a:r>
        </a:p>
      </dgm:t>
    </dgm:pt>
    <dgm:pt modelId="{38B51D28-FCC3-4E25-A7CB-CD73D1C3BA79}" type="parTrans" cxnId="{B60EAC56-9C8F-43E6-AF82-3D8FA039DB5D}">
      <dgm:prSet/>
      <dgm:spPr/>
      <dgm:t>
        <a:bodyPr/>
        <a:lstStyle/>
        <a:p>
          <a:endParaRPr lang="en-US"/>
        </a:p>
      </dgm:t>
    </dgm:pt>
    <dgm:pt modelId="{5BA4650C-07C6-47CF-BFA8-37E58A5E532B}" type="sibTrans" cxnId="{B60EAC56-9C8F-43E6-AF82-3D8FA039DB5D}">
      <dgm:prSet/>
      <dgm:spPr/>
      <dgm:t>
        <a:bodyPr/>
        <a:lstStyle/>
        <a:p>
          <a:endParaRPr lang="en-US"/>
        </a:p>
      </dgm:t>
    </dgm:pt>
    <dgm:pt modelId="{6A00835B-AD15-463A-A86A-359C6CC283AD}">
      <dgm:prSet/>
      <dgm:spPr/>
      <dgm:t>
        <a:bodyPr/>
        <a:lstStyle/>
        <a:p>
          <a:pPr>
            <a:lnSpc>
              <a:spcPct val="100000"/>
            </a:lnSpc>
          </a:pPr>
          <a:r>
            <a:rPr lang="en-US" dirty="0"/>
            <a:t>Data Exploration and Visualizations</a:t>
          </a:r>
        </a:p>
      </dgm:t>
    </dgm:pt>
    <dgm:pt modelId="{3518BB4C-A44E-4E8C-B916-BA06B25F7143}" type="parTrans" cxnId="{025570F2-7736-4591-B088-27C638FE1ED8}">
      <dgm:prSet/>
      <dgm:spPr/>
      <dgm:t>
        <a:bodyPr/>
        <a:lstStyle/>
        <a:p>
          <a:endParaRPr lang="en-US"/>
        </a:p>
      </dgm:t>
    </dgm:pt>
    <dgm:pt modelId="{3E6FECB6-165A-41FA-8722-E8396AAA2D37}" type="sibTrans" cxnId="{025570F2-7736-4591-B088-27C638FE1ED8}">
      <dgm:prSet/>
      <dgm:spPr/>
      <dgm:t>
        <a:bodyPr/>
        <a:lstStyle/>
        <a:p>
          <a:endParaRPr lang="en-US"/>
        </a:p>
      </dgm:t>
    </dgm:pt>
    <dgm:pt modelId="{E48F2E1F-13D9-418D-B00D-9C85FF53C42D}">
      <dgm:prSet/>
      <dgm:spPr/>
      <dgm:t>
        <a:bodyPr/>
        <a:lstStyle/>
        <a:p>
          <a:pPr>
            <a:lnSpc>
              <a:spcPct val="100000"/>
            </a:lnSpc>
          </a:pPr>
          <a:r>
            <a:rPr lang="en-US" dirty="0"/>
            <a:t>Model Iterations</a:t>
          </a:r>
        </a:p>
      </dgm:t>
    </dgm:pt>
    <dgm:pt modelId="{837C1C44-9809-48A2-81D8-28339FE40C8D}" type="parTrans" cxnId="{01DBE753-CDFD-4AC3-8C48-F797DA798DA9}">
      <dgm:prSet/>
      <dgm:spPr/>
      <dgm:t>
        <a:bodyPr/>
        <a:lstStyle/>
        <a:p>
          <a:endParaRPr lang="en-US"/>
        </a:p>
      </dgm:t>
    </dgm:pt>
    <dgm:pt modelId="{DECC9D7F-D1E2-4876-8BF2-1F6A8EF8D785}" type="sibTrans" cxnId="{01DBE753-CDFD-4AC3-8C48-F797DA798DA9}">
      <dgm:prSet/>
      <dgm:spPr/>
      <dgm:t>
        <a:bodyPr/>
        <a:lstStyle/>
        <a:p>
          <a:endParaRPr lang="en-US"/>
        </a:p>
      </dgm:t>
    </dgm:pt>
    <dgm:pt modelId="{13C3AE7A-96FC-47D6-AA64-1D58BACBC445}">
      <dgm:prSet/>
      <dgm:spPr/>
      <dgm:t>
        <a:bodyPr/>
        <a:lstStyle/>
        <a:p>
          <a:pPr>
            <a:lnSpc>
              <a:spcPct val="100000"/>
            </a:lnSpc>
          </a:pPr>
          <a:r>
            <a:rPr lang="en-US" dirty="0"/>
            <a:t>Model Evaluation</a:t>
          </a:r>
        </a:p>
      </dgm:t>
    </dgm:pt>
    <dgm:pt modelId="{2300F003-77D7-48CB-809F-CBB701B374E4}" type="parTrans" cxnId="{C21EAB98-8A8E-4F2E-BC4D-43AEF5B68FE4}">
      <dgm:prSet/>
      <dgm:spPr/>
      <dgm:t>
        <a:bodyPr/>
        <a:lstStyle/>
        <a:p>
          <a:endParaRPr lang="en-US"/>
        </a:p>
      </dgm:t>
    </dgm:pt>
    <dgm:pt modelId="{19CA6A75-F824-4B65-BA58-59D8C5C3F1B7}" type="sibTrans" cxnId="{C21EAB98-8A8E-4F2E-BC4D-43AEF5B68FE4}">
      <dgm:prSet/>
      <dgm:spPr/>
      <dgm:t>
        <a:bodyPr/>
        <a:lstStyle/>
        <a:p>
          <a:endParaRPr lang="en-US"/>
        </a:p>
      </dgm:t>
    </dgm:pt>
    <dgm:pt modelId="{BCC76671-E673-4824-994A-5C0A06C80D5D}">
      <dgm:prSet/>
      <dgm:spPr/>
      <dgm:t>
        <a:bodyPr/>
        <a:lstStyle/>
        <a:p>
          <a:pPr>
            <a:lnSpc>
              <a:spcPct val="100000"/>
            </a:lnSpc>
          </a:pPr>
          <a:r>
            <a:rPr lang="en-US" dirty="0"/>
            <a:t>Analysis</a:t>
          </a:r>
        </a:p>
      </dgm:t>
    </dgm:pt>
    <dgm:pt modelId="{2EBE38F5-8283-45C6-BD4B-F33E90507FD1}" type="parTrans" cxnId="{C647D5CB-6AF4-477A-8C39-6D96071EC432}">
      <dgm:prSet/>
      <dgm:spPr/>
      <dgm:t>
        <a:bodyPr/>
        <a:lstStyle/>
        <a:p>
          <a:endParaRPr lang="en-US"/>
        </a:p>
      </dgm:t>
    </dgm:pt>
    <dgm:pt modelId="{06EB90EB-E95E-44C2-BB36-F6E6DFF72E21}" type="sibTrans" cxnId="{C647D5CB-6AF4-477A-8C39-6D96071EC432}">
      <dgm:prSet/>
      <dgm:spPr/>
      <dgm:t>
        <a:bodyPr/>
        <a:lstStyle/>
        <a:p>
          <a:endParaRPr lang="en-US"/>
        </a:p>
      </dgm:t>
    </dgm:pt>
    <dgm:pt modelId="{33341839-9C3E-4210-A299-C150BD9A1799}" type="pres">
      <dgm:prSet presAssocID="{39D8F1D2-53A9-41C5-9D01-0EDFC9BFC9CF}" presName="root" presStyleCnt="0">
        <dgm:presLayoutVars>
          <dgm:dir/>
          <dgm:resizeHandles val="exact"/>
        </dgm:presLayoutVars>
      </dgm:prSet>
      <dgm:spPr/>
    </dgm:pt>
    <dgm:pt modelId="{0FC0972D-1501-4752-B214-F52838CCF5E8}" type="pres">
      <dgm:prSet presAssocID="{9EE20820-9C2C-4C93-AE50-0B7E41BDB582}" presName="compNode" presStyleCnt="0"/>
      <dgm:spPr/>
    </dgm:pt>
    <dgm:pt modelId="{F63D9B8D-784E-498C-955C-EF005EEA34A8}" type="pres">
      <dgm:prSet presAssocID="{9EE20820-9C2C-4C93-AE50-0B7E41BDB582}" presName="bgRect" presStyleLbl="bgShp" presStyleIdx="0" presStyleCnt="6"/>
      <dgm:spPr/>
    </dgm:pt>
    <dgm:pt modelId="{2E95C950-1DE4-4170-96E7-52739BA94017}" type="pres">
      <dgm:prSet presAssocID="{9EE20820-9C2C-4C93-AE50-0B7E41BDB58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EB5C87B4-CBB1-475E-A40B-DF2381E1A094}" type="pres">
      <dgm:prSet presAssocID="{9EE20820-9C2C-4C93-AE50-0B7E41BDB582}" presName="spaceRect" presStyleCnt="0"/>
      <dgm:spPr/>
    </dgm:pt>
    <dgm:pt modelId="{B3AA4B6E-2239-4406-85DC-280302F7E181}" type="pres">
      <dgm:prSet presAssocID="{9EE20820-9C2C-4C93-AE50-0B7E41BDB582}" presName="parTx" presStyleLbl="revTx" presStyleIdx="0" presStyleCnt="6">
        <dgm:presLayoutVars>
          <dgm:chMax val="0"/>
          <dgm:chPref val="0"/>
        </dgm:presLayoutVars>
      </dgm:prSet>
      <dgm:spPr/>
    </dgm:pt>
    <dgm:pt modelId="{B15D8027-9EDD-4C2C-80A3-FE8C9B39B967}" type="pres">
      <dgm:prSet presAssocID="{C95ADC45-D390-4AC4-8377-5E17E923323C}" presName="sibTrans" presStyleCnt="0"/>
      <dgm:spPr/>
    </dgm:pt>
    <dgm:pt modelId="{91C815D9-9C59-41BC-A7D4-2836A876538D}" type="pres">
      <dgm:prSet presAssocID="{854CF6C5-3FCF-4F1E-B277-4A1B3681197D}" presName="compNode" presStyleCnt="0"/>
      <dgm:spPr/>
    </dgm:pt>
    <dgm:pt modelId="{B47E5EB4-5C86-4E40-9CF7-8388E800B69F}" type="pres">
      <dgm:prSet presAssocID="{854CF6C5-3FCF-4F1E-B277-4A1B3681197D}" presName="bgRect" presStyleLbl="bgShp" presStyleIdx="1" presStyleCnt="6"/>
      <dgm:spPr/>
    </dgm:pt>
    <dgm:pt modelId="{C969C995-06E6-4C75-9644-796DB81D81A3}" type="pres">
      <dgm:prSet presAssocID="{854CF6C5-3FCF-4F1E-B277-4A1B3681197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55EFEED7-6911-4677-8182-B03D6169FC61}" type="pres">
      <dgm:prSet presAssocID="{854CF6C5-3FCF-4F1E-B277-4A1B3681197D}" presName="spaceRect" presStyleCnt="0"/>
      <dgm:spPr/>
    </dgm:pt>
    <dgm:pt modelId="{0505032D-B667-4333-83FA-E67EF2290818}" type="pres">
      <dgm:prSet presAssocID="{854CF6C5-3FCF-4F1E-B277-4A1B3681197D}" presName="parTx" presStyleLbl="revTx" presStyleIdx="1" presStyleCnt="6">
        <dgm:presLayoutVars>
          <dgm:chMax val="0"/>
          <dgm:chPref val="0"/>
        </dgm:presLayoutVars>
      </dgm:prSet>
      <dgm:spPr/>
    </dgm:pt>
    <dgm:pt modelId="{84D87C24-0E53-4A8A-BE64-702AD1994E4B}" type="pres">
      <dgm:prSet presAssocID="{5BA4650C-07C6-47CF-BFA8-37E58A5E532B}" presName="sibTrans" presStyleCnt="0"/>
      <dgm:spPr/>
    </dgm:pt>
    <dgm:pt modelId="{E72A4454-1A3F-4029-9C15-CA089E613C0E}" type="pres">
      <dgm:prSet presAssocID="{6A00835B-AD15-463A-A86A-359C6CC283AD}" presName="compNode" presStyleCnt="0"/>
      <dgm:spPr/>
    </dgm:pt>
    <dgm:pt modelId="{1F2C9425-F8AB-492B-A77F-24DBDDB44F1F}" type="pres">
      <dgm:prSet presAssocID="{6A00835B-AD15-463A-A86A-359C6CC283AD}" presName="bgRect" presStyleLbl="bgShp" presStyleIdx="2" presStyleCnt="6"/>
      <dgm:spPr/>
    </dgm:pt>
    <dgm:pt modelId="{B43A8DC9-FCC7-482C-9173-05506C71B200}" type="pres">
      <dgm:prSet presAssocID="{6A00835B-AD15-463A-A86A-359C6CC283A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29881900-9501-4E1D-B992-E35A3DB21B06}" type="pres">
      <dgm:prSet presAssocID="{6A00835B-AD15-463A-A86A-359C6CC283AD}" presName="spaceRect" presStyleCnt="0"/>
      <dgm:spPr/>
    </dgm:pt>
    <dgm:pt modelId="{DF52412E-30AD-4235-B50D-197732095C7E}" type="pres">
      <dgm:prSet presAssocID="{6A00835B-AD15-463A-A86A-359C6CC283AD}" presName="parTx" presStyleLbl="revTx" presStyleIdx="2" presStyleCnt="6">
        <dgm:presLayoutVars>
          <dgm:chMax val="0"/>
          <dgm:chPref val="0"/>
        </dgm:presLayoutVars>
      </dgm:prSet>
      <dgm:spPr/>
    </dgm:pt>
    <dgm:pt modelId="{5FE65373-8474-422D-80EA-F8E8966BD936}" type="pres">
      <dgm:prSet presAssocID="{3E6FECB6-165A-41FA-8722-E8396AAA2D37}" presName="sibTrans" presStyleCnt="0"/>
      <dgm:spPr/>
    </dgm:pt>
    <dgm:pt modelId="{E1F4BA6A-7D46-4DC3-A088-30E2BCBD5529}" type="pres">
      <dgm:prSet presAssocID="{E48F2E1F-13D9-418D-B00D-9C85FF53C42D}" presName="compNode" presStyleCnt="0"/>
      <dgm:spPr/>
    </dgm:pt>
    <dgm:pt modelId="{F4294A5F-E03C-41B2-B5C0-5B7521D5F39A}" type="pres">
      <dgm:prSet presAssocID="{E48F2E1F-13D9-418D-B00D-9C85FF53C42D}" presName="bgRect" presStyleLbl="bgShp" presStyleIdx="3" presStyleCnt="6"/>
      <dgm:spPr/>
    </dgm:pt>
    <dgm:pt modelId="{94AA0135-5B68-4E6E-941F-458BBC8BCF5C}" type="pres">
      <dgm:prSet presAssocID="{E48F2E1F-13D9-418D-B00D-9C85FF53C42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6259358E-A8AD-4E1B-B6B8-DBDCD1A9FA1C}" type="pres">
      <dgm:prSet presAssocID="{E48F2E1F-13D9-418D-B00D-9C85FF53C42D}" presName="spaceRect" presStyleCnt="0"/>
      <dgm:spPr/>
    </dgm:pt>
    <dgm:pt modelId="{78CF176F-87B2-41E2-99E1-CA517F3E6630}" type="pres">
      <dgm:prSet presAssocID="{E48F2E1F-13D9-418D-B00D-9C85FF53C42D}" presName="parTx" presStyleLbl="revTx" presStyleIdx="3" presStyleCnt="6">
        <dgm:presLayoutVars>
          <dgm:chMax val="0"/>
          <dgm:chPref val="0"/>
        </dgm:presLayoutVars>
      </dgm:prSet>
      <dgm:spPr/>
    </dgm:pt>
    <dgm:pt modelId="{D7B7E098-9AE1-4D6B-AA44-8950FEFCECAF}" type="pres">
      <dgm:prSet presAssocID="{DECC9D7F-D1E2-4876-8BF2-1F6A8EF8D785}" presName="sibTrans" presStyleCnt="0"/>
      <dgm:spPr/>
    </dgm:pt>
    <dgm:pt modelId="{964B5C39-4DAC-4F29-974A-DFCDD8945CB5}" type="pres">
      <dgm:prSet presAssocID="{13C3AE7A-96FC-47D6-AA64-1D58BACBC445}" presName="compNode" presStyleCnt="0"/>
      <dgm:spPr/>
    </dgm:pt>
    <dgm:pt modelId="{C6B979FF-DC12-4764-B42B-86A08E2FA6D6}" type="pres">
      <dgm:prSet presAssocID="{13C3AE7A-96FC-47D6-AA64-1D58BACBC445}" presName="bgRect" presStyleLbl="bgShp" presStyleIdx="4" presStyleCnt="6"/>
      <dgm:spPr/>
    </dgm:pt>
    <dgm:pt modelId="{139DC730-91B7-4399-A629-5B04A30632E4}" type="pres">
      <dgm:prSet presAssocID="{13C3AE7A-96FC-47D6-AA64-1D58BACBC44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C05D57CC-3E31-465A-97CA-833E2C809C28}" type="pres">
      <dgm:prSet presAssocID="{13C3AE7A-96FC-47D6-AA64-1D58BACBC445}" presName="spaceRect" presStyleCnt="0"/>
      <dgm:spPr/>
    </dgm:pt>
    <dgm:pt modelId="{2F13CB76-BBA9-46C2-8BE8-64B026E9AFCD}" type="pres">
      <dgm:prSet presAssocID="{13C3AE7A-96FC-47D6-AA64-1D58BACBC445}" presName="parTx" presStyleLbl="revTx" presStyleIdx="4" presStyleCnt="6">
        <dgm:presLayoutVars>
          <dgm:chMax val="0"/>
          <dgm:chPref val="0"/>
        </dgm:presLayoutVars>
      </dgm:prSet>
      <dgm:spPr/>
    </dgm:pt>
    <dgm:pt modelId="{C2C81E75-EE72-4563-A3D2-CA4CE67B48D3}" type="pres">
      <dgm:prSet presAssocID="{19CA6A75-F824-4B65-BA58-59D8C5C3F1B7}" presName="sibTrans" presStyleCnt="0"/>
      <dgm:spPr/>
    </dgm:pt>
    <dgm:pt modelId="{04825E57-0B16-42B7-96C4-B85B4DEEADFF}" type="pres">
      <dgm:prSet presAssocID="{BCC76671-E673-4824-994A-5C0A06C80D5D}" presName="compNode" presStyleCnt="0"/>
      <dgm:spPr/>
    </dgm:pt>
    <dgm:pt modelId="{81B318F2-23E4-48F6-BF2F-05D378602309}" type="pres">
      <dgm:prSet presAssocID="{BCC76671-E673-4824-994A-5C0A06C80D5D}" presName="bgRect" presStyleLbl="bgShp" presStyleIdx="5" presStyleCnt="6"/>
      <dgm:spPr/>
    </dgm:pt>
    <dgm:pt modelId="{DEA9BF4D-5644-4F13-88A2-07580893BDF4}" type="pres">
      <dgm:prSet presAssocID="{BCC76671-E673-4824-994A-5C0A06C80D5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tatistics"/>
        </a:ext>
      </dgm:extLst>
    </dgm:pt>
    <dgm:pt modelId="{ADF55780-668F-46A5-AA5B-E75EC09F8046}" type="pres">
      <dgm:prSet presAssocID="{BCC76671-E673-4824-994A-5C0A06C80D5D}" presName="spaceRect" presStyleCnt="0"/>
      <dgm:spPr/>
    </dgm:pt>
    <dgm:pt modelId="{32F61C8E-AD0F-424D-9E77-FF45A0049170}" type="pres">
      <dgm:prSet presAssocID="{BCC76671-E673-4824-994A-5C0A06C80D5D}" presName="parTx" presStyleLbl="revTx" presStyleIdx="5" presStyleCnt="6">
        <dgm:presLayoutVars>
          <dgm:chMax val="0"/>
          <dgm:chPref val="0"/>
        </dgm:presLayoutVars>
      </dgm:prSet>
      <dgm:spPr/>
    </dgm:pt>
  </dgm:ptLst>
  <dgm:cxnLst>
    <dgm:cxn modelId="{AABAB304-368B-476F-9C45-B9180971863B}" type="presOf" srcId="{9EE20820-9C2C-4C93-AE50-0B7E41BDB582}" destId="{B3AA4B6E-2239-4406-85DC-280302F7E181}" srcOrd="0" destOrd="0" presId="urn:microsoft.com/office/officeart/2018/2/layout/IconVerticalSolidList"/>
    <dgm:cxn modelId="{1CDA5A05-B88B-48AF-9D37-6CD782F924B6}" srcId="{39D8F1D2-53A9-41C5-9D01-0EDFC9BFC9CF}" destId="{9EE20820-9C2C-4C93-AE50-0B7E41BDB582}" srcOrd="0" destOrd="0" parTransId="{14AB86D3-7FA7-4A02-986E-52D40C012EEE}" sibTransId="{C95ADC45-D390-4AC4-8377-5E17E923323C}"/>
    <dgm:cxn modelId="{54F30410-A57D-427F-9B27-CDE8EA9B80AD}" type="presOf" srcId="{BCC76671-E673-4824-994A-5C0A06C80D5D}" destId="{32F61C8E-AD0F-424D-9E77-FF45A0049170}" srcOrd="0" destOrd="0" presId="urn:microsoft.com/office/officeart/2018/2/layout/IconVerticalSolidList"/>
    <dgm:cxn modelId="{8315B43B-08AF-4D3D-9FF6-3AD03B0AD4ED}" type="presOf" srcId="{E48F2E1F-13D9-418D-B00D-9C85FF53C42D}" destId="{78CF176F-87B2-41E2-99E1-CA517F3E6630}" srcOrd="0" destOrd="0" presId="urn:microsoft.com/office/officeart/2018/2/layout/IconVerticalSolidList"/>
    <dgm:cxn modelId="{01DBE753-CDFD-4AC3-8C48-F797DA798DA9}" srcId="{39D8F1D2-53A9-41C5-9D01-0EDFC9BFC9CF}" destId="{E48F2E1F-13D9-418D-B00D-9C85FF53C42D}" srcOrd="3" destOrd="0" parTransId="{837C1C44-9809-48A2-81D8-28339FE40C8D}" sibTransId="{DECC9D7F-D1E2-4876-8BF2-1F6A8EF8D785}"/>
    <dgm:cxn modelId="{B60EAC56-9C8F-43E6-AF82-3D8FA039DB5D}" srcId="{39D8F1D2-53A9-41C5-9D01-0EDFC9BFC9CF}" destId="{854CF6C5-3FCF-4F1E-B277-4A1B3681197D}" srcOrd="1" destOrd="0" parTransId="{38B51D28-FCC3-4E25-A7CB-CD73D1C3BA79}" sibTransId="{5BA4650C-07C6-47CF-BFA8-37E58A5E532B}"/>
    <dgm:cxn modelId="{FDF54858-71C9-476E-8FDF-57B3E1CAC48B}" type="presOf" srcId="{13C3AE7A-96FC-47D6-AA64-1D58BACBC445}" destId="{2F13CB76-BBA9-46C2-8BE8-64B026E9AFCD}" srcOrd="0" destOrd="0" presId="urn:microsoft.com/office/officeart/2018/2/layout/IconVerticalSolidList"/>
    <dgm:cxn modelId="{A03EE45E-FA77-4A10-B9C8-8BE7D2399076}" type="presOf" srcId="{39D8F1D2-53A9-41C5-9D01-0EDFC9BFC9CF}" destId="{33341839-9C3E-4210-A299-C150BD9A1799}" srcOrd="0" destOrd="0" presId="urn:microsoft.com/office/officeart/2018/2/layout/IconVerticalSolidList"/>
    <dgm:cxn modelId="{93CCD07C-A4EA-4483-8428-0FC965DD482A}" type="presOf" srcId="{6A00835B-AD15-463A-A86A-359C6CC283AD}" destId="{DF52412E-30AD-4235-B50D-197732095C7E}" srcOrd="0" destOrd="0" presId="urn:microsoft.com/office/officeart/2018/2/layout/IconVerticalSolidList"/>
    <dgm:cxn modelId="{C21EAB98-8A8E-4F2E-BC4D-43AEF5B68FE4}" srcId="{39D8F1D2-53A9-41C5-9D01-0EDFC9BFC9CF}" destId="{13C3AE7A-96FC-47D6-AA64-1D58BACBC445}" srcOrd="4" destOrd="0" parTransId="{2300F003-77D7-48CB-809F-CBB701B374E4}" sibTransId="{19CA6A75-F824-4B65-BA58-59D8C5C3F1B7}"/>
    <dgm:cxn modelId="{EF5D7CB9-FADB-4E16-AFFD-8F88FF222739}" type="presOf" srcId="{854CF6C5-3FCF-4F1E-B277-4A1B3681197D}" destId="{0505032D-B667-4333-83FA-E67EF2290818}" srcOrd="0" destOrd="0" presId="urn:microsoft.com/office/officeart/2018/2/layout/IconVerticalSolidList"/>
    <dgm:cxn modelId="{C647D5CB-6AF4-477A-8C39-6D96071EC432}" srcId="{39D8F1D2-53A9-41C5-9D01-0EDFC9BFC9CF}" destId="{BCC76671-E673-4824-994A-5C0A06C80D5D}" srcOrd="5" destOrd="0" parTransId="{2EBE38F5-8283-45C6-BD4B-F33E90507FD1}" sibTransId="{06EB90EB-E95E-44C2-BB36-F6E6DFF72E21}"/>
    <dgm:cxn modelId="{025570F2-7736-4591-B088-27C638FE1ED8}" srcId="{39D8F1D2-53A9-41C5-9D01-0EDFC9BFC9CF}" destId="{6A00835B-AD15-463A-A86A-359C6CC283AD}" srcOrd="2" destOrd="0" parTransId="{3518BB4C-A44E-4E8C-B916-BA06B25F7143}" sibTransId="{3E6FECB6-165A-41FA-8722-E8396AAA2D37}"/>
    <dgm:cxn modelId="{91848102-C95B-4B70-A343-B3D016BAF9FA}" type="presParOf" srcId="{33341839-9C3E-4210-A299-C150BD9A1799}" destId="{0FC0972D-1501-4752-B214-F52838CCF5E8}" srcOrd="0" destOrd="0" presId="urn:microsoft.com/office/officeart/2018/2/layout/IconVerticalSolidList"/>
    <dgm:cxn modelId="{1A449F86-8E01-4701-BB88-07ECB90306B5}" type="presParOf" srcId="{0FC0972D-1501-4752-B214-F52838CCF5E8}" destId="{F63D9B8D-784E-498C-955C-EF005EEA34A8}" srcOrd="0" destOrd="0" presId="urn:microsoft.com/office/officeart/2018/2/layout/IconVerticalSolidList"/>
    <dgm:cxn modelId="{80998AD9-4C24-4DBC-ABA2-24D91DF4AB92}" type="presParOf" srcId="{0FC0972D-1501-4752-B214-F52838CCF5E8}" destId="{2E95C950-1DE4-4170-96E7-52739BA94017}" srcOrd="1" destOrd="0" presId="urn:microsoft.com/office/officeart/2018/2/layout/IconVerticalSolidList"/>
    <dgm:cxn modelId="{C6233D0F-7510-4896-9717-62716E9B5574}" type="presParOf" srcId="{0FC0972D-1501-4752-B214-F52838CCF5E8}" destId="{EB5C87B4-CBB1-475E-A40B-DF2381E1A094}" srcOrd="2" destOrd="0" presId="urn:microsoft.com/office/officeart/2018/2/layout/IconVerticalSolidList"/>
    <dgm:cxn modelId="{248352A1-FECB-4AC7-9388-FA4CDA3E9E69}" type="presParOf" srcId="{0FC0972D-1501-4752-B214-F52838CCF5E8}" destId="{B3AA4B6E-2239-4406-85DC-280302F7E181}" srcOrd="3" destOrd="0" presId="urn:microsoft.com/office/officeart/2018/2/layout/IconVerticalSolidList"/>
    <dgm:cxn modelId="{0F99A367-F80F-4A62-8760-2DE52A1F2D03}" type="presParOf" srcId="{33341839-9C3E-4210-A299-C150BD9A1799}" destId="{B15D8027-9EDD-4C2C-80A3-FE8C9B39B967}" srcOrd="1" destOrd="0" presId="urn:microsoft.com/office/officeart/2018/2/layout/IconVerticalSolidList"/>
    <dgm:cxn modelId="{3BBC6EA5-A124-4774-8C6D-B80DC142AEFF}" type="presParOf" srcId="{33341839-9C3E-4210-A299-C150BD9A1799}" destId="{91C815D9-9C59-41BC-A7D4-2836A876538D}" srcOrd="2" destOrd="0" presId="urn:microsoft.com/office/officeart/2018/2/layout/IconVerticalSolidList"/>
    <dgm:cxn modelId="{60215BFF-3A1F-4BC4-890A-2D0AD973680E}" type="presParOf" srcId="{91C815D9-9C59-41BC-A7D4-2836A876538D}" destId="{B47E5EB4-5C86-4E40-9CF7-8388E800B69F}" srcOrd="0" destOrd="0" presId="urn:microsoft.com/office/officeart/2018/2/layout/IconVerticalSolidList"/>
    <dgm:cxn modelId="{22990F5D-3DC5-4955-A6A2-52F50A2E807E}" type="presParOf" srcId="{91C815D9-9C59-41BC-A7D4-2836A876538D}" destId="{C969C995-06E6-4C75-9644-796DB81D81A3}" srcOrd="1" destOrd="0" presId="urn:microsoft.com/office/officeart/2018/2/layout/IconVerticalSolidList"/>
    <dgm:cxn modelId="{96ABCC10-CE31-4F3B-A9EB-9B8E0A694904}" type="presParOf" srcId="{91C815D9-9C59-41BC-A7D4-2836A876538D}" destId="{55EFEED7-6911-4677-8182-B03D6169FC61}" srcOrd="2" destOrd="0" presId="urn:microsoft.com/office/officeart/2018/2/layout/IconVerticalSolidList"/>
    <dgm:cxn modelId="{9EE42F4A-7C94-47AC-8EEB-72E6DA0EE14E}" type="presParOf" srcId="{91C815D9-9C59-41BC-A7D4-2836A876538D}" destId="{0505032D-B667-4333-83FA-E67EF2290818}" srcOrd="3" destOrd="0" presId="urn:microsoft.com/office/officeart/2018/2/layout/IconVerticalSolidList"/>
    <dgm:cxn modelId="{6193F721-9432-4E10-8565-C5AE8A6C39A4}" type="presParOf" srcId="{33341839-9C3E-4210-A299-C150BD9A1799}" destId="{84D87C24-0E53-4A8A-BE64-702AD1994E4B}" srcOrd="3" destOrd="0" presId="urn:microsoft.com/office/officeart/2018/2/layout/IconVerticalSolidList"/>
    <dgm:cxn modelId="{95990552-BDB8-4455-877E-BE104A52675C}" type="presParOf" srcId="{33341839-9C3E-4210-A299-C150BD9A1799}" destId="{E72A4454-1A3F-4029-9C15-CA089E613C0E}" srcOrd="4" destOrd="0" presId="urn:microsoft.com/office/officeart/2018/2/layout/IconVerticalSolidList"/>
    <dgm:cxn modelId="{2D03DCDE-875A-4DC8-A92C-1D0ED629100A}" type="presParOf" srcId="{E72A4454-1A3F-4029-9C15-CA089E613C0E}" destId="{1F2C9425-F8AB-492B-A77F-24DBDDB44F1F}" srcOrd="0" destOrd="0" presId="urn:microsoft.com/office/officeart/2018/2/layout/IconVerticalSolidList"/>
    <dgm:cxn modelId="{F9791B6E-9FDD-458C-8665-B375873E1104}" type="presParOf" srcId="{E72A4454-1A3F-4029-9C15-CA089E613C0E}" destId="{B43A8DC9-FCC7-482C-9173-05506C71B200}" srcOrd="1" destOrd="0" presId="urn:microsoft.com/office/officeart/2018/2/layout/IconVerticalSolidList"/>
    <dgm:cxn modelId="{E452D583-A8EC-4933-A8EA-AD43F2375EAC}" type="presParOf" srcId="{E72A4454-1A3F-4029-9C15-CA089E613C0E}" destId="{29881900-9501-4E1D-B992-E35A3DB21B06}" srcOrd="2" destOrd="0" presId="urn:microsoft.com/office/officeart/2018/2/layout/IconVerticalSolidList"/>
    <dgm:cxn modelId="{0C4B6E1B-48E9-45ED-99D0-2BE6B9AFAE53}" type="presParOf" srcId="{E72A4454-1A3F-4029-9C15-CA089E613C0E}" destId="{DF52412E-30AD-4235-B50D-197732095C7E}" srcOrd="3" destOrd="0" presId="urn:microsoft.com/office/officeart/2018/2/layout/IconVerticalSolidList"/>
    <dgm:cxn modelId="{B734440B-E38C-458C-82E6-71AD5200CF47}" type="presParOf" srcId="{33341839-9C3E-4210-A299-C150BD9A1799}" destId="{5FE65373-8474-422D-80EA-F8E8966BD936}" srcOrd="5" destOrd="0" presId="urn:microsoft.com/office/officeart/2018/2/layout/IconVerticalSolidList"/>
    <dgm:cxn modelId="{A5989284-707E-460E-8E19-133EB47F7008}" type="presParOf" srcId="{33341839-9C3E-4210-A299-C150BD9A1799}" destId="{E1F4BA6A-7D46-4DC3-A088-30E2BCBD5529}" srcOrd="6" destOrd="0" presId="urn:microsoft.com/office/officeart/2018/2/layout/IconVerticalSolidList"/>
    <dgm:cxn modelId="{4DB6EEEF-5427-4657-9C20-5A8B1E4922C9}" type="presParOf" srcId="{E1F4BA6A-7D46-4DC3-A088-30E2BCBD5529}" destId="{F4294A5F-E03C-41B2-B5C0-5B7521D5F39A}" srcOrd="0" destOrd="0" presId="urn:microsoft.com/office/officeart/2018/2/layout/IconVerticalSolidList"/>
    <dgm:cxn modelId="{806B22F8-6DBB-4BD5-9E11-86C0AB053AD1}" type="presParOf" srcId="{E1F4BA6A-7D46-4DC3-A088-30E2BCBD5529}" destId="{94AA0135-5B68-4E6E-941F-458BBC8BCF5C}" srcOrd="1" destOrd="0" presId="urn:microsoft.com/office/officeart/2018/2/layout/IconVerticalSolidList"/>
    <dgm:cxn modelId="{222A9FBF-AE4E-497A-8113-51B353C1DAA1}" type="presParOf" srcId="{E1F4BA6A-7D46-4DC3-A088-30E2BCBD5529}" destId="{6259358E-A8AD-4E1B-B6B8-DBDCD1A9FA1C}" srcOrd="2" destOrd="0" presId="urn:microsoft.com/office/officeart/2018/2/layout/IconVerticalSolidList"/>
    <dgm:cxn modelId="{0CAD4784-96CF-4410-8D3D-E7A714AE44C6}" type="presParOf" srcId="{E1F4BA6A-7D46-4DC3-A088-30E2BCBD5529}" destId="{78CF176F-87B2-41E2-99E1-CA517F3E6630}" srcOrd="3" destOrd="0" presId="urn:microsoft.com/office/officeart/2018/2/layout/IconVerticalSolidList"/>
    <dgm:cxn modelId="{728E7DD5-7073-41B9-B4C6-5FCE33706E36}" type="presParOf" srcId="{33341839-9C3E-4210-A299-C150BD9A1799}" destId="{D7B7E098-9AE1-4D6B-AA44-8950FEFCECAF}" srcOrd="7" destOrd="0" presId="urn:microsoft.com/office/officeart/2018/2/layout/IconVerticalSolidList"/>
    <dgm:cxn modelId="{2E7758A1-C3CF-4F4B-8C10-592480BD5174}" type="presParOf" srcId="{33341839-9C3E-4210-A299-C150BD9A1799}" destId="{964B5C39-4DAC-4F29-974A-DFCDD8945CB5}" srcOrd="8" destOrd="0" presId="urn:microsoft.com/office/officeart/2018/2/layout/IconVerticalSolidList"/>
    <dgm:cxn modelId="{A7E19EDF-1B66-495B-8342-2C6C95B9DDB9}" type="presParOf" srcId="{964B5C39-4DAC-4F29-974A-DFCDD8945CB5}" destId="{C6B979FF-DC12-4764-B42B-86A08E2FA6D6}" srcOrd="0" destOrd="0" presId="urn:microsoft.com/office/officeart/2018/2/layout/IconVerticalSolidList"/>
    <dgm:cxn modelId="{07060E5D-FF7E-4148-B248-9221355ABEBF}" type="presParOf" srcId="{964B5C39-4DAC-4F29-974A-DFCDD8945CB5}" destId="{139DC730-91B7-4399-A629-5B04A30632E4}" srcOrd="1" destOrd="0" presId="urn:microsoft.com/office/officeart/2018/2/layout/IconVerticalSolidList"/>
    <dgm:cxn modelId="{3B9F719A-12B5-41E5-A648-C2BDA5BC0B35}" type="presParOf" srcId="{964B5C39-4DAC-4F29-974A-DFCDD8945CB5}" destId="{C05D57CC-3E31-465A-97CA-833E2C809C28}" srcOrd="2" destOrd="0" presId="urn:microsoft.com/office/officeart/2018/2/layout/IconVerticalSolidList"/>
    <dgm:cxn modelId="{B700C925-0CDD-4F4E-B30C-76B47174D950}" type="presParOf" srcId="{964B5C39-4DAC-4F29-974A-DFCDD8945CB5}" destId="{2F13CB76-BBA9-46C2-8BE8-64B026E9AFCD}" srcOrd="3" destOrd="0" presId="urn:microsoft.com/office/officeart/2018/2/layout/IconVerticalSolidList"/>
    <dgm:cxn modelId="{49331FE1-364F-476E-913B-46FDCF0D25F9}" type="presParOf" srcId="{33341839-9C3E-4210-A299-C150BD9A1799}" destId="{C2C81E75-EE72-4563-A3D2-CA4CE67B48D3}" srcOrd="9" destOrd="0" presId="urn:microsoft.com/office/officeart/2018/2/layout/IconVerticalSolidList"/>
    <dgm:cxn modelId="{615630CB-5D8E-440F-BCA8-0597177BB839}" type="presParOf" srcId="{33341839-9C3E-4210-A299-C150BD9A1799}" destId="{04825E57-0B16-42B7-96C4-B85B4DEEADFF}" srcOrd="10" destOrd="0" presId="urn:microsoft.com/office/officeart/2018/2/layout/IconVerticalSolidList"/>
    <dgm:cxn modelId="{2FDF2D7D-A957-4807-8EA1-50C2CC3FE3D9}" type="presParOf" srcId="{04825E57-0B16-42B7-96C4-B85B4DEEADFF}" destId="{81B318F2-23E4-48F6-BF2F-05D378602309}" srcOrd="0" destOrd="0" presId="urn:microsoft.com/office/officeart/2018/2/layout/IconVerticalSolidList"/>
    <dgm:cxn modelId="{AD95AD67-2EC6-4A65-88CE-4472075A8082}" type="presParOf" srcId="{04825E57-0B16-42B7-96C4-B85B4DEEADFF}" destId="{DEA9BF4D-5644-4F13-88A2-07580893BDF4}" srcOrd="1" destOrd="0" presId="urn:microsoft.com/office/officeart/2018/2/layout/IconVerticalSolidList"/>
    <dgm:cxn modelId="{29388296-6BCC-4615-8965-3427BAF99ABE}" type="presParOf" srcId="{04825E57-0B16-42B7-96C4-B85B4DEEADFF}" destId="{ADF55780-668F-46A5-AA5B-E75EC09F8046}" srcOrd="2" destOrd="0" presId="urn:microsoft.com/office/officeart/2018/2/layout/IconVerticalSolidList"/>
    <dgm:cxn modelId="{F1433D4B-2603-458C-A8B2-17D31DCC8549}" type="presParOf" srcId="{04825E57-0B16-42B7-96C4-B85B4DEEADFF}" destId="{32F61C8E-AD0F-424D-9E77-FF45A0049170}"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13D9CC-6DD6-4575-986F-0E8135857641}" type="doc">
      <dgm:prSet loTypeId="urn:microsoft.com/office/officeart/2016/7/layout/BasicTimeline" loCatId="process" qsTypeId="urn:microsoft.com/office/officeart/2005/8/quickstyle/simple1" qsCatId="simple" csTypeId="urn:microsoft.com/office/officeart/2005/8/colors/accent1_2" csCatId="accent1" phldr="1"/>
      <dgm:spPr/>
      <dgm:t>
        <a:bodyPr/>
        <a:lstStyle/>
        <a:p>
          <a:endParaRPr lang="en-US"/>
        </a:p>
      </dgm:t>
    </dgm:pt>
    <dgm:pt modelId="{AF0F1E87-AFE6-4128-8678-CB9A98697E01}">
      <dgm:prSet/>
      <dgm:spPr/>
      <dgm:t>
        <a:bodyPr/>
        <a:lstStyle/>
        <a:p>
          <a:pPr>
            <a:defRPr b="1"/>
          </a:pPr>
          <a:r>
            <a:rPr lang="en-US"/>
            <a:t>2013</a:t>
          </a:r>
        </a:p>
      </dgm:t>
    </dgm:pt>
    <dgm:pt modelId="{8A59F32F-4AF9-4BA8-BA21-3137393F691E}" type="parTrans" cxnId="{C0501632-B03C-4DE8-A3AF-8290D38BB120}">
      <dgm:prSet/>
      <dgm:spPr/>
      <dgm:t>
        <a:bodyPr/>
        <a:lstStyle/>
        <a:p>
          <a:endParaRPr lang="en-US"/>
        </a:p>
      </dgm:t>
    </dgm:pt>
    <dgm:pt modelId="{0FBC63A0-BEEF-4728-82D8-6BBC2B825E20}" type="sibTrans" cxnId="{C0501632-B03C-4DE8-A3AF-8290D38BB120}">
      <dgm:prSet/>
      <dgm:spPr/>
      <dgm:t>
        <a:bodyPr/>
        <a:lstStyle/>
        <a:p>
          <a:endParaRPr lang="en-US"/>
        </a:p>
      </dgm:t>
    </dgm:pt>
    <dgm:pt modelId="{A19A05FC-3961-41F5-94F1-CA3DFF28508B}">
      <dgm:prSet/>
      <dgm:spPr/>
      <dgm:t>
        <a:bodyPr/>
        <a:lstStyle/>
        <a:p>
          <a:r>
            <a:rPr lang="en-US"/>
            <a:t>While year 2013 saw the lowest average number of crimes reported in LA. </a:t>
          </a:r>
        </a:p>
      </dgm:t>
    </dgm:pt>
    <dgm:pt modelId="{757DF5CF-7278-4325-9FE4-F5F348CDA3F0}" type="parTrans" cxnId="{445F370B-0045-47DA-AE49-0EBA161AF899}">
      <dgm:prSet/>
      <dgm:spPr/>
      <dgm:t>
        <a:bodyPr/>
        <a:lstStyle/>
        <a:p>
          <a:endParaRPr lang="en-US"/>
        </a:p>
      </dgm:t>
    </dgm:pt>
    <dgm:pt modelId="{05FDED4F-D6F7-4C9F-B82E-A0379C31D7A1}" type="sibTrans" cxnId="{445F370B-0045-47DA-AE49-0EBA161AF899}">
      <dgm:prSet/>
      <dgm:spPr/>
      <dgm:t>
        <a:bodyPr/>
        <a:lstStyle/>
        <a:p>
          <a:endParaRPr lang="en-US"/>
        </a:p>
      </dgm:t>
    </dgm:pt>
    <dgm:pt modelId="{AB5F56BB-709C-4303-A445-17B7159C0BDC}">
      <dgm:prSet/>
      <dgm:spPr/>
      <dgm:t>
        <a:bodyPr/>
        <a:lstStyle/>
        <a:p>
          <a:pPr>
            <a:defRPr b="1"/>
          </a:pPr>
          <a:r>
            <a:rPr lang="en-US"/>
            <a:t>2017</a:t>
          </a:r>
        </a:p>
      </dgm:t>
    </dgm:pt>
    <dgm:pt modelId="{6FFF59ED-0839-407F-B85C-A15775DBAFE6}" type="parTrans" cxnId="{164AC15C-9651-4E5F-B010-890B7DC0C1A0}">
      <dgm:prSet/>
      <dgm:spPr/>
      <dgm:t>
        <a:bodyPr/>
        <a:lstStyle/>
        <a:p>
          <a:endParaRPr lang="en-US"/>
        </a:p>
      </dgm:t>
    </dgm:pt>
    <dgm:pt modelId="{B5B98E78-72D1-49A5-9787-DF67D1D009BD}" type="sibTrans" cxnId="{164AC15C-9651-4E5F-B010-890B7DC0C1A0}">
      <dgm:prSet/>
      <dgm:spPr/>
      <dgm:t>
        <a:bodyPr/>
        <a:lstStyle/>
        <a:p>
          <a:endParaRPr lang="en-US"/>
        </a:p>
      </dgm:t>
    </dgm:pt>
    <dgm:pt modelId="{5B9130E2-2E6F-4F6A-8D96-F5F0275F917B}">
      <dgm:prSet/>
      <dgm:spPr/>
      <dgm:t>
        <a:bodyPr/>
        <a:lstStyle/>
        <a:p>
          <a:r>
            <a:rPr lang="en-US"/>
            <a:t>Year 2017 saw the highest average number of crimes reported, while 2013 saw the lowest average number of crimes reported in LA. </a:t>
          </a:r>
        </a:p>
      </dgm:t>
    </dgm:pt>
    <dgm:pt modelId="{192F3101-A2B8-40E6-9DCB-3B530E3803EE}" type="parTrans" cxnId="{CA27DCB3-D41E-4270-8BCD-219D46542170}">
      <dgm:prSet/>
      <dgm:spPr/>
      <dgm:t>
        <a:bodyPr/>
        <a:lstStyle/>
        <a:p>
          <a:endParaRPr lang="en-US"/>
        </a:p>
      </dgm:t>
    </dgm:pt>
    <dgm:pt modelId="{15448AA9-34F3-4B9C-8CBF-4B6BBE97AB79}" type="sibTrans" cxnId="{CA27DCB3-D41E-4270-8BCD-219D46542170}">
      <dgm:prSet/>
      <dgm:spPr/>
      <dgm:t>
        <a:bodyPr/>
        <a:lstStyle/>
        <a:p>
          <a:endParaRPr lang="en-US"/>
        </a:p>
      </dgm:t>
    </dgm:pt>
    <dgm:pt modelId="{5DB32A51-2B85-4032-8AE9-A31146897EC4}">
      <dgm:prSet/>
      <dgm:spPr/>
      <dgm:t>
        <a:bodyPr/>
        <a:lstStyle/>
        <a:p>
          <a:pPr>
            <a:defRPr b="1"/>
          </a:pPr>
          <a:r>
            <a:rPr lang="en-US"/>
            <a:t>2017–2020</a:t>
          </a:r>
        </a:p>
      </dgm:t>
    </dgm:pt>
    <dgm:pt modelId="{5E00D430-1370-4972-BE6E-0E130AB8AB0C}" type="parTrans" cxnId="{60FF3D77-6533-4935-9EBA-9E60D0FB583A}">
      <dgm:prSet/>
      <dgm:spPr/>
      <dgm:t>
        <a:bodyPr/>
        <a:lstStyle/>
        <a:p>
          <a:endParaRPr lang="en-US"/>
        </a:p>
      </dgm:t>
    </dgm:pt>
    <dgm:pt modelId="{B36CD683-7018-40E0-8202-AE83F8C19F38}" type="sibTrans" cxnId="{60FF3D77-6533-4935-9EBA-9E60D0FB583A}">
      <dgm:prSet/>
      <dgm:spPr/>
      <dgm:t>
        <a:bodyPr/>
        <a:lstStyle/>
        <a:p>
          <a:endParaRPr lang="en-US"/>
        </a:p>
      </dgm:t>
    </dgm:pt>
    <dgm:pt modelId="{A8126549-1D10-4EB5-AA0D-2E76BE38B0D2}">
      <dgm:prSet/>
      <dgm:spPr/>
      <dgm:t>
        <a:bodyPr/>
        <a:lstStyle/>
        <a:p>
          <a:r>
            <a:rPr lang="en-US"/>
            <a:t>Also, we can see decreasing trend of average crime from 2017 to 2020.</a:t>
          </a:r>
        </a:p>
      </dgm:t>
    </dgm:pt>
    <dgm:pt modelId="{01EF9436-35EC-45DA-83F5-55C0D97A0E16}" type="parTrans" cxnId="{9BE32760-5E31-42E8-B399-BEE9F26E6324}">
      <dgm:prSet/>
      <dgm:spPr/>
      <dgm:t>
        <a:bodyPr/>
        <a:lstStyle/>
        <a:p>
          <a:endParaRPr lang="en-US"/>
        </a:p>
      </dgm:t>
    </dgm:pt>
    <dgm:pt modelId="{BC8043D9-177C-4454-81C2-63B52B212477}" type="sibTrans" cxnId="{9BE32760-5E31-42E8-B399-BEE9F26E6324}">
      <dgm:prSet/>
      <dgm:spPr/>
      <dgm:t>
        <a:bodyPr/>
        <a:lstStyle/>
        <a:p>
          <a:endParaRPr lang="en-US"/>
        </a:p>
      </dgm:t>
    </dgm:pt>
    <dgm:pt modelId="{B2890149-D7E5-6F43-94BA-7D7C282A344C}" type="pres">
      <dgm:prSet presAssocID="{DF13D9CC-6DD6-4575-986F-0E8135857641}" presName="root" presStyleCnt="0">
        <dgm:presLayoutVars>
          <dgm:chMax/>
          <dgm:chPref/>
          <dgm:animLvl val="lvl"/>
        </dgm:presLayoutVars>
      </dgm:prSet>
      <dgm:spPr/>
    </dgm:pt>
    <dgm:pt modelId="{6F60C18A-F788-D44F-B144-0F87A473D62F}" type="pres">
      <dgm:prSet presAssocID="{DF13D9CC-6DD6-4575-986F-0E8135857641}" presName="divider" presStyleLbl="fgAccFollowNode1" presStyleIdx="0" presStyleCnt="1"/>
      <dgm:spPr>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tailEnd type="triangle" w="lg" len="lg"/>
        </a:ln>
        <a:effectLst/>
      </dgm:spPr>
    </dgm:pt>
    <dgm:pt modelId="{A6B19496-97B3-1E49-BAFB-A86041FB3CD1}" type="pres">
      <dgm:prSet presAssocID="{DF13D9CC-6DD6-4575-986F-0E8135857641}" presName="nodes" presStyleCnt="0">
        <dgm:presLayoutVars>
          <dgm:chMax/>
          <dgm:chPref/>
          <dgm:animLvl val="lvl"/>
        </dgm:presLayoutVars>
      </dgm:prSet>
      <dgm:spPr/>
    </dgm:pt>
    <dgm:pt modelId="{E4006F88-DAE4-3C4E-87C2-08CFAF3D2178}" type="pres">
      <dgm:prSet presAssocID="{AF0F1E87-AFE6-4128-8678-CB9A98697E01}" presName="composite" presStyleCnt="0"/>
      <dgm:spPr/>
    </dgm:pt>
    <dgm:pt modelId="{D88C983D-1064-9040-8043-93372801A286}" type="pres">
      <dgm:prSet presAssocID="{AF0F1E87-AFE6-4128-8678-CB9A98697E01}" presName="L1TextContainer" presStyleLbl="revTx" presStyleIdx="0" presStyleCnt="3">
        <dgm:presLayoutVars>
          <dgm:chMax val="1"/>
          <dgm:chPref val="1"/>
          <dgm:bulletEnabled val="1"/>
        </dgm:presLayoutVars>
      </dgm:prSet>
      <dgm:spPr/>
    </dgm:pt>
    <dgm:pt modelId="{8230976F-5C04-4746-B7DE-D9CC6C2195DC}" type="pres">
      <dgm:prSet presAssocID="{AF0F1E87-AFE6-4128-8678-CB9A98697E01}" presName="L2TextContainerWrapper" presStyleCnt="0">
        <dgm:presLayoutVars>
          <dgm:chMax val="0"/>
          <dgm:chPref val="0"/>
          <dgm:bulletEnabled val="1"/>
        </dgm:presLayoutVars>
      </dgm:prSet>
      <dgm:spPr/>
    </dgm:pt>
    <dgm:pt modelId="{86F53046-497A-AA41-A2FF-317CD747E151}" type="pres">
      <dgm:prSet presAssocID="{AF0F1E87-AFE6-4128-8678-CB9A98697E01}" presName="L2TextContainer" presStyleLbl="bgAcc1" presStyleIdx="0" presStyleCnt="3"/>
      <dgm:spPr/>
    </dgm:pt>
    <dgm:pt modelId="{633582F9-167C-1248-B5C5-9BF9DF8C954C}" type="pres">
      <dgm:prSet presAssocID="{AF0F1E87-AFE6-4128-8678-CB9A98697E01}" presName="FlexibleEmptyPlaceHolder" presStyleCnt="0"/>
      <dgm:spPr/>
    </dgm:pt>
    <dgm:pt modelId="{DB29DCC0-A3DF-EB4C-A97C-F4E7014B3349}" type="pres">
      <dgm:prSet presAssocID="{AF0F1E87-AFE6-4128-8678-CB9A98697E01}" presName="ConnectLine" presStyleLbl="sibTrans1D1" presStyleIdx="0" presStyleCnt="3"/>
      <dgm:spPr>
        <a:noFill/>
        <a:ln w="6350" cap="flat" cmpd="sng" algn="ctr">
          <a:solidFill>
            <a:schemeClr val="accent1">
              <a:hueOff val="0"/>
              <a:satOff val="0"/>
              <a:lumOff val="0"/>
              <a:alphaOff val="0"/>
            </a:schemeClr>
          </a:solidFill>
          <a:prstDash val="dash"/>
        </a:ln>
        <a:effectLst/>
      </dgm:spPr>
    </dgm:pt>
    <dgm:pt modelId="{92E45B25-726B-7C4A-9960-59EDC04577BA}" type="pres">
      <dgm:prSet presAssocID="{AF0F1E87-AFE6-4128-8678-CB9A98697E01}" presName="ConnectorPoint" presStyleLbl="alignNode1" presStyleIdx="0" presStyleCnt="3"/>
      <dgm:spPr/>
    </dgm:pt>
    <dgm:pt modelId="{D024CE9B-4C90-AD4E-9AE8-66CC1F36E7E0}" type="pres">
      <dgm:prSet presAssocID="{AF0F1E87-AFE6-4128-8678-CB9A98697E01}" presName="EmptyPlaceHolder" presStyleCnt="0"/>
      <dgm:spPr/>
    </dgm:pt>
    <dgm:pt modelId="{B634BE9D-4015-F64A-8CA8-6370C2ECA23E}" type="pres">
      <dgm:prSet presAssocID="{0FBC63A0-BEEF-4728-82D8-6BBC2B825E20}" presName="spaceBetweenRectangles" presStyleCnt="0"/>
      <dgm:spPr/>
    </dgm:pt>
    <dgm:pt modelId="{5BA015EC-0336-754B-8B8B-B010C768A85C}" type="pres">
      <dgm:prSet presAssocID="{AB5F56BB-709C-4303-A445-17B7159C0BDC}" presName="composite" presStyleCnt="0"/>
      <dgm:spPr/>
    </dgm:pt>
    <dgm:pt modelId="{BF9286AE-D33C-D548-978E-2207E1C6B079}" type="pres">
      <dgm:prSet presAssocID="{AB5F56BB-709C-4303-A445-17B7159C0BDC}" presName="L1TextContainer" presStyleLbl="revTx" presStyleIdx="1" presStyleCnt="3">
        <dgm:presLayoutVars>
          <dgm:chMax val="1"/>
          <dgm:chPref val="1"/>
          <dgm:bulletEnabled val="1"/>
        </dgm:presLayoutVars>
      </dgm:prSet>
      <dgm:spPr/>
    </dgm:pt>
    <dgm:pt modelId="{6909FF5F-3F97-0044-BFFD-5C15D941DC2D}" type="pres">
      <dgm:prSet presAssocID="{AB5F56BB-709C-4303-A445-17B7159C0BDC}" presName="L2TextContainerWrapper" presStyleCnt="0">
        <dgm:presLayoutVars>
          <dgm:chMax val="0"/>
          <dgm:chPref val="0"/>
          <dgm:bulletEnabled val="1"/>
        </dgm:presLayoutVars>
      </dgm:prSet>
      <dgm:spPr/>
    </dgm:pt>
    <dgm:pt modelId="{6AEFFC86-1878-EC4E-9762-8BDD58AD0DAC}" type="pres">
      <dgm:prSet presAssocID="{AB5F56BB-709C-4303-A445-17B7159C0BDC}" presName="L2TextContainer" presStyleLbl="bgAcc1" presStyleIdx="1" presStyleCnt="3"/>
      <dgm:spPr/>
    </dgm:pt>
    <dgm:pt modelId="{4C51ACE5-42B1-AB40-BB6A-D52ABE26FF90}" type="pres">
      <dgm:prSet presAssocID="{AB5F56BB-709C-4303-A445-17B7159C0BDC}" presName="FlexibleEmptyPlaceHolder" presStyleCnt="0"/>
      <dgm:spPr/>
    </dgm:pt>
    <dgm:pt modelId="{C08EBB13-39BD-D641-BAF1-9C7A2466A784}" type="pres">
      <dgm:prSet presAssocID="{AB5F56BB-709C-4303-A445-17B7159C0BDC}" presName="ConnectLine" presStyleLbl="sibTrans1D1" presStyleIdx="1" presStyleCnt="3"/>
      <dgm:spPr>
        <a:noFill/>
        <a:ln w="6350" cap="flat" cmpd="sng" algn="ctr">
          <a:solidFill>
            <a:schemeClr val="accent1">
              <a:hueOff val="0"/>
              <a:satOff val="0"/>
              <a:lumOff val="0"/>
              <a:alphaOff val="0"/>
            </a:schemeClr>
          </a:solidFill>
          <a:prstDash val="dash"/>
        </a:ln>
        <a:effectLst/>
      </dgm:spPr>
    </dgm:pt>
    <dgm:pt modelId="{5D90BDAF-2A2F-A64D-9701-5D5A4EAC3AF4}" type="pres">
      <dgm:prSet presAssocID="{AB5F56BB-709C-4303-A445-17B7159C0BDC}" presName="ConnectorPoint" presStyleLbl="alignNode1" presStyleIdx="1" presStyleCnt="3"/>
      <dgm:spPr/>
    </dgm:pt>
    <dgm:pt modelId="{D1BD2D76-AE8A-D94E-9ED4-0B592F739E87}" type="pres">
      <dgm:prSet presAssocID="{AB5F56BB-709C-4303-A445-17B7159C0BDC}" presName="EmptyPlaceHolder" presStyleCnt="0"/>
      <dgm:spPr/>
    </dgm:pt>
    <dgm:pt modelId="{9DD34CD5-77EA-7B46-8274-2151F6149D08}" type="pres">
      <dgm:prSet presAssocID="{B5B98E78-72D1-49A5-9787-DF67D1D009BD}" presName="spaceBetweenRectangles" presStyleCnt="0"/>
      <dgm:spPr/>
    </dgm:pt>
    <dgm:pt modelId="{1F5956FF-55CD-6A45-951E-3F2B52C77969}" type="pres">
      <dgm:prSet presAssocID="{5DB32A51-2B85-4032-8AE9-A31146897EC4}" presName="composite" presStyleCnt="0"/>
      <dgm:spPr/>
    </dgm:pt>
    <dgm:pt modelId="{810141E2-7CB5-E44D-A4D7-913066B7299E}" type="pres">
      <dgm:prSet presAssocID="{5DB32A51-2B85-4032-8AE9-A31146897EC4}" presName="L1TextContainer" presStyleLbl="revTx" presStyleIdx="2" presStyleCnt="3">
        <dgm:presLayoutVars>
          <dgm:chMax val="1"/>
          <dgm:chPref val="1"/>
          <dgm:bulletEnabled val="1"/>
        </dgm:presLayoutVars>
      </dgm:prSet>
      <dgm:spPr/>
    </dgm:pt>
    <dgm:pt modelId="{E4A2370D-97B7-434A-A574-1593E1718499}" type="pres">
      <dgm:prSet presAssocID="{5DB32A51-2B85-4032-8AE9-A31146897EC4}" presName="L2TextContainerWrapper" presStyleCnt="0">
        <dgm:presLayoutVars>
          <dgm:chMax val="0"/>
          <dgm:chPref val="0"/>
          <dgm:bulletEnabled val="1"/>
        </dgm:presLayoutVars>
      </dgm:prSet>
      <dgm:spPr/>
    </dgm:pt>
    <dgm:pt modelId="{AF771EB7-9215-7240-90E5-304580337022}" type="pres">
      <dgm:prSet presAssocID="{5DB32A51-2B85-4032-8AE9-A31146897EC4}" presName="L2TextContainer" presStyleLbl="bgAcc1" presStyleIdx="2" presStyleCnt="3"/>
      <dgm:spPr/>
    </dgm:pt>
    <dgm:pt modelId="{CAA5E12C-8503-E143-8B82-B222DB36A6AF}" type="pres">
      <dgm:prSet presAssocID="{5DB32A51-2B85-4032-8AE9-A31146897EC4}" presName="FlexibleEmptyPlaceHolder" presStyleCnt="0"/>
      <dgm:spPr/>
    </dgm:pt>
    <dgm:pt modelId="{0E9E4960-E905-C543-A4AB-4291052213F9}" type="pres">
      <dgm:prSet presAssocID="{5DB32A51-2B85-4032-8AE9-A31146897EC4}" presName="ConnectLine" presStyleLbl="sibTrans1D1" presStyleIdx="2" presStyleCnt="3"/>
      <dgm:spPr>
        <a:noFill/>
        <a:ln w="6350" cap="flat" cmpd="sng" algn="ctr">
          <a:solidFill>
            <a:schemeClr val="accent1">
              <a:hueOff val="0"/>
              <a:satOff val="0"/>
              <a:lumOff val="0"/>
              <a:alphaOff val="0"/>
            </a:schemeClr>
          </a:solidFill>
          <a:prstDash val="dash"/>
        </a:ln>
        <a:effectLst/>
      </dgm:spPr>
    </dgm:pt>
    <dgm:pt modelId="{7F0BA0EA-5B7F-EA47-BD96-772EC3A9BAF2}" type="pres">
      <dgm:prSet presAssocID="{5DB32A51-2B85-4032-8AE9-A31146897EC4}" presName="ConnectorPoint" presStyleLbl="alignNode1" presStyleIdx="2" presStyleCnt="3"/>
      <dgm:spPr/>
    </dgm:pt>
    <dgm:pt modelId="{0BF5E78B-F9D6-A042-8AF0-E1D7DF6834F1}" type="pres">
      <dgm:prSet presAssocID="{5DB32A51-2B85-4032-8AE9-A31146897EC4}" presName="EmptyPlaceHolder" presStyleCnt="0"/>
      <dgm:spPr/>
    </dgm:pt>
  </dgm:ptLst>
  <dgm:cxnLst>
    <dgm:cxn modelId="{445F370B-0045-47DA-AE49-0EBA161AF899}" srcId="{AF0F1E87-AFE6-4128-8678-CB9A98697E01}" destId="{A19A05FC-3961-41F5-94F1-CA3DFF28508B}" srcOrd="0" destOrd="0" parTransId="{757DF5CF-7278-4325-9FE4-F5F348CDA3F0}" sibTransId="{05FDED4F-D6F7-4C9F-B82E-A0379C31D7A1}"/>
    <dgm:cxn modelId="{B8359129-8BCB-F440-8707-CDDE8C952674}" type="presOf" srcId="{A19A05FC-3961-41F5-94F1-CA3DFF28508B}" destId="{86F53046-497A-AA41-A2FF-317CD747E151}" srcOrd="0" destOrd="0" presId="urn:microsoft.com/office/officeart/2016/7/layout/BasicTimeline"/>
    <dgm:cxn modelId="{C0501632-B03C-4DE8-A3AF-8290D38BB120}" srcId="{DF13D9CC-6DD6-4575-986F-0E8135857641}" destId="{AF0F1E87-AFE6-4128-8678-CB9A98697E01}" srcOrd="0" destOrd="0" parTransId="{8A59F32F-4AF9-4BA8-BA21-3137393F691E}" sibTransId="{0FBC63A0-BEEF-4728-82D8-6BBC2B825E20}"/>
    <dgm:cxn modelId="{52DADE3A-F363-CD47-B428-4182EA9B22CE}" type="presOf" srcId="{AB5F56BB-709C-4303-A445-17B7159C0BDC}" destId="{BF9286AE-D33C-D548-978E-2207E1C6B079}" srcOrd="0" destOrd="0" presId="urn:microsoft.com/office/officeart/2016/7/layout/BasicTimeline"/>
    <dgm:cxn modelId="{164AC15C-9651-4E5F-B010-890B7DC0C1A0}" srcId="{DF13D9CC-6DD6-4575-986F-0E8135857641}" destId="{AB5F56BB-709C-4303-A445-17B7159C0BDC}" srcOrd="1" destOrd="0" parTransId="{6FFF59ED-0839-407F-B85C-A15775DBAFE6}" sibTransId="{B5B98E78-72D1-49A5-9787-DF67D1D009BD}"/>
    <dgm:cxn modelId="{9BE32760-5E31-42E8-B399-BEE9F26E6324}" srcId="{5DB32A51-2B85-4032-8AE9-A31146897EC4}" destId="{A8126549-1D10-4EB5-AA0D-2E76BE38B0D2}" srcOrd="0" destOrd="0" parTransId="{01EF9436-35EC-45DA-83F5-55C0D97A0E16}" sibTransId="{BC8043D9-177C-4454-81C2-63B52B212477}"/>
    <dgm:cxn modelId="{60FF3D77-6533-4935-9EBA-9E60D0FB583A}" srcId="{DF13D9CC-6DD6-4575-986F-0E8135857641}" destId="{5DB32A51-2B85-4032-8AE9-A31146897EC4}" srcOrd="2" destOrd="0" parTransId="{5E00D430-1370-4972-BE6E-0E130AB8AB0C}" sibTransId="{B36CD683-7018-40E0-8202-AE83F8C19F38}"/>
    <dgm:cxn modelId="{6AB04496-FD0F-3149-A536-AB1B2EA1EFDB}" type="presOf" srcId="{AF0F1E87-AFE6-4128-8678-CB9A98697E01}" destId="{D88C983D-1064-9040-8043-93372801A286}" srcOrd="0" destOrd="0" presId="urn:microsoft.com/office/officeart/2016/7/layout/BasicTimeline"/>
    <dgm:cxn modelId="{A61A1E9D-767D-3C4A-BDB6-34D873923EA0}" type="presOf" srcId="{5B9130E2-2E6F-4F6A-8D96-F5F0275F917B}" destId="{6AEFFC86-1878-EC4E-9762-8BDD58AD0DAC}" srcOrd="0" destOrd="0" presId="urn:microsoft.com/office/officeart/2016/7/layout/BasicTimeline"/>
    <dgm:cxn modelId="{D3144FA3-D353-A241-AED0-15B29A7474B4}" type="presOf" srcId="{5DB32A51-2B85-4032-8AE9-A31146897EC4}" destId="{810141E2-7CB5-E44D-A4D7-913066B7299E}" srcOrd="0" destOrd="0" presId="urn:microsoft.com/office/officeart/2016/7/layout/BasicTimeline"/>
    <dgm:cxn modelId="{6341E6A4-5EED-4143-8AC7-D96D63C76650}" type="presOf" srcId="{DF13D9CC-6DD6-4575-986F-0E8135857641}" destId="{B2890149-D7E5-6F43-94BA-7D7C282A344C}" srcOrd="0" destOrd="0" presId="urn:microsoft.com/office/officeart/2016/7/layout/BasicTimeline"/>
    <dgm:cxn modelId="{9383C1A6-E456-254C-B9DF-AFB98FB7088E}" type="presOf" srcId="{A8126549-1D10-4EB5-AA0D-2E76BE38B0D2}" destId="{AF771EB7-9215-7240-90E5-304580337022}" srcOrd="0" destOrd="0" presId="urn:microsoft.com/office/officeart/2016/7/layout/BasicTimeline"/>
    <dgm:cxn modelId="{CA27DCB3-D41E-4270-8BCD-219D46542170}" srcId="{AB5F56BB-709C-4303-A445-17B7159C0BDC}" destId="{5B9130E2-2E6F-4F6A-8D96-F5F0275F917B}" srcOrd="0" destOrd="0" parTransId="{192F3101-A2B8-40E6-9DCB-3B530E3803EE}" sibTransId="{15448AA9-34F3-4B9C-8CBF-4B6BBE97AB79}"/>
    <dgm:cxn modelId="{D005818E-C44C-1B4B-AE24-24562C965DBE}" type="presParOf" srcId="{B2890149-D7E5-6F43-94BA-7D7C282A344C}" destId="{6F60C18A-F788-D44F-B144-0F87A473D62F}" srcOrd="0" destOrd="0" presId="urn:microsoft.com/office/officeart/2016/7/layout/BasicTimeline"/>
    <dgm:cxn modelId="{AFF1EAC6-FCD5-7C4D-8A18-4174F766280C}" type="presParOf" srcId="{B2890149-D7E5-6F43-94BA-7D7C282A344C}" destId="{A6B19496-97B3-1E49-BAFB-A86041FB3CD1}" srcOrd="1" destOrd="0" presId="urn:microsoft.com/office/officeart/2016/7/layout/BasicTimeline"/>
    <dgm:cxn modelId="{215B0269-586A-0B46-8628-5792751F0ADC}" type="presParOf" srcId="{A6B19496-97B3-1E49-BAFB-A86041FB3CD1}" destId="{E4006F88-DAE4-3C4E-87C2-08CFAF3D2178}" srcOrd="0" destOrd="0" presId="urn:microsoft.com/office/officeart/2016/7/layout/BasicTimeline"/>
    <dgm:cxn modelId="{D4969F94-8D00-6440-A3B9-74A1F319C1DE}" type="presParOf" srcId="{E4006F88-DAE4-3C4E-87C2-08CFAF3D2178}" destId="{D88C983D-1064-9040-8043-93372801A286}" srcOrd="0" destOrd="0" presId="urn:microsoft.com/office/officeart/2016/7/layout/BasicTimeline"/>
    <dgm:cxn modelId="{E970F205-C8A1-D048-B33F-9C5546DEC5AF}" type="presParOf" srcId="{E4006F88-DAE4-3C4E-87C2-08CFAF3D2178}" destId="{8230976F-5C04-4746-B7DE-D9CC6C2195DC}" srcOrd="1" destOrd="0" presId="urn:microsoft.com/office/officeart/2016/7/layout/BasicTimeline"/>
    <dgm:cxn modelId="{CB87B8CB-7C65-F448-8499-69DF92C9A524}" type="presParOf" srcId="{8230976F-5C04-4746-B7DE-D9CC6C2195DC}" destId="{86F53046-497A-AA41-A2FF-317CD747E151}" srcOrd="0" destOrd="0" presId="urn:microsoft.com/office/officeart/2016/7/layout/BasicTimeline"/>
    <dgm:cxn modelId="{A621AB18-2140-9E42-8973-D6A029CFD877}" type="presParOf" srcId="{8230976F-5C04-4746-B7DE-D9CC6C2195DC}" destId="{633582F9-167C-1248-B5C5-9BF9DF8C954C}" srcOrd="1" destOrd="0" presId="urn:microsoft.com/office/officeart/2016/7/layout/BasicTimeline"/>
    <dgm:cxn modelId="{CDA9FC57-A7AA-C048-B097-84BCE3C5A993}" type="presParOf" srcId="{E4006F88-DAE4-3C4E-87C2-08CFAF3D2178}" destId="{DB29DCC0-A3DF-EB4C-A97C-F4E7014B3349}" srcOrd="2" destOrd="0" presId="urn:microsoft.com/office/officeart/2016/7/layout/BasicTimeline"/>
    <dgm:cxn modelId="{C1860273-D601-4846-B81F-EBA0E6E2E6BC}" type="presParOf" srcId="{E4006F88-DAE4-3C4E-87C2-08CFAF3D2178}" destId="{92E45B25-726B-7C4A-9960-59EDC04577BA}" srcOrd="3" destOrd="0" presId="urn:microsoft.com/office/officeart/2016/7/layout/BasicTimeline"/>
    <dgm:cxn modelId="{7E43D9CD-EA05-CC47-803B-C4DAAF6C6AFE}" type="presParOf" srcId="{E4006F88-DAE4-3C4E-87C2-08CFAF3D2178}" destId="{D024CE9B-4C90-AD4E-9AE8-66CC1F36E7E0}" srcOrd="4" destOrd="0" presId="urn:microsoft.com/office/officeart/2016/7/layout/BasicTimeline"/>
    <dgm:cxn modelId="{A091B55B-E3F5-BC49-9A6E-AB2FCDEC46FB}" type="presParOf" srcId="{A6B19496-97B3-1E49-BAFB-A86041FB3CD1}" destId="{B634BE9D-4015-F64A-8CA8-6370C2ECA23E}" srcOrd="1" destOrd="0" presId="urn:microsoft.com/office/officeart/2016/7/layout/BasicTimeline"/>
    <dgm:cxn modelId="{290D2BC4-D238-B440-ACE0-736C1FCE8D73}" type="presParOf" srcId="{A6B19496-97B3-1E49-BAFB-A86041FB3CD1}" destId="{5BA015EC-0336-754B-8B8B-B010C768A85C}" srcOrd="2" destOrd="0" presId="urn:microsoft.com/office/officeart/2016/7/layout/BasicTimeline"/>
    <dgm:cxn modelId="{135D6ED9-1121-B146-9A99-640616E864DF}" type="presParOf" srcId="{5BA015EC-0336-754B-8B8B-B010C768A85C}" destId="{BF9286AE-D33C-D548-978E-2207E1C6B079}" srcOrd="0" destOrd="0" presId="urn:microsoft.com/office/officeart/2016/7/layout/BasicTimeline"/>
    <dgm:cxn modelId="{D5461AB1-D039-4240-A480-E40EFD0A1C9C}" type="presParOf" srcId="{5BA015EC-0336-754B-8B8B-B010C768A85C}" destId="{6909FF5F-3F97-0044-BFFD-5C15D941DC2D}" srcOrd="1" destOrd="0" presId="urn:microsoft.com/office/officeart/2016/7/layout/BasicTimeline"/>
    <dgm:cxn modelId="{881040C5-1F66-A542-BEBA-EE2BDCE5E59D}" type="presParOf" srcId="{6909FF5F-3F97-0044-BFFD-5C15D941DC2D}" destId="{6AEFFC86-1878-EC4E-9762-8BDD58AD0DAC}" srcOrd="0" destOrd="0" presId="urn:microsoft.com/office/officeart/2016/7/layout/BasicTimeline"/>
    <dgm:cxn modelId="{16AF5CB7-224C-FA49-BA1B-EB9C3FBB803A}" type="presParOf" srcId="{6909FF5F-3F97-0044-BFFD-5C15D941DC2D}" destId="{4C51ACE5-42B1-AB40-BB6A-D52ABE26FF90}" srcOrd="1" destOrd="0" presId="urn:microsoft.com/office/officeart/2016/7/layout/BasicTimeline"/>
    <dgm:cxn modelId="{49C7A9B4-E3BB-D84B-A458-1C27FFBA0EC2}" type="presParOf" srcId="{5BA015EC-0336-754B-8B8B-B010C768A85C}" destId="{C08EBB13-39BD-D641-BAF1-9C7A2466A784}" srcOrd="2" destOrd="0" presId="urn:microsoft.com/office/officeart/2016/7/layout/BasicTimeline"/>
    <dgm:cxn modelId="{037A2237-7C5A-8241-8CA5-DF0AF709F735}" type="presParOf" srcId="{5BA015EC-0336-754B-8B8B-B010C768A85C}" destId="{5D90BDAF-2A2F-A64D-9701-5D5A4EAC3AF4}" srcOrd="3" destOrd="0" presId="urn:microsoft.com/office/officeart/2016/7/layout/BasicTimeline"/>
    <dgm:cxn modelId="{88689278-C139-E54F-BAE9-6F1D2539E237}" type="presParOf" srcId="{5BA015EC-0336-754B-8B8B-B010C768A85C}" destId="{D1BD2D76-AE8A-D94E-9ED4-0B592F739E87}" srcOrd="4" destOrd="0" presId="urn:microsoft.com/office/officeart/2016/7/layout/BasicTimeline"/>
    <dgm:cxn modelId="{78B6DAFD-462E-F345-9BF6-BE8883474D55}" type="presParOf" srcId="{A6B19496-97B3-1E49-BAFB-A86041FB3CD1}" destId="{9DD34CD5-77EA-7B46-8274-2151F6149D08}" srcOrd="3" destOrd="0" presId="urn:microsoft.com/office/officeart/2016/7/layout/BasicTimeline"/>
    <dgm:cxn modelId="{1B757AD8-6585-0545-B6A6-25D8D7606C52}" type="presParOf" srcId="{A6B19496-97B3-1E49-BAFB-A86041FB3CD1}" destId="{1F5956FF-55CD-6A45-951E-3F2B52C77969}" srcOrd="4" destOrd="0" presId="urn:microsoft.com/office/officeart/2016/7/layout/BasicTimeline"/>
    <dgm:cxn modelId="{8A8B7166-51E7-114A-905F-B505CBF6F707}" type="presParOf" srcId="{1F5956FF-55CD-6A45-951E-3F2B52C77969}" destId="{810141E2-7CB5-E44D-A4D7-913066B7299E}" srcOrd="0" destOrd="0" presId="urn:microsoft.com/office/officeart/2016/7/layout/BasicTimeline"/>
    <dgm:cxn modelId="{69B6F13E-C8A1-A245-BC2A-55CFFEAB8F25}" type="presParOf" srcId="{1F5956FF-55CD-6A45-951E-3F2B52C77969}" destId="{E4A2370D-97B7-434A-A574-1593E1718499}" srcOrd="1" destOrd="0" presId="urn:microsoft.com/office/officeart/2016/7/layout/BasicTimeline"/>
    <dgm:cxn modelId="{34EF62BF-BA92-CE45-BD91-53DC862CB38C}" type="presParOf" srcId="{E4A2370D-97B7-434A-A574-1593E1718499}" destId="{AF771EB7-9215-7240-90E5-304580337022}" srcOrd="0" destOrd="0" presId="urn:microsoft.com/office/officeart/2016/7/layout/BasicTimeline"/>
    <dgm:cxn modelId="{83A99A42-5A64-9549-AFA4-350D60CD0315}" type="presParOf" srcId="{E4A2370D-97B7-434A-A574-1593E1718499}" destId="{CAA5E12C-8503-E143-8B82-B222DB36A6AF}" srcOrd="1" destOrd="0" presId="urn:microsoft.com/office/officeart/2016/7/layout/BasicTimeline"/>
    <dgm:cxn modelId="{F59ACC7C-A5BF-0D4E-A682-CB04A44622A5}" type="presParOf" srcId="{1F5956FF-55CD-6A45-951E-3F2B52C77969}" destId="{0E9E4960-E905-C543-A4AB-4291052213F9}" srcOrd="2" destOrd="0" presId="urn:microsoft.com/office/officeart/2016/7/layout/BasicTimeline"/>
    <dgm:cxn modelId="{88F1172A-EDB8-3643-AC90-226B2A1D7605}" type="presParOf" srcId="{1F5956FF-55CD-6A45-951E-3F2B52C77969}" destId="{7F0BA0EA-5B7F-EA47-BD96-772EC3A9BAF2}" srcOrd="3" destOrd="0" presId="urn:microsoft.com/office/officeart/2016/7/layout/BasicTimeline"/>
    <dgm:cxn modelId="{EDC54AE2-DA01-EA45-8F08-DB4FBC9ED8D6}" type="presParOf" srcId="{1F5956FF-55CD-6A45-951E-3F2B52C77969}" destId="{0BF5E78B-F9D6-A042-8AF0-E1D7DF6834F1}"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BE90FD-040C-4C76-8FA6-1FA10A96D6B5}"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2870AA15-6BCF-4582-B54C-95CF02122BDD}">
      <dgm:prSet/>
      <dgm:spPr/>
      <dgm:t>
        <a:bodyPr/>
        <a:lstStyle/>
        <a:p>
          <a:r>
            <a:rPr lang="en-US" b="1" dirty="0"/>
            <a:t>Time series modelling for prediction</a:t>
          </a:r>
          <a:endParaRPr lang="en-US" dirty="0"/>
        </a:p>
      </dgm:t>
    </dgm:pt>
    <dgm:pt modelId="{1E459108-2C13-4890-B7F2-A360C99CD85B}" type="parTrans" cxnId="{70B9BB4F-4309-4E2E-94FE-BEB632390BE3}">
      <dgm:prSet/>
      <dgm:spPr/>
      <dgm:t>
        <a:bodyPr/>
        <a:lstStyle/>
        <a:p>
          <a:endParaRPr lang="en-US"/>
        </a:p>
      </dgm:t>
    </dgm:pt>
    <dgm:pt modelId="{DABFEEE9-5651-4FCF-B978-4619FDDF731E}" type="sibTrans" cxnId="{70B9BB4F-4309-4E2E-94FE-BEB632390BE3}">
      <dgm:prSet/>
      <dgm:spPr/>
      <dgm:t>
        <a:bodyPr/>
        <a:lstStyle/>
        <a:p>
          <a:endParaRPr lang="en-US"/>
        </a:p>
      </dgm:t>
    </dgm:pt>
    <dgm:pt modelId="{7E653927-3089-4A5F-9913-835A5FFFE21D}">
      <dgm:prSet/>
      <dgm:spPr/>
      <dgm:t>
        <a:bodyPr/>
        <a:lstStyle/>
        <a:p>
          <a:r>
            <a:rPr lang="en-US" dirty="0"/>
            <a:t>Models for forecasting a time series that can be </a:t>
          </a:r>
          <a:r>
            <a:rPr lang="en-US" dirty="0" err="1"/>
            <a:t>stationarized</a:t>
          </a:r>
          <a:r>
            <a:rPr lang="en-US"/>
            <a:t> through differencing. </a:t>
          </a:r>
        </a:p>
      </dgm:t>
    </dgm:pt>
    <dgm:pt modelId="{B101D83A-555E-48B3-BAEB-71CB7C5BA8AE}" type="parTrans" cxnId="{9C5C46D8-303B-4694-B1A4-D3DFCE9057B5}">
      <dgm:prSet/>
      <dgm:spPr/>
      <dgm:t>
        <a:bodyPr/>
        <a:lstStyle/>
        <a:p>
          <a:endParaRPr lang="en-US"/>
        </a:p>
      </dgm:t>
    </dgm:pt>
    <dgm:pt modelId="{9CD9F1A5-706D-4193-95F6-949266311110}" type="sibTrans" cxnId="{9C5C46D8-303B-4694-B1A4-D3DFCE9057B5}">
      <dgm:prSet/>
      <dgm:spPr/>
      <dgm:t>
        <a:bodyPr/>
        <a:lstStyle/>
        <a:p>
          <a:endParaRPr lang="en-US"/>
        </a:p>
      </dgm:t>
    </dgm:pt>
    <dgm:pt modelId="{203E0700-FF6F-43B3-83E2-35D59258D9BB}">
      <dgm:prSet/>
      <dgm:spPr/>
      <dgm:t>
        <a:bodyPr/>
        <a:lstStyle/>
        <a:p>
          <a:r>
            <a:rPr lang="en-US" b="1"/>
            <a:t>Decomposition</a:t>
          </a:r>
          <a:endParaRPr lang="en-US"/>
        </a:p>
      </dgm:t>
    </dgm:pt>
    <dgm:pt modelId="{135815DE-E468-445B-AC42-2BA4C734AAD8}" type="parTrans" cxnId="{0C88B46B-C3B2-4DF0-B6A2-DF4A91645B10}">
      <dgm:prSet/>
      <dgm:spPr/>
      <dgm:t>
        <a:bodyPr/>
        <a:lstStyle/>
        <a:p>
          <a:endParaRPr lang="en-US"/>
        </a:p>
      </dgm:t>
    </dgm:pt>
    <dgm:pt modelId="{59C43F1F-F3FE-427E-81D6-02E7E9B9C8AA}" type="sibTrans" cxnId="{0C88B46B-C3B2-4DF0-B6A2-DF4A91645B10}">
      <dgm:prSet/>
      <dgm:spPr/>
      <dgm:t>
        <a:bodyPr/>
        <a:lstStyle/>
        <a:p>
          <a:endParaRPr lang="en-US"/>
        </a:p>
      </dgm:t>
    </dgm:pt>
    <dgm:pt modelId="{B2A755EF-A9F5-4710-88E6-37A7EE8A1822}">
      <dgm:prSet/>
      <dgm:spPr/>
      <dgm:t>
        <a:bodyPr/>
        <a:lstStyle/>
        <a:p>
          <a:r>
            <a:rPr lang="en-US" b="1"/>
            <a:t>Forecasting</a:t>
          </a:r>
          <a:endParaRPr lang="en-US"/>
        </a:p>
      </dgm:t>
    </dgm:pt>
    <dgm:pt modelId="{A44D39A0-04F2-49D0-ADD0-C98286E86591}" type="parTrans" cxnId="{9859887E-FF14-451E-8053-1D3309EC412B}">
      <dgm:prSet/>
      <dgm:spPr/>
      <dgm:t>
        <a:bodyPr/>
        <a:lstStyle/>
        <a:p>
          <a:endParaRPr lang="en-US"/>
        </a:p>
      </dgm:t>
    </dgm:pt>
    <dgm:pt modelId="{CD4DBE85-C02D-4492-A3A1-B6ED802971E4}" type="sibTrans" cxnId="{9859887E-FF14-451E-8053-1D3309EC412B}">
      <dgm:prSet/>
      <dgm:spPr/>
      <dgm:t>
        <a:bodyPr/>
        <a:lstStyle/>
        <a:p>
          <a:endParaRPr lang="en-US"/>
        </a:p>
      </dgm:t>
    </dgm:pt>
    <dgm:pt modelId="{77C45483-C3B4-B54C-AF2E-5193E2C05EDD}">
      <dgm:prSet/>
      <dgm:spPr/>
      <dgm:t>
        <a:bodyPr/>
        <a:lstStyle/>
        <a:p>
          <a:r>
            <a:rPr lang="en-US"/>
            <a:t>Forecast future events based on historic data, based on autoregressive moving average (ARMA) or autoregressive integrated moving average (ARIMA) mode </a:t>
          </a:r>
        </a:p>
      </dgm:t>
    </dgm:pt>
    <dgm:pt modelId="{B9A93AD8-C45F-0D41-BB26-A314BA0C0942}" type="parTrans" cxnId="{16B53391-A5B5-8344-B95E-0982D72F782F}">
      <dgm:prSet/>
      <dgm:spPr/>
      <dgm:t>
        <a:bodyPr/>
        <a:lstStyle/>
        <a:p>
          <a:endParaRPr lang="en-US"/>
        </a:p>
      </dgm:t>
    </dgm:pt>
    <dgm:pt modelId="{EEB1F06F-4FCB-C944-A5E7-97157AE9D1EC}" type="sibTrans" cxnId="{16B53391-A5B5-8344-B95E-0982D72F782F}">
      <dgm:prSet/>
      <dgm:spPr/>
      <dgm:t>
        <a:bodyPr/>
        <a:lstStyle/>
        <a:p>
          <a:endParaRPr lang="en-US"/>
        </a:p>
      </dgm:t>
    </dgm:pt>
    <dgm:pt modelId="{29584DE0-2302-C64C-9DFF-FD05A8F0E1DE}">
      <dgm:prSet/>
      <dgm:spPr/>
      <dgm:t>
        <a:bodyPr/>
        <a:lstStyle/>
        <a:p>
          <a:r>
            <a:rPr lang="en-US"/>
            <a:t>Decompose time series into long term trends, seasonal variation, repeated but non-periodic (cyclic) fluctuations, and residuals (irregular components) </a:t>
          </a:r>
        </a:p>
      </dgm:t>
    </dgm:pt>
    <dgm:pt modelId="{515A8D2C-7730-9B42-8DB1-984C3E42300E}" type="parTrans" cxnId="{932E9DCF-CF4C-364C-BEBF-2F9A7659833D}">
      <dgm:prSet/>
      <dgm:spPr/>
      <dgm:t>
        <a:bodyPr/>
        <a:lstStyle/>
        <a:p>
          <a:endParaRPr lang="en-US"/>
        </a:p>
      </dgm:t>
    </dgm:pt>
    <dgm:pt modelId="{C33854A2-264A-DE4E-B1F1-03AD9C0D8940}" type="sibTrans" cxnId="{932E9DCF-CF4C-364C-BEBF-2F9A7659833D}">
      <dgm:prSet/>
      <dgm:spPr/>
      <dgm:t>
        <a:bodyPr/>
        <a:lstStyle/>
        <a:p>
          <a:endParaRPr lang="en-US"/>
        </a:p>
      </dgm:t>
    </dgm:pt>
    <dgm:pt modelId="{3830848E-0CAB-AA4C-805C-9FA9BC5F11E7}" type="pres">
      <dgm:prSet presAssocID="{9DBE90FD-040C-4C76-8FA6-1FA10A96D6B5}" presName="linear" presStyleCnt="0">
        <dgm:presLayoutVars>
          <dgm:animLvl val="lvl"/>
          <dgm:resizeHandles val="exact"/>
        </dgm:presLayoutVars>
      </dgm:prSet>
      <dgm:spPr/>
    </dgm:pt>
    <dgm:pt modelId="{6611A9B4-1AB7-B34D-BA28-634575898047}" type="pres">
      <dgm:prSet presAssocID="{2870AA15-6BCF-4582-B54C-95CF02122BDD}" presName="parentText" presStyleLbl="node1" presStyleIdx="0" presStyleCnt="3">
        <dgm:presLayoutVars>
          <dgm:chMax val="0"/>
          <dgm:bulletEnabled val="1"/>
        </dgm:presLayoutVars>
      </dgm:prSet>
      <dgm:spPr/>
    </dgm:pt>
    <dgm:pt modelId="{B6AF6CD5-B751-4847-BC47-08C5CA66AF7C}" type="pres">
      <dgm:prSet presAssocID="{2870AA15-6BCF-4582-B54C-95CF02122BDD}" presName="childText" presStyleLbl="revTx" presStyleIdx="0" presStyleCnt="3">
        <dgm:presLayoutVars>
          <dgm:bulletEnabled val="1"/>
        </dgm:presLayoutVars>
      </dgm:prSet>
      <dgm:spPr/>
    </dgm:pt>
    <dgm:pt modelId="{73C55248-438B-E542-8524-BBE18CE5F888}" type="pres">
      <dgm:prSet presAssocID="{203E0700-FF6F-43B3-83E2-35D59258D9BB}" presName="parentText" presStyleLbl="node1" presStyleIdx="1" presStyleCnt="3">
        <dgm:presLayoutVars>
          <dgm:chMax val="0"/>
          <dgm:bulletEnabled val="1"/>
        </dgm:presLayoutVars>
      </dgm:prSet>
      <dgm:spPr/>
    </dgm:pt>
    <dgm:pt modelId="{A592E60E-46AF-9F42-9AD6-EC99F44CFF01}" type="pres">
      <dgm:prSet presAssocID="{203E0700-FF6F-43B3-83E2-35D59258D9BB}" presName="childText" presStyleLbl="revTx" presStyleIdx="1" presStyleCnt="3">
        <dgm:presLayoutVars>
          <dgm:bulletEnabled val="1"/>
        </dgm:presLayoutVars>
      </dgm:prSet>
      <dgm:spPr/>
    </dgm:pt>
    <dgm:pt modelId="{B1904A35-3BAD-CF42-8954-405FB9D5D2EA}" type="pres">
      <dgm:prSet presAssocID="{B2A755EF-A9F5-4710-88E6-37A7EE8A1822}" presName="parentText" presStyleLbl="node1" presStyleIdx="2" presStyleCnt="3">
        <dgm:presLayoutVars>
          <dgm:chMax val="0"/>
          <dgm:bulletEnabled val="1"/>
        </dgm:presLayoutVars>
      </dgm:prSet>
      <dgm:spPr/>
    </dgm:pt>
    <dgm:pt modelId="{59DE10FC-1C9C-444B-A241-72AD08D51D29}" type="pres">
      <dgm:prSet presAssocID="{B2A755EF-A9F5-4710-88E6-37A7EE8A1822}" presName="childText" presStyleLbl="revTx" presStyleIdx="2" presStyleCnt="3">
        <dgm:presLayoutVars>
          <dgm:bulletEnabled val="1"/>
        </dgm:presLayoutVars>
      </dgm:prSet>
      <dgm:spPr/>
    </dgm:pt>
  </dgm:ptLst>
  <dgm:cxnLst>
    <dgm:cxn modelId="{FD763E04-F6F7-9648-AFC0-C7B203E5E668}" type="presOf" srcId="{2870AA15-6BCF-4582-B54C-95CF02122BDD}" destId="{6611A9B4-1AB7-B34D-BA28-634575898047}" srcOrd="0" destOrd="0" presId="urn:microsoft.com/office/officeart/2005/8/layout/vList2"/>
    <dgm:cxn modelId="{43404A07-C168-A440-9D06-F00F573771BA}" type="presOf" srcId="{7E653927-3089-4A5F-9913-835A5FFFE21D}" destId="{B6AF6CD5-B751-4847-BC47-08C5CA66AF7C}" srcOrd="0" destOrd="0" presId="urn:microsoft.com/office/officeart/2005/8/layout/vList2"/>
    <dgm:cxn modelId="{AF92A70B-9A8F-4E47-9EB4-DD6263E0D8FD}" type="presOf" srcId="{77C45483-C3B4-B54C-AF2E-5193E2C05EDD}" destId="{59DE10FC-1C9C-444B-A241-72AD08D51D29}" srcOrd="0" destOrd="0" presId="urn:microsoft.com/office/officeart/2005/8/layout/vList2"/>
    <dgm:cxn modelId="{367F821E-AC7F-284F-B94A-A8D6F37280C8}" type="presOf" srcId="{29584DE0-2302-C64C-9DFF-FD05A8F0E1DE}" destId="{A592E60E-46AF-9F42-9AD6-EC99F44CFF01}" srcOrd="0" destOrd="0" presId="urn:microsoft.com/office/officeart/2005/8/layout/vList2"/>
    <dgm:cxn modelId="{509B0A2D-6654-4D4F-B4C4-EBAD7103E6BB}" type="presOf" srcId="{203E0700-FF6F-43B3-83E2-35D59258D9BB}" destId="{73C55248-438B-E542-8524-BBE18CE5F888}" srcOrd="0" destOrd="0" presId="urn:microsoft.com/office/officeart/2005/8/layout/vList2"/>
    <dgm:cxn modelId="{70B9BB4F-4309-4E2E-94FE-BEB632390BE3}" srcId="{9DBE90FD-040C-4C76-8FA6-1FA10A96D6B5}" destId="{2870AA15-6BCF-4582-B54C-95CF02122BDD}" srcOrd="0" destOrd="0" parTransId="{1E459108-2C13-4890-B7F2-A360C99CD85B}" sibTransId="{DABFEEE9-5651-4FCF-B978-4619FDDF731E}"/>
    <dgm:cxn modelId="{0C88B46B-C3B2-4DF0-B6A2-DF4A91645B10}" srcId="{9DBE90FD-040C-4C76-8FA6-1FA10A96D6B5}" destId="{203E0700-FF6F-43B3-83E2-35D59258D9BB}" srcOrd="1" destOrd="0" parTransId="{135815DE-E468-445B-AC42-2BA4C734AAD8}" sibTransId="{59C43F1F-F3FE-427E-81D6-02E7E9B9C8AA}"/>
    <dgm:cxn modelId="{9859887E-FF14-451E-8053-1D3309EC412B}" srcId="{9DBE90FD-040C-4C76-8FA6-1FA10A96D6B5}" destId="{B2A755EF-A9F5-4710-88E6-37A7EE8A1822}" srcOrd="2" destOrd="0" parTransId="{A44D39A0-04F2-49D0-ADD0-C98286E86591}" sibTransId="{CD4DBE85-C02D-4492-A3A1-B6ED802971E4}"/>
    <dgm:cxn modelId="{16B53391-A5B5-8344-B95E-0982D72F782F}" srcId="{B2A755EF-A9F5-4710-88E6-37A7EE8A1822}" destId="{77C45483-C3B4-B54C-AF2E-5193E2C05EDD}" srcOrd="0" destOrd="0" parTransId="{B9A93AD8-C45F-0D41-BB26-A314BA0C0942}" sibTransId="{EEB1F06F-4FCB-C944-A5E7-97157AE9D1EC}"/>
    <dgm:cxn modelId="{2484A391-9AA6-D946-8F57-3331171C6865}" type="presOf" srcId="{9DBE90FD-040C-4C76-8FA6-1FA10A96D6B5}" destId="{3830848E-0CAB-AA4C-805C-9FA9BC5F11E7}" srcOrd="0" destOrd="0" presId="urn:microsoft.com/office/officeart/2005/8/layout/vList2"/>
    <dgm:cxn modelId="{932E9DCF-CF4C-364C-BEBF-2F9A7659833D}" srcId="{203E0700-FF6F-43B3-83E2-35D59258D9BB}" destId="{29584DE0-2302-C64C-9DFF-FD05A8F0E1DE}" srcOrd="0" destOrd="0" parTransId="{515A8D2C-7730-9B42-8DB1-984C3E42300E}" sibTransId="{C33854A2-264A-DE4E-B1F1-03AD9C0D8940}"/>
    <dgm:cxn modelId="{9C5C46D8-303B-4694-B1A4-D3DFCE9057B5}" srcId="{2870AA15-6BCF-4582-B54C-95CF02122BDD}" destId="{7E653927-3089-4A5F-9913-835A5FFFE21D}" srcOrd="0" destOrd="0" parTransId="{B101D83A-555E-48B3-BAEB-71CB7C5BA8AE}" sibTransId="{9CD9F1A5-706D-4193-95F6-949266311110}"/>
    <dgm:cxn modelId="{2FE063D9-CECF-4C49-AE21-6FCBE80F0524}" type="presOf" srcId="{B2A755EF-A9F5-4710-88E6-37A7EE8A1822}" destId="{B1904A35-3BAD-CF42-8954-405FB9D5D2EA}" srcOrd="0" destOrd="0" presId="urn:microsoft.com/office/officeart/2005/8/layout/vList2"/>
    <dgm:cxn modelId="{54F56706-007F-8842-B83D-EEC20197E69D}" type="presParOf" srcId="{3830848E-0CAB-AA4C-805C-9FA9BC5F11E7}" destId="{6611A9B4-1AB7-B34D-BA28-634575898047}" srcOrd="0" destOrd="0" presId="urn:microsoft.com/office/officeart/2005/8/layout/vList2"/>
    <dgm:cxn modelId="{5C1FAE47-52A6-FD46-AC4B-9A232781AF72}" type="presParOf" srcId="{3830848E-0CAB-AA4C-805C-9FA9BC5F11E7}" destId="{B6AF6CD5-B751-4847-BC47-08C5CA66AF7C}" srcOrd="1" destOrd="0" presId="urn:microsoft.com/office/officeart/2005/8/layout/vList2"/>
    <dgm:cxn modelId="{31FD19EB-B421-1A49-A0EA-A88B44450A98}" type="presParOf" srcId="{3830848E-0CAB-AA4C-805C-9FA9BC5F11E7}" destId="{73C55248-438B-E542-8524-BBE18CE5F888}" srcOrd="2" destOrd="0" presId="urn:microsoft.com/office/officeart/2005/8/layout/vList2"/>
    <dgm:cxn modelId="{117878F5-A6FF-3D4B-9F13-22DF4B89D55B}" type="presParOf" srcId="{3830848E-0CAB-AA4C-805C-9FA9BC5F11E7}" destId="{A592E60E-46AF-9F42-9AD6-EC99F44CFF01}" srcOrd="3" destOrd="0" presId="urn:microsoft.com/office/officeart/2005/8/layout/vList2"/>
    <dgm:cxn modelId="{CA9CB542-D4F4-8F44-AA6C-D8CB531833C7}" type="presParOf" srcId="{3830848E-0CAB-AA4C-805C-9FA9BC5F11E7}" destId="{B1904A35-3BAD-CF42-8954-405FB9D5D2EA}" srcOrd="4" destOrd="0" presId="urn:microsoft.com/office/officeart/2005/8/layout/vList2"/>
    <dgm:cxn modelId="{6E27090C-BAAF-DB41-879D-9AF2F534AFCB}" type="presParOf" srcId="{3830848E-0CAB-AA4C-805C-9FA9BC5F11E7}" destId="{59DE10FC-1C9C-444B-A241-72AD08D51D29}" srcOrd="5"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2B16F0-E118-47AD-A980-CE77969B1F10}" type="doc">
      <dgm:prSet loTypeId="urn:microsoft.com/office/officeart/2016/7/layout/VerticalSolidActionList" loCatId="List" qsTypeId="urn:microsoft.com/office/officeart/2005/8/quickstyle/simple1" qsCatId="simple" csTypeId="urn:microsoft.com/office/officeart/2005/8/colors/colorful2" csCatId="colorful"/>
      <dgm:spPr/>
      <dgm:t>
        <a:bodyPr/>
        <a:lstStyle/>
        <a:p>
          <a:endParaRPr lang="en-US"/>
        </a:p>
      </dgm:t>
    </dgm:pt>
    <dgm:pt modelId="{114C90F0-398C-4E84-B2B1-5DF7058D67E8}">
      <dgm:prSet/>
      <dgm:spPr/>
      <dgm:t>
        <a:bodyPr/>
        <a:lstStyle/>
        <a:p>
          <a:r>
            <a:rPr lang="en-US"/>
            <a:t>Include</a:t>
          </a:r>
        </a:p>
      </dgm:t>
    </dgm:pt>
    <dgm:pt modelId="{BE438FD0-3F52-4FAC-B0A0-ED9D743E4BCD}" type="parTrans" cxnId="{8CE3F38E-7F1A-45CD-8686-5E22A3E73199}">
      <dgm:prSet/>
      <dgm:spPr/>
      <dgm:t>
        <a:bodyPr/>
        <a:lstStyle/>
        <a:p>
          <a:endParaRPr lang="en-US"/>
        </a:p>
      </dgm:t>
    </dgm:pt>
    <dgm:pt modelId="{F1A60838-871D-4520-B55D-AA91361D99C7}" type="sibTrans" cxnId="{8CE3F38E-7F1A-45CD-8686-5E22A3E73199}">
      <dgm:prSet/>
      <dgm:spPr/>
      <dgm:t>
        <a:bodyPr/>
        <a:lstStyle/>
        <a:p>
          <a:endParaRPr lang="en-US"/>
        </a:p>
      </dgm:t>
    </dgm:pt>
    <dgm:pt modelId="{E8898C27-3CF6-4279-9C14-809D965C4214}">
      <dgm:prSet/>
      <dgm:spPr/>
      <dgm:t>
        <a:bodyPr/>
        <a:lstStyle/>
        <a:p>
          <a:r>
            <a:rPr lang="en-US"/>
            <a:t>Include Exogenous variables</a:t>
          </a:r>
        </a:p>
      </dgm:t>
    </dgm:pt>
    <dgm:pt modelId="{F99D686B-5982-4682-9A12-1D186D9E4F78}" type="parTrans" cxnId="{4257E0AC-33D1-4005-B5B7-BF7734B90A71}">
      <dgm:prSet/>
      <dgm:spPr/>
      <dgm:t>
        <a:bodyPr/>
        <a:lstStyle/>
        <a:p>
          <a:endParaRPr lang="en-US"/>
        </a:p>
      </dgm:t>
    </dgm:pt>
    <dgm:pt modelId="{0098DA95-312C-4625-84B9-C38B603E17BE}" type="sibTrans" cxnId="{4257E0AC-33D1-4005-B5B7-BF7734B90A71}">
      <dgm:prSet/>
      <dgm:spPr/>
      <dgm:t>
        <a:bodyPr/>
        <a:lstStyle/>
        <a:p>
          <a:endParaRPr lang="en-US"/>
        </a:p>
      </dgm:t>
    </dgm:pt>
    <dgm:pt modelId="{2E3E3396-F659-490D-BB5F-8B2B267C7483}">
      <dgm:prSet/>
      <dgm:spPr/>
      <dgm:t>
        <a:bodyPr/>
        <a:lstStyle/>
        <a:p>
          <a:r>
            <a:rPr lang="en-US"/>
            <a:t>Perform</a:t>
          </a:r>
        </a:p>
      </dgm:t>
    </dgm:pt>
    <dgm:pt modelId="{45B4B016-E81D-4EF2-948E-5F6FED6945CC}" type="parTrans" cxnId="{1D3FF64D-E135-475D-98B7-33B769897FE1}">
      <dgm:prSet/>
      <dgm:spPr/>
      <dgm:t>
        <a:bodyPr/>
        <a:lstStyle/>
        <a:p>
          <a:endParaRPr lang="en-US"/>
        </a:p>
      </dgm:t>
    </dgm:pt>
    <dgm:pt modelId="{1E8FF78A-5821-4E04-A6C4-403B9F63F792}" type="sibTrans" cxnId="{1D3FF64D-E135-475D-98B7-33B769897FE1}">
      <dgm:prSet/>
      <dgm:spPr/>
      <dgm:t>
        <a:bodyPr/>
        <a:lstStyle/>
        <a:p>
          <a:endParaRPr lang="en-US"/>
        </a:p>
      </dgm:t>
    </dgm:pt>
    <dgm:pt modelId="{ECAEDA60-D603-4DAB-A3D9-DDA9869EDC9E}">
      <dgm:prSet/>
      <dgm:spPr/>
      <dgm:t>
        <a:bodyPr/>
        <a:lstStyle/>
        <a:p>
          <a:r>
            <a:rPr lang="en-US"/>
            <a:t>Perform advanced models such as Facebook prophet for comparison and validation</a:t>
          </a:r>
        </a:p>
      </dgm:t>
    </dgm:pt>
    <dgm:pt modelId="{57B09375-BADE-437F-839F-F97532F305C6}" type="parTrans" cxnId="{361134B8-500E-4697-AB95-BD450CF3EA26}">
      <dgm:prSet/>
      <dgm:spPr/>
      <dgm:t>
        <a:bodyPr/>
        <a:lstStyle/>
        <a:p>
          <a:endParaRPr lang="en-US"/>
        </a:p>
      </dgm:t>
    </dgm:pt>
    <dgm:pt modelId="{B7E82BEA-369C-4F73-A9FA-BED7E4EDB296}" type="sibTrans" cxnId="{361134B8-500E-4697-AB95-BD450CF3EA26}">
      <dgm:prSet/>
      <dgm:spPr/>
      <dgm:t>
        <a:bodyPr/>
        <a:lstStyle/>
        <a:p>
          <a:endParaRPr lang="en-US"/>
        </a:p>
      </dgm:t>
    </dgm:pt>
    <dgm:pt modelId="{6B220E97-6E77-44D2-800F-1FD112A78B5F}">
      <dgm:prSet/>
      <dgm:spPr/>
      <dgm:t>
        <a:bodyPr/>
        <a:lstStyle/>
        <a:p>
          <a:r>
            <a:rPr lang="en-US"/>
            <a:t>Gather</a:t>
          </a:r>
        </a:p>
      </dgm:t>
    </dgm:pt>
    <dgm:pt modelId="{CF94349A-3E3E-4AA7-923E-B9F29A5CE001}" type="parTrans" cxnId="{3E7D36D3-DEE5-482A-9426-8F624376EA78}">
      <dgm:prSet/>
      <dgm:spPr/>
      <dgm:t>
        <a:bodyPr/>
        <a:lstStyle/>
        <a:p>
          <a:endParaRPr lang="en-US"/>
        </a:p>
      </dgm:t>
    </dgm:pt>
    <dgm:pt modelId="{0D49D88B-0D9F-42F5-89E2-DD4D9E1E5AF2}" type="sibTrans" cxnId="{3E7D36D3-DEE5-482A-9426-8F624376EA78}">
      <dgm:prSet/>
      <dgm:spPr/>
      <dgm:t>
        <a:bodyPr/>
        <a:lstStyle/>
        <a:p>
          <a:endParaRPr lang="en-US"/>
        </a:p>
      </dgm:t>
    </dgm:pt>
    <dgm:pt modelId="{FBCB412A-C55C-4BD4-B970-A05FF72BFD69}">
      <dgm:prSet/>
      <dgm:spPr/>
      <dgm:t>
        <a:bodyPr/>
        <a:lstStyle/>
        <a:p>
          <a:r>
            <a:rPr lang="en-US"/>
            <a:t>Gather additional historical data for strong future analysis</a:t>
          </a:r>
        </a:p>
      </dgm:t>
    </dgm:pt>
    <dgm:pt modelId="{2A38D15F-37FC-4CF5-8A36-923D497C5029}" type="parTrans" cxnId="{7C7881D4-83DD-4C4A-830C-D698EBDA4A29}">
      <dgm:prSet/>
      <dgm:spPr/>
      <dgm:t>
        <a:bodyPr/>
        <a:lstStyle/>
        <a:p>
          <a:endParaRPr lang="en-US"/>
        </a:p>
      </dgm:t>
    </dgm:pt>
    <dgm:pt modelId="{6312DDA0-9A78-439A-A161-E5A2408EED3F}" type="sibTrans" cxnId="{7C7881D4-83DD-4C4A-830C-D698EBDA4A29}">
      <dgm:prSet/>
      <dgm:spPr/>
      <dgm:t>
        <a:bodyPr/>
        <a:lstStyle/>
        <a:p>
          <a:endParaRPr lang="en-US"/>
        </a:p>
      </dgm:t>
    </dgm:pt>
    <dgm:pt modelId="{E8F75A4B-1FB3-D541-99F9-89396FA6D059}" type="pres">
      <dgm:prSet presAssocID="{C52B16F0-E118-47AD-A980-CE77969B1F10}" presName="Name0" presStyleCnt="0">
        <dgm:presLayoutVars>
          <dgm:dir/>
          <dgm:animLvl val="lvl"/>
          <dgm:resizeHandles val="exact"/>
        </dgm:presLayoutVars>
      </dgm:prSet>
      <dgm:spPr/>
    </dgm:pt>
    <dgm:pt modelId="{9146F3D6-C4C4-C243-9426-C2C6301D7780}" type="pres">
      <dgm:prSet presAssocID="{114C90F0-398C-4E84-B2B1-5DF7058D67E8}" presName="linNode" presStyleCnt="0"/>
      <dgm:spPr/>
    </dgm:pt>
    <dgm:pt modelId="{D3094673-DC83-3347-8DAD-3BFD2CC3E1C4}" type="pres">
      <dgm:prSet presAssocID="{114C90F0-398C-4E84-B2B1-5DF7058D67E8}" presName="parentText" presStyleLbl="alignNode1" presStyleIdx="0" presStyleCnt="3">
        <dgm:presLayoutVars>
          <dgm:chMax val="1"/>
          <dgm:bulletEnabled/>
        </dgm:presLayoutVars>
      </dgm:prSet>
      <dgm:spPr/>
    </dgm:pt>
    <dgm:pt modelId="{760C8905-131F-8343-BC4F-6E6FEC3E279D}" type="pres">
      <dgm:prSet presAssocID="{114C90F0-398C-4E84-B2B1-5DF7058D67E8}" presName="descendantText" presStyleLbl="alignAccFollowNode1" presStyleIdx="0" presStyleCnt="3">
        <dgm:presLayoutVars>
          <dgm:bulletEnabled/>
        </dgm:presLayoutVars>
      </dgm:prSet>
      <dgm:spPr/>
    </dgm:pt>
    <dgm:pt modelId="{36B6848F-8119-CA45-9387-58E05C37D8A2}" type="pres">
      <dgm:prSet presAssocID="{F1A60838-871D-4520-B55D-AA91361D99C7}" presName="sp" presStyleCnt="0"/>
      <dgm:spPr/>
    </dgm:pt>
    <dgm:pt modelId="{549B6E5D-FCF2-1249-81A2-1516491E62E0}" type="pres">
      <dgm:prSet presAssocID="{2E3E3396-F659-490D-BB5F-8B2B267C7483}" presName="linNode" presStyleCnt="0"/>
      <dgm:spPr/>
    </dgm:pt>
    <dgm:pt modelId="{D657422D-8861-104B-BD20-38CDF7D6917F}" type="pres">
      <dgm:prSet presAssocID="{2E3E3396-F659-490D-BB5F-8B2B267C7483}" presName="parentText" presStyleLbl="alignNode1" presStyleIdx="1" presStyleCnt="3">
        <dgm:presLayoutVars>
          <dgm:chMax val="1"/>
          <dgm:bulletEnabled/>
        </dgm:presLayoutVars>
      </dgm:prSet>
      <dgm:spPr/>
    </dgm:pt>
    <dgm:pt modelId="{E3CC099C-EECB-AB4F-A1A2-F73F4C83ECB6}" type="pres">
      <dgm:prSet presAssocID="{2E3E3396-F659-490D-BB5F-8B2B267C7483}" presName="descendantText" presStyleLbl="alignAccFollowNode1" presStyleIdx="1" presStyleCnt="3">
        <dgm:presLayoutVars>
          <dgm:bulletEnabled/>
        </dgm:presLayoutVars>
      </dgm:prSet>
      <dgm:spPr/>
    </dgm:pt>
    <dgm:pt modelId="{3CF6E960-D60A-264C-A2C4-6F8AD41DD62D}" type="pres">
      <dgm:prSet presAssocID="{1E8FF78A-5821-4E04-A6C4-403B9F63F792}" presName="sp" presStyleCnt="0"/>
      <dgm:spPr/>
    </dgm:pt>
    <dgm:pt modelId="{56C770EC-B835-3547-AE10-6663F20A6DE4}" type="pres">
      <dgm:prSet presAssocID="{6B220E97-6E77-44D2-800F-1FD112A78B5F}" presName="linNode" presStyleCnt="0"/>
      <dgm:spPr/>
    </dgm:pt>
    <dgm:pt modelId="{056898FB-E52D-4042-A4DE-D922A703CAE8}" type="pres">
      <dgm:prSet presAssocID="{6B220E97-6E77-44D2-800F-1FD112A78B5F}" presName="parentText" presStyleLbl="alignNode1" presStyleIdx="2" presStyleCnt="3">
        <dgm:presLayoutVars>
          <dgm:chMax val="1"/>
          <dgm:bulletEnabled/>
        </dgm:presLayoutVars>
      </dgm:prSet>
      <dgm:spPr/>
    </dgm:pt>
    <dgm:pt modelId="{6FC590DE-D683-9B4C-8005-B1517C74AC14}" type="pres">
      <dgm:prSet presAssocID="{6B220E97-6E77-44D2-800F-1FD112A78B5F}" presName="descendantText" presStyleLbl="alignAccFollowNode1" presStyleIdx="2" presStyleCnt="3">
        <dgm:presLayoutVars>
          <dgm:bulletEnabled/>
        </dgm:presLayoutVars>
      </dgm:prSet>
      <dgm:spPr/>
    </dgm:pt>
  </dgm:ptLst>
  <dgm:cxnLst>
    <dgm:cxn modelId="{75D7992E-2DC1-BE44-BA0D-654225694A84}" type="presOf" srcId="{E8898C27-3CF6-4279-9C14-809D965C4214}" destId="{760C8905-131F-8343-BC4F-6E6FEC3E279D}" srcOrd="0" destOrd="0" presId="urn:microsoft.com/office/officeart/2016/7/layout/VerticalSolidActionList"/>
    <dgm:cxn modelId="{9CA30C31-B478-8442-8C8C-B3F11B5AFD13}" type="presOf" srcId="{C52B16F0-E118-47AD-A980-CE77969B1F10}" destId="{E8F75A4B-1FB3-D541-99F9-89396FA6D059}" srcOrd="0" destOrd="0" presId="urn:microsoft.com/office/officeart/2016/7/layout/VerticalSolidActionList"/>
    <dgm:cxn modelId="{1D3FF64D-E135-475D-98B7-33B769897FE1}" srcId="{C52B16F0-E118-47AD-A980-CE77969B1F10}" destId="{2E3E3396-F659-490D-BB5F-8B2B267C7483}" srcOrd="1" destOrd="0" parTransId="{45B4B016-E81D-4EF2-948E-5F6FED6945CC}" sibTransId="{1E8FF78A-5821-4E04-A6C4-403B9F63F792}"/>
    <dgm:cxn modelId="{9ACC1E6C-729A-1342-A482-267BA1400147}" type="presOf" srcId="{2E3E3396-F659-490D-BB5F-8B2B267C7483}" destId="{D657422D-8861-104B-BD20-38CDF7D6917F}" srcOrd="0" destOrd="0" presId="urn:microsoft.com/office/officeart/2016/7/layout/VerticalSolidActionList"/>
    <dgm:cxn modelId="{03DEBA7D-8C01-5642-8D44-571B57A3CFC9}" type="presOf" srcId="{ECAEDA60-D603-4DAB-A3D9-DDA9869EDC9E}" destId="{E3CC099C-EECB-AB4F-A1A2-F73F4C83ECB6}" srcOrd="0" destOrd="0" presId="urn:microsoft.com/office/officeart/2016/7/layout/VerticalSolidActionList"/>
    <dgm:cxn modelId="{BADC707F-8ACF-F545-A19D-6A01749CA637}" type="presOf" srcId="{FBCB412A-C55C-4BD4-B970-A05FF72BFD69}" destId="{6FC590DE-D683-9B4C-8005-B1517C74AC14}" srcOrd="0" destOrd="0" presId="urn:microsoft.com/office/officeart/2016/7/layout/VerticalSolidActionList"/>
    <dgm:cxn modelId="{8CE3F38E-7F1A-45CD-8686-5E22A3E73199}" srcId="{C52B16F0-E118-47AD-A980-CE77969B1F10}" destId="{114C90F0-398C-4E84-B2B1-5DF7058D67E8}" srcOrd="0" destOrd="0" parTransId="{BE438FD0-3F52-4FAC-B0A0-ED9D743E4BCD}" sibTransId="{F1A60838-871D-4520-B55D-AA91361D99C7}"/>
    <dgm:cxn modelId="{4257E0AC-33D1-4005-B5B7-BF7734B90A71}" srcId="{114C90F0-398C-4E84-B2B1-5DF7058D67E8}" destId="{E8898C27-3CF6-4279-9C14-809D965C4214}" srcOrd="0" destOrd="0" parTransId="{F99D686B-5982-4682-9A12-1D186D9E4F78}" sibTransId="{0098DA95-312C-4625-84B9-C38B603E17BE}"/>
    <dgm:cxn modelId="{361134B8-500E-4697-AB95-BD450CF3EA26}" srcId="{2E3E3396-F659-490D-BB5F-8B2B267C7483}" destId="{ECAEDA60-D603-4DAB-A3D9-DDA9869EDC9E}" srcOrd="0" destOrd="0" parTransId="{57B09375-BADE-437F-839F-F97532F305C6}" sibTransId="{B7E82BEA-369C-4F73-A9FA-BED7E4EDB296}"/>
    <dgm:cxn modelId="{3E7D36D3-DEE5-482A-9426-8F624376EA78}" srcId="{C52B16F0-E118-47AD-A980-CE77969B1F10}" destId="{6B220E97-6E77-44D2-800F-1FD112A78B5F}" srcOrd="2" destOrd="0" parTransId="{CF94349A-3E3E-4AA7-923E-B9F29A5CE001}" sibTransId="{0D49D88B-0D9F-42F5-89E2-DD4D9E1E5AF2}"/>
    <dgm:cxn modelId="{7C7881D4-83DD-4C4A-830C-D698EBDA4A29}" srcId="{6B220E97-6E77-44D2-800F-1FD112A78B5F}" destId="{FBCB412A-C55C-4BD4-B970-A05FF72BFD69}" srcOrd="0" destOrd="0" parTransId="{2A38D15F-37FC-4CF5-8A36-923D497C5029}" sibTransId="{6312DDA0-9A78-439A-A161-E5A2408EED3F}"/>
    <dgm:cxn modelId="{F77014DC-85E5-3A49-B96D-757BCBF5866B}" type="presOf" srcId="{6B220E97-6E77-44D2-800F-1FD112A78B5F}" destId="{056898FB-E52D-4042-A4DE-D922A703CAE8}" srcOrd="0" destOrd="0" presId="urn:microsoft.com/office/officeart/2016/7/layout/VerticalSolidActionList"/>
    <dgm:cxn modelId="{DDD472DC-DD7F-2C4D-B517-8DCCED7D0B92}" type="presOf" srcId="{114C90F0-398C-4E84-B2B1-5DF7058D67E8}" destId="{D3094673-DC83-3347-8DAD-3BFD2CC3E1C4}" srcOrd="0" destOrd="0" presId="urn:microsoft.com/office/officeart/2016/7/layout/VerticalSolidActionList"/>
    <dgm:cxn modelId="{31C08068-409B-894B-B099-7ACFDA46F829}" type="presParOf" srcId="{E8F75A4B-1FB3-D541-99F9-89396FA6D059}" destId="{9146F3D6-C4C4-C243-9426-C2C6301D7780}" srcOrd="0" destOrd="0" presId="urn:microsoft.com/office/officeart/2016/7/layout/VerticalSolidActionList"/>
    <dgm:cxn modelId="{C79B6C25-0530-6E45-8B95-478517ABD250}" type="presParOf" srcId="{9146F3D6-C4C4-C243-9426-C2C6301D7780}" destId="{D3094673-DC83-3347-8DAD-3BFD2CC3E1C4}" srcOrd="0" destOrd="0" presId="urn:microsoft.com/office/officeart/2016/7/layout/VerticalSolidActionList"/>
    <dgm:cxn modelId="{88916635-6BE0-574D-8EF7-2DF6C33F8C7B}" type="presParOf" srcId="{9146F3D6-C4C4-C243-9426-C2C6301D7780}" destId="{760C8905-131F-8343-BC4F-6E6FEC3E279D}" srcOrd="1" destOrd="0" presId="urn:microsoft.com/office/officeart/2016/7/layout/VerticalSolidActionList"/>
    <dgm:cxn modelId="{0E9A7F5A-9AF2-3242-81BA-DA68F7BC4B8C}" type="presParOf" srcId="{E8F75A4B-1FB3-D541-99F9-89396FA6D059}" destId="{36B6848F-8119-CA45-9387-58E05C37D8A2}" srcOrd="1" destOrd="0" presId="urn:microsoft.com/office/officeart/2016/7/layout/VerticalSolidActionList"/>
    <dgm:cxn modelId="{A6C748F6-B02A-7E47-B6F6-7009C0749B3B}" type="presParOf" srcId="{E8F75A4B-1FB3-D541-99F9-89396FA6D059}" destId="{549B6E5D-FCF2-1249-81A2-1516491E62E0}" srcOrd="2" destOrd="0" presId="urn:microsoft.com/office/officeart/2016/7/layout/VerticalSolidActionList"/>
    <dgm:cxn modelId="{6C6A739F-346D-744A-8C78-A340B5123F03}" type="presParOf" srcId="{549B6E5D-FCF2-1249-81A2-1516491E62E0}" destId="{D657422D-8861-104B-BD20-38CDF7D6917F}" srcOrd="0" destOrd="0" presId="urn:microsoft.com/office/officeart/2016/7/layout/VerticalSolidActionList"/>
    <dgm:cxn modelId="{009F3FBA-5B4D-0048-AFC8-00F913B860E1}" type="presParOf" srcId="{549B6E5D-FCF2-1249-81A2-1516491E62E0}" destId="{E3CC099C-EECB-AB4F-A1A2-F73F4C83ECB6}" srcOrd="1" destOrd="0" presId="urn:microsoft.com/office/officeart/2016/7/layout/VerticalSolidActionList"/>
    <dgm:cxn modelId="{C08F6DE9-0C8D-CD4F-BD08-3FD2DB6DF797}" type="presParOf" srcId="{E8F75A4B-1FB3-D541-99F9-89396FA6D059}" destId="{3CF6E960-D60A-264C-A2C4-6F8AD41DD62D}" srcOrd="3" destOrd="0" presId="urn:microsoft.com/office/officeart/2016/7/layout/VerticalSolidActionList"/>
    <dgm:cxn modelId="{A422DC72-6F27-6447-BED7-0807142B5A42}" type="presParOf" srcId="{E8F75A4B-1FB3-D541-99F9-89396FA6D059}" destId="{56C770EC-B835-3547-AE10-6663F20A6DE4}" srcOrd="4" destOrd="0" presId="urn:microsoft.com/office/officeart/2016/7/layout/VerticalSolidActionList"/>
    <dgm:cxn modelId="{F01A0D15-2FE3-464A-B961-BE41F6DD0393}" type="presParOf" srcId="{56C770EC-B835-3547-AE10-6663F20A6DE4}" destId="{056898FB-E52D-4042-A4DE-D922A703CAE8}" srcOrd="0" destOrd="0" presId="urn:microsoft.com/office/officeart/2016/7/layout/VerticalSolidActionList"/>
    <dgm:cxn modelId="{F24EBBB9-C12A-924F-A80F-E3DC11DC3321}" type="presParOf" srcId="{56C770EC-B835-3547-AE10-6663F20A6DE4}" destId="{6FC590DE-D683-9B4C-8005-B1517C74AC14}" srcOrd="1" destOrd="0" presId="urn:microsoft.com/office/officeart/2016/7/layout/VerticalSolidAc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3D9B8D-784E-498C-955C-EF005EEA34A8}">
      <dsp:nvSpPr>
        <dsp:cNvPr id="0" name=""/>
        <dsp:cNvSpPr/>
      </dsp:nvSpPr>
      <dsp:spPr>
        <a:xfrm>
          <a:off x="0" y="1807"/>
          <a:ext cx="6572250" cy="7702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95C950-1DE4-4170-96E7-52739BA94017}">
      <dsp:nvSpPr>
        <dsp:cNvPr id="0" name=""/>
        <dsp:cNvSpPr/>
      </dsp:nvSpPr>
      <dsp:spPr>
        <a:xfrm>
          <a:off x="233003" y="175116"/>
          <a:ext cx="423642" cy="4236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AA4B6E-2239-4406-85DC-280302F7E181}">
      <dsp:nvSpPr>
        <dsp:cNvPr id="0" name=""/>
        <dsp:cNvSpPr/>
      </dsp:nvSpPr>
      <dsp:spPr>
        <a:xfrm>
          <a:off x="889650" y="1807"/>
          <a:ext cx="5682599" cy="770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19" tIns="81519" rIns="81519" bIns="81519" numCol="1" spcCol="1270" anchor="ctr" anchorCtr="0">
          <a:noAutofit/>
        </a:bodyPr>
        <a:lstStyle/>
        <a:p>
          <a:pPr marL="0" lvl="0" indent="0" algn="l" defTabSz="844550">
            <a:lnSpc>
              <a:spcPct val="100000"/>
            </a:lnSpc>
            <a:spcBef>
              <a:spcPct val="0"/>
            </a:spcBef>
            <a:spcAft>
              <a:spcPct val="35000"/>
            </a:spcAft>
            <a:buNone/>
          </a:pPr>
          <a:r>
            <a:rPr lang="en-US" sz="1900" kern="1200" dirty="0"/>
            <a:t>Gather Data</a:t>
          </a:r>
        </a:p>
      </dsp:txBody>
      <dsp:txXfrm>
        <a:off x="889650" y="1807"/>
        <a:ext cx="5682599" cy="770259"/>
      </dsp:txXfrm>
    </dsp:sp>
    <dsp:sp modelId="{B47E5EB4-5C86-4E40-9CF7-8388E800B69F}">
      <dsp:nvSpPr>
        <dsp:cNvPr id="0" name=""/>
        <dsp:cNvSpPr/>
      </dsp:nvSpPr>
      <dsp:spPr>
        <a:xfrm>
          <a:off x="0" y="964632"/>
          <a:ext cx="6572250" cy="7702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69C995-06E6-4C75-9644-796DB81D81A3}">
      <dsp:nvSpPr>
        <dsp:cNvPr id="0" name=""/>
        <dsp:cNvSpPr/>
      </dsp:nvSpPr>
      <dsp:spPr>
        <a:xfrm>
          <a:off x="233003" y="1137941"/>
          <a:ext cx="423642" cy="4236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05032D-B667-4333-83FA-E67EF2290818}">
      <dsp:nvSpPr>
        <dsp:cNvPr id="0" name=""/>
        <dsp:cNvSpPr/>
      </dsp:nvSpPr>
      <dsp:spPr>
        <a:xfrm>
          <a:off x="889650" y="964632"/>
          <a:ext cx="5682599" cy="770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19" tIns="81519" rIns="81519" bIns="81519" numCol="1" spcCol="1270" anchor="ctr" anchorCtr="0">
          <a:noAutofit/>
        </a:bodyPr>
        <a:lstStyle/>
        <a:p>
          <a:pPr marL="0" lvl="0" indent="0" algn="l" defTabSz="844550">
            <a:lnSpc>
              <a:spcPct val="100000"/>
            </a:lnSpc>
            <a:spcBef>
              <a:spcPct val="0"/>
            </a:spcBef>
            <a:spcAft>
              <a:spcPct val="35000"/>
            </a:spcAft>
            <a:buNone/>
          </a:pPr>
          <a:r>
            <a:rPr lang="en-US" sz="1900" kern="1200" dirty="0"/>
            <a:t>Clean Data</a:t>
          </a:r>
        </a:p>
      </dsp:txBody>
      <dsp:txXfrm>
        <a:off x="889650" y="964632"/>
        <a:ext cx="5682599" cy="770259"/>
      </dsp:txXfrm>
    </dsp:sp>
    <dsp:sp modelId="{1F2C9425-F8AB-492B-A77F-24DBDDB44F1F}">
      <dsp:nvSpPr>
        <dsp:cNvPr id="0" name=""/>
        <dsp:cNvSpPr/>
      </dsp:nvSpPr>
      <dsp:spPr>
        <a:xfrm>
          <a:off x="0" y="1927457"/>
          <a:ext cx="6572250" cy="7702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3A8DC9-FCC7-482C-9173-05506C71B200}">
      <dsp:nvSpPr>
        <dsp:cNvPr id="0" name=""/>
        <dsp:cNvSpPr/>
      </dsp:nvSpPr>
      <dsp:spPr>
        <a:xfrm>
          <a:off x="233003" y="2100766"/>
          <a:ext cx="423642" cy="4236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F52412E-30AD-4235-B50D-197732095C7E}">
      <dsp:nvSpPr>
        <dsp:cNvPr id="0" name=""/>
        <dsp:cNvSpPr/>
      </dsp:nvSpPr>
      <dsp:spPr>
        <a:xfrm>
          <a:off x="889650" y="1927457"/>
          <a:ext cx="5682599" cy="770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19" tIns="81519" rIns="81519" bIns="81519" numCol="1" spcCol="1270" anchor="ctr" anchorCtr="0">
          <a:noAutofit/>
        </a:bodyPr>
        <a:lstStyle/>
        <a:p>
          <a:pPr marL="0" lvl="0" indent="0" algn="l" defTabSz="844550">
            <a:lnSpc>
              <a:spcPct val="100000"/>
            </a:lnSpc>
            <a:spcBef>
              <a:spcPct val="0"/>
            </a:spcBef>
            <a:spcAft>
              <a:spcPct val="35000"/>
            </a:spcAft>
            <a:buNone/>
          </a:pPr>
          <a:r>
            <a:rPr lang="en-US" sz="1900" kern="1200" dirty="0"/>
            <a:t>Data Exploration and Visualizations</a:t>
          </a:r>
        </a:p>
      </dsp:txBody>
      <dsp:txXfrm>
        <a:off x="889650" y="1927457"/>
        <a:ext cx="5682599" cy="770259"/>
      </dsp:txXfrm>
    </dsp:sp>
    <dsp:sp modelId="{F4294A5F-E03C-41B2-B5C0-5B7521D5F39A}">
      <dsp:nvSpPr>
        <dsp:cNvPr id="0" name=""/>
        <dsp:cNvSpPr/>
      </dsp:nvSpPr>
      <dsp:spPr>
        <a:xfrm>
          <a:off x="0" y="2890282"/>
          <a:ext cx="6572250" cy="7702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AA0135-5B68-4E6E-941F-458BBC8BCF5C}">
      <dsp:nvSpPr>
        <dsp:cNvPr id="0" name=""/>
        <dsp:cNvSpPr/>
      </dsp:nvSpPr>
      <dsp:spPr>
        <a:xfrm>
          <a:off x="233003" y="3063590"/>
          <a:ext cx="423642" cy="4236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CF176F-87B2-41E2-99E1-CA517F3E6630}">
      <dsp:nvSpPr>
        <dsp:cNvPr id="0" name=""/>
        <dsp:cNvSpPr/>
      </dsp:nvSpPr>
      <dsp:spPr>
        <a:xfrm>
          <a:off x="889650" y="2890282"/>
          <a:ext cx="5682599" cy="770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19" tIns="81519" rIns="81519" bIns="81519" numCol="1" spcCol="1270" anchor="ctr" anchorCtr="0">
          <a:noAutofit/>
        </a:bodyPr>
        <a:lstStyle/>
        <a:p>
          <a:pPr marL="0" lvl="0" indent="0" algn="l" defTabSz="844550">
            <a:lnSpc>
              <a:spcPct val="100000"/>
            </a:lnSpc>
            <a:spcBef>
              <a:spcPct val="0"/>
            </a:spcBef>
            <a:spcAft>
              <a:spcPct val="35000"/>
            </a:spcAft>
            <a:buNone/>
          </a:pPr>
          <a:r>
            <a:rPr lang="en-US" sz="1900" kern="1200" dirty="0"/>
            <a:t>Model Iterations</a:t>
          </a:r>
        </a:p>
      </dsp:txBody>
      <dsp:txXfrm>
        <a:off x="889650" y="2890282"/>
        <a:ext cx="5682599" cy="770259"/>
      </dsp:txXfrm>
    </dsp:sp>
    <dsp:sp modelId="{C6B979FF-DC12-4764-B42B-86A08E2FA6D6}">
      <dsp:nvSpPr>
        <dsp:cNvPr id="0" name=""/>
        <dsp:cNvSpPr/>
      </dsp:nvSpPr>
      <dsp:spPr>
        <a:xfrm>
          <a:off x="0" y="3853107"/>
          <a:ext cx="6572250" cy="7702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9DC730-91B7-4399-A629-5B04A30632E4}">
      <dsp:nvSpPr>
        <dsp:cNvPr id="0" name=""/>
        <dsp:cNvSpPr/>
      </dsp:nvSpPr>
      <dsp:spPr>
        <a:xfrm>
          <a:off x="233003" y="4026415"/>
          <a:ext cx="423642" cy="4236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13CB76-BBA9-46C2-8BE8-64B026E9AFCD}">
      <dsp:nvSpPr>
        <dsp:cNvPr id="0" name=""/>
        <dsp:cNvSpPr/>
      </dsp:nvSpPr>
      <dsp:spPr>
        <a:xfrm>
          <a:off x="889650" y="3853107"/>
          <a:ext cx="5682599" cy="770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19" tIns="81519" rIns="81519" bIns="81519" numCol="1" spcCol="1270" anchor="ctr" anchorCtr="0">
          <a:noAutofit/>
        </a:bodyPr>
        <a:lstStyle/>
        <a:p>
          <a:pPr marL="0" lvl="0" indent="0" algn="l" defTabSz="844550">
            <a:lnSpc>
              <a:spcPct val="100000"/>
            </a:lnSpc>
            <a:spcBef>
              <a:spcPct val="0"/>
            </a:spcBef>
            <a:spcAft>
              <a:spcPct val="35000"/>
            </a:spcAft>
            <a:buNone/>
          </a:pPr>
          <a:r>
            <a:rPr lang="en-US" sz="1900" kern="1200" dirty="0"/>
            <a:t>Model Evaluation</a:t>
          </a:r>
        </a:p>
      </dsp:txBody>
      <dsp:txXfrm>
        <a:off x="889650" y="3853107"/>
        <a:ext cx="5682599" cy="770259"/>
      </dsp:txXfrm>
    </dsp:sp>
    <dsp:sp modelId="{81B318F2-23E4-48F6-BF2F-05D378602309}">
      <dsp:nvSpPr>
        <dsp:cNvPr id="0" name=""/>
        <dsp:cNvSpPr/>
      </dsp:nvSpPr>
      <dsp:spPr>
        <a:xfrm>
          <a:off x="0" y="4815932"/>
          <a:ext cx="6572250" cy="7702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A9BF4D-5644-4F13-88A2-07580893BDF4}">
      <dsp:nvSpPr>
        <dsp:cNvPr id="0" name=""/>
        <dsp:cNvSpPr/>
      </dsp:nvSpPr>
      <dsp:spPr>
        <a:xfrm>
          <a:off x="233003" y="4989240"/>
          <a:ext cx="423642" cy="42364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F61C8E-AD0F-424D-9E77-FF45A0049170}">
      <dsp:nvSpPr>
        <dsp:cNvPr id="0" name=""/>
        <dsp:cNvSpPr/>
      </dsp:nvSpPr>
      <dsp:spPr>
        <a:xfrm>
          <a:off x="889650" y="4815932"/>
          <a:ext cx="5682599" cy="770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19" tIns="81519" rIns="81519" bIns="81519" numCol="1" spcCol="1270" anchor="ctr" anchorCtr="0">
          <a:noAutofit/>
        </a:bodyPr>
        <a:lstStyle/>
        <a:p>
          <a:pPr marL="0" lvl="0" indent="0" algn="l" defTabSz="844550">
            <a:lnSpc>
              <a:spcPct val="100000"/>
            </a:lnSpc>
            <a:spcBef>
              <a:spcPct val="0"/>
            </a:spcBef>
            <a:spcAft>
              <a:spcPct val="35000"/>
            </a:spcAft>
            <a:buNone/>
          </a:pPr>
          <a:r>
            <a:rPr lang="en-US" sz="1900" kern="1200" dirty="0"/>
            <a:t>Analysis</a:t>
          </a:r>
        </a:p>
      </dsp:txBody>
      <dsp:txXfrm>
        <a:off x="889650" y="4815932"/>
        <a:ext cx="5682599" cy="7702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60C18A-F788-D44F-B144-0F87A473D62F}">
      <dsp:nvSpPr>
        <dsp:cNvPr id="0" name=""/>
        <dsp:cNvSpPr/>
      </dsp:nvSpPr>
      <dsp:spPr>
        <a:xfrm>
          <a:off x="0" y="2025396"/>
          <a:ext cx="4773168" cy="0"/>
        </a:xfrm>
        <a:prstGeom prst="lin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D88C983D-1064-9040-8043-93372801A286}">
      <dsp:nvSpPr>
        <dsp:cNvPr id="0" name=""/>
        <dsp:cNvSpPr/>
      </dsp:nvSpPr>
      <dsp:spPr>
        <a:xfrm>
          <a:off x="132940" y="2175275"/>
          <a:ext cx="1944320" cy="457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2013</a:t>
          </a:r>
        </a:p>
      </dsp:txBody>
      <dsp:txXfrm>
        <a:off x="132940" y="2175275"/>
        <a:ext cx="1944320" cy="457739"/>
      </dsp:txXfrm>
    </dsp:sp>
    <dsp:sp modelId="{86F53046-497A-AA41-A2FF-317CD747E151}">
      <dsp:nvSpPr>
        <dsp:cNvPr id="0" name=""/>
        <dsp:cNvSpPr/>
      </dsp:nvSpPr>
      <dsp:spPr>
        <a:xfrm>
          <a:off x="372" y="478752"/>
          <a:ext cx="2209454" cy="776992"/>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While year 2013 saw the lowest average number of crimes reported in LA. </a:t>
          </a:r>
        </a:p>
      </dsp:txBody>
      <dsp:txXfrm>
        <a:off x="38302" y="516682"/>
        <a:ext cx="2133594" cy="701132"/>
      </dsp:txXfrm>
    </dsp:sp>
    <dsp:sp modelId="{DB29DCC0-A3DF-EB4C-A97C-F4E7014B3349}">
      <dsp:nvSpPr>
        <dsp:cNvPr id="0" name=""/>
        <dsp:cNvSpPr/>
      </dsp:nvSpPr>
      <dsp:spPr>
        <a:xfrm>
          <a:off x="1105100" y="1255745"/>
          <a:ext cx="0" cy="769650"/>
        </a:xfrm>
        <a:prstGeom prst="line">
          <a:avLst/>
        </a:prstGeom>
        <a:noFill/>
        <a:ln w="635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F9286AE-D33C-D548-978E-2207E1C6B079}">
      <dsp:nvSpPr>
        <dsp:cNvPr id="0" name=""/>
        <dsp:cNvSpPr/>
      </dsp:nvSpPr>
      <dsp:spPr>
        <a:xfrm>
          <a:off x="1414423" y="1417777"/>
          <a:ext cx="1944320" cy="457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t>2017</a:t>
          </a:r>
        </a:p>
      </dsp:txBody>
      <dsp:txXfrm>
        <a:off x="1414423" y="1417777"/>
        <a:ext cx="1944320" cy="457739"/>
      </dsp:txXfrm>
    </dsp:sp>
    <dsp:sp modelId="{92E45B25-726B-7C4A-9960-59EDC04577BA}">
      <dsp:nvSpPr>
        <dsp:cNvPr id="0" name=""/>
        <dsp:cNvSpPr/>
      </dsp:nvSpPr>
      <dsp:spPr>
        <a:xfrm>
          <a:off x="1074719" y="1995015"/>
          <a:ext cx="60761" cy="6076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EFFC86-1878-EC4E-9762-8BDD58AD0DAC}">
      <dsp:nvSpPr>
        <dsp:cNvPr id="0" name=""/>
        <dsp:cNvSpPr/>
      </dsp:nvSpPr>
      <dsp:spPr>
        <a:xfrm>
          <a:off x="1281856" y="2795046"/>
          <a:ext cx="2209454" cy="125574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Year 2017 saw the highest average number of crimes reported, while 2013 saw the lowest average number of crimes reported in LA. </a:t>
          </a:r>
        </a:p>
      </dsp:txBody>
      <dsp:txXfrm>
        <a:off x="1343156" y="2856346"/>
        <a:ext cx="2086854" cy="1133145"/>
      </dsp:txXfrm>
    </dsp:sp>
    <dsp:sp modelId="{C08EBB13-39BD-D641-BAF1-9C7A2466A784}">
      <dsp:nvSpPr>
        <dsp:cNvPr id="0" name=""/>
        <dsp:cNvSpPr/>
      </dsp:nvSpPr>
      <dsp:spPr>
        <a:xfrm>
          <a:off x="2386584" y="2025396"/>
          <a:ext cx="0" cy="769650"/>
        </a:xfrm>
        <a:prstGeom prst="line">
          <a:avLst/>
        </a:prstGeom>
        <a:noFill/>
        <a:ln w="635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10141E2-7CB5-E44D-A4D7-913066B7299E}">
      <dsp:nvSpPr>
        <dsp:cNvPr id="0" name=""/>
        <dsp:cNvSpPr/>
      </dsp:nvSpPr>
      <dsp:spPr>
        <a:xfrm>
          <a:off x="2695907" y="2175275"/>
          <a:ext cx="1944320" cy="457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2017–2020</a:t>
          </a:r>
        </a:p>
      </dsp:txBody>
      <dsp:txXfrm>
        <a:off x="2695907" y="2175275"/>
        <a:ext cx="1944320" cy="457739"/>
      </dsp:txXfrm>
    </dsp:sp>
    <dsp:sp modelId="{5D90BDAF-2A2F-A64D-9701-5D5A4EAC3AF4}">
      <dsp:nvSpPr>
        <dsp:cNvPr id="0" name=""/>
        <dsp:cNvSpPr/>
      </dsp:nvSpPr>
      <dsp:spPr>
        <a:xfrm>
          <a:off x="2356203" y="1995015"/>
          <a:ext cx="60761" cy="6076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771EB7-9215-7240-90E5-304580337022}">
      <dsp:nvSpPr>
        <dsp:cNvPr id="0" name=""/>
        <dsp:cNvSpPr/>
      </dsp:nvSpPr>
      <dsp:spPr>
        <a:xfrm>
          <a:off x="2563340" y="284504"/>
          <a:ext cx="2209454" cy="97124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Also, we can see decreasing trend of average crime from 2017 to 2020.</a:t>
          </a:r>
        </a:p>
      </dsp:txBody>
      <dsp:txXfrm>
        <a:off x="2610752" y="331916"/>
        <a:ext cx="2114630" cy="876416"/>
      </dsp:txXfrm>
    </dsp:sp>
    <dsp:sp modelId="{0E9E4960-E905-C543-A4AB-4291052213F9}">
      <dsp:nvSpPr>
        <dsp:cNvPr id="0" name=""/>
        <dsp:cNvSpPr/>
      </dsp:nvSpPr>
      <dsp:spPr>
        <a:xfrm>
          <a:off x="3668067" y="1255745"/>
          <a:ext cx="0" cy="769650"/>
        </a:xfrm>
        <a:prstGeom prst="line">
          <a:avLst/>
        </a:prstGeom>
        <a:noFill/>
        <a:ln w="635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F0BA0EA-5B7F-EA47-BD96-772EC3A9BAF2}">
      <dsp:nvSpPr>
        <dsp:cNvPr id="0" name=""/>
        <dsp:cNvSpPr/>
      </dsp:nvSpPr>
      <dsp:spPr>
        <a:xfrm>
          <a:off x="3637686" y="1995015"/>
          <a:ext cx="60761" cy="6076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11A9B4-1AB7-B34D-BA28-634575898047}">
      <dsp:nvSpPr>
        <dsp:cNvPr id="0" name=""/>
        <dsp:cNvSpPr/>
      </dsp:nvSpPr>
      <dsp:spPr>
        <a:xfrm>
          <a:off x="0" y="89770"/>
          <a:ext cx="4699221" cy="28079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dirty="0"/>
            <a:t>Time series modelling for prediction</a:t>
          </a:r>
          <a:endParaRPr lang="en-US" sz="1200" kern="1200" dirty="0"/>
        </a:p>
      </dsp:txBody>
      <dsp:txXfrm>
        <a:off x="13707" y="103477"/>
        <a:ext cx="4671807" cy="253385"/>
      </dsp:txXfrm>
    </dsp:sp>
    <dsp:sp modelId="{B6AF6CD5-B751-4847-BC47-08C5CA66AF7C}">
      <dsp:nvSpPr>
        <dsp:cNvPr id="0" name=""/>
        <dsp:cNvSpPr/>
      </dsp:nvSpPr>
      <dsp:spPr>
        <a:xfrm>
          <a:off x="0" y="370570"/>
          <a:ext cx="4699221" cy="198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0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Models for forecasting a time series that can be </a:t>
          </a:r>
          <a:r>
            <a:rPr lang="en-US" sz="900" kern="1200" dirty="0" err="1"/>
            <a:t>stationarized</a:t>
          </a:r>
          <a:r>
            <a:rPr lang="en-US" sz="900" kern="1200"/>
            <a:t> through differencing. </a:t>
          </a:r>
        </a:p>
      </dsp:txBody>
      <dsp:txXfrm>
        <a:off x="0" y="370570"/>
        <a:ext cx="4699221" cy="198720"/>
      </dsp:txXfrm>
    </dsp:sp>
    <dsp:sp modelId="{73C55248-438B-E542-8524-BBE18CE5F888}">
      <dsp:nvSpPr>
        <dsp:cNvPr id="0" name=""/>
        <dsp:cNvSpPr/>
      </dsp:nvSpPr>
      <dsp:spPr>
        <a:xfrm>
          <a:off x="0" y="569290"/>
          <a:ext cx="4699221" cy="280799"/>
        </a:xfrm>
        <a:prstGeom prst="roundRect">
          <a:avLst/>
        </a:prstGeom>
        <a:solidFill>
          <a:schemeClr val="accent2">
            <a:hueOff val="953895"/>
            <a:satOff val="-21764"/>
            <a:lumOff val="8039"/>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t>Decomposition</a:t>
          </a:r>
          <a:endParaRPr lang="en-US" sz="1200" kern="1200"/>
        </a:p>
      </dsp:txBody>
      <dsp:txXfrm>
        <a:off x="13707" y="582997"/>
        <a:ext cx="4671807" cy="253385"/>
      </dsp:txXfrm>
    </dsp:sp>
    <dsp:sp modelId="{A592E60E-46AF-9F42-9AD6-EC99F44CFF01}">
      <dsp:nvSpPr>
        <dsp:cNvPr id="0" name=""/>
        <dsp:cNvSpPr/>
      </dsp:nvSpPr>
      <dsp:spPr>
        <a:xfrm>
          <a:off x="0" y="850090"/>
          <a:ext cx="4699221" cy="273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0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a:t>Decompose time series into long term trends, seasonal variation, repeated but non-periodic (cyclic) fluctuations, and residuals (irregular components) </a:t>
          </a:r>
        </a:p>
      </dsp:txBody>
      <dsp:txXfrm>
        <a:off x="0" y="850090"/>
        <a:ext cx="4699221" cy="273240"/>
      </dsp:txXfrm>
    </dsp:sp>
    <dsp:sp modelId="{B1904A35-3BAD-CF42-8954-405FB9D5D2EA}">
      <dsp:nvSpPr>
        <dsp:cNvPr id="0" name=""/>
        <dsp:cNvSpPr/>
      </dsp:nvSpPr>
      <dsp:spPr>
        <a:xfrm>
          <a:off x="0" y="1123330"/>
          <a:ext cx="4699221" cy="280799"/>
        </a:xfrm>
        <a:prstGeom prst="roundRect">
          <a:avLst/>
        </a:prstGeom>
        <a:solidFill>
          <a:schemeClr val="accent2">
            <a:hueOff val="1907789"/>
            <a:satOff val="-43528"/>
            <a:lumOff val="16079"/>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t>Forecasting</a:t>
          </a:r>
          <a:endParaRPr lang="en-US" sz="1200" kern="1200"/>
        </a:p>
      </dsp:txBody>
      <dsp:txXfrm>
        <a:off x="13707" y="1137037"/>
        <a:ext cx="4671807" cy="253385"/>
      </dsp:txXfrm>
    </dsp:sp>
    <dsp:sp modelId="{59DE10FC-1C9C-444B-A241-72AD08D51D29}">
      <dsp:nvSpPr>
        <dsp:cNvPr id="0" name=""/>
        <dsp:cNvSpPr/>
      </dsp:nvSpPr>
      <dsp:spPr>
        <a:xfrm>
          <a:off x="0" y="1404130"/>
          <a:ext cx="4699221" cy="273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0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a:t>Forecast future events based on historic data, based on autoregressive moving average (ARMA) or autoregressive integrated moving average (ARIMA) mode </a:t>
          </a:r>
        </a:p>
      </dsp:txBody>
      <dsp:txXfrm>
        <a:off x="0" y="1404130"/>
        <a:ext cx="4699221" cy="2732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0C8905-131F-8343-BC4F-6E6FEC3E279D}">
      <dsp:nvSpPr>
        <dsp:cNvPr id="0" name=""/>
        <dsp:cNvSpPr/>
      </dsp:nvSpPr>
      <dsp:spPr>
        <a:xfrm>
          <a:off x="2011680" y="1130"/>
          <a:ext cx="8046720" cy="115884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129" tIns="294346" rIns="156129" bIns="294346" numCol="1" spcCol="1270" anchor="ctr" anchorCtr="0">
          <a:noAutofit/>
        </a:bodyPr>
        <a:lstStyle/>
        <a:p>
          <a:pPr marL="0" lvl="0" indent="0" algn="l" defTabSz="933450">
            <a:lnSpc>
              <a:spcPct val="90000"/>
            </a:lnSpc>
            <a:spcBef>
              <a:spcPct val="0"/>
            </a:spcBef>
            <a:spcAft>
              <a:spcPct val="35000"/>
            </a:spcAft>
            <a:buNone/>
          </a:pPr>
          <a:r>
            <a:rPr lang="en-US" sz="2100" kern="1200"/>
            <a:t>Include Exogenous variables</a:t>
          </a:r>
        </a:p>
      </dsp:txBody>
      <dsp:txXfrm>
        <a:off x="2011680" y="1130"/>
        <a:ext cx="8046720" cy="1158840"/>
      </dsp:txXfrm>
    </dsp:sp>
    <dsp:sp modelId="{D3094673-DC83-3347-8DAD-3BFD2CC3E1C4}">
      <dsp:nvSpPr>
        <dsp:cNvPr id="0" name=""/>
        <dsp:cNvSpPr/>
      </dsp:nvSpPr>
      <dsp:spPr>
        <a:xfrm>
          <a:off x="0" y="1130"/>
          <a:ext cx="2011680" cy="115884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451" tIns="114468" rIns="106451" bIns="114468" numCol="1" spcCol="1270" anchor="ctr" anchorCtr="0">
          <a:noAutofit/>
        </a:bodyPr>
        <a:lstStyle/>
        <a:p>
          <a:pPr marL="0" lvl="0" indent="0" algn="ctr" defTabSz="1155700">
            <a:lnSpc>
              <a:spcPct val="90000"/>
            </a:lnSpc>
            <a:spcBef>
              <a:spcPct val="0"/>
            </a:spcBef>
            <a:spcAft>
              <a:spcPct val="35000"/>
            </a:spcAft>
            <a:buNone/>
          </a:pPr>
          <a:r>
            <a:rPr lang="en-US" sz="2600" kern="1200"/>
            <a:t>Include</a:t>
          </a:r>
        </a:p>
      </dsp:txBody>
      <dsp:txXfrm>
        <a:off x="0" y="1130"/>
        <a:ext cx="2011680" cy="1158840"/>
      </dsp:txXfrm>
    </dsp:sp>
    <dsp:sp modelId="{E3CC099C-EECB-AB4F-A1A2-F73F4C83ECB6}">
      <dsp:nvSpPr>
        <dsp:cNvPr id="0" name=""/>
        <dsp:cNvSpPr/>
      </dsp:nvSpPr>
      <dsp:spPr>
        <a:xfrm>
          <a:off x="2011680" y="1229502"/>
          <a:ext cx="8046720" cy="1158840"/>
        </a:xfrm>
        <a:prstGeom prst="rect">
          <a:avLst/>
        </a:prstGeom>
        <a:solidFill>
          <a:schemeClr val="accent2">
            <a:tint val="40000"/>
            <a:alpha val="90000"/>
            <a:hueOff val="987282"/>
            <a:satOff val="-2587"/>
            <a:lumOff val="926"/>
            <a:alphaOff val="0"/>
          </a:schemeClr>
        </a:solidFill>
        <a:ln w="12700" cap="flat" cmpd="sng" algn="ctr">
          <a:solidFill>
            <a:schemeClr val="accent2">
              <a:tint val="40000"/>
              <a:alpha val="90000"/>
              <a:hueOff val="987282"/>
              <a:satOff val="-2587"/>
              <a:lumOff val="9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129" tIns="294346" rIns="156129" bIns="294346" numCol="1" spcCol="1270" anchor="ctr" anchorCtr="0">
          <a:noAutofit/>
        </a:bodyPr>
        <a:lstStyle/>
        <a:p>
          <a:pPr marL="0" lvl="0" indent="0" algn="l" defTabSz="933450">
            <a:lnSpc>
              <a:spcPct val="90000"/>
            </a:lnSpc>
            <a:spcBef>
              <a:spcPct val="0"/>
            </a:spcBef>
            <a:spcAft>
              <a:spcPct val="35000"/>
            </a:spcAft>
            <a:buNone/>
          </a:pPr>
          <a:r>
            <a:rPr lang="en-US" sz="2100" kern="1200"/>
            <a:t>Perform advanced models such as Facebook prophet for comparison and validation</a:t>
          </a:r>
        </a:p>
      </dsp:txBody>
      <dsp:txXfrm>
        <a:off x="2011680" y="1229502"/>
        <a:ext cx="8046720" cy="1158840"/>
      </dsp:txXfrm>
    </dsp:sp>
    <dsp:sp modelId="{D657422D-8861-104B-BD20-38CDF7D6917F}">
      <dsp:nvSpPr>
        <dsp:cNvPr id="0" name=""/>
        <dsp:cNvSpPr/>
      </dsp:nvSpPr>
      <dsp:spPr>
        <a:xfrm>
          <a:off x="0" y="1229502"/>
          <a:ext cx="2011680" cy="1158840"/>
        </a:xfrm>
        <a:prstGeom prst="rect">
          <a:avLst/>
        </a:prstGeom>
        <a:solidFill>
          <a:schemeClr val="accent2">
            <a:hueOff val="953895"/>
            <a:satOff val="-21764"/>
            <a:lumOff val="8039"/>
            <a:alphaOff val="0"/>
          </a:schemeClr>
        </a:solidFill>
        <a:ln w="12700" cap="flat" cmpd="sng" algn="ctr">
          <a:solidFill>
            <a:schemeClr val="accent2">
              <a:hueOff val="953895"/>
              <a:satOff val="-21764"/>
              <a:lumOff val="80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451" tIns="114468" rIns="106451" bIns="114468" numCol="1" spcCol="1270" anchor="ctr" anchorCtr="0">
          <a:noAutofit/>
        </a:bodyPr>
        <a:lstStyle/>
        <a:p>
          <a:pPr marL="0" lvl="0" indent="0" algn="ctr" defTabSz="1155700">
            <a:lnSpc>
              <a:spcPct val="90000"/>
            </a:lnSpc>
            <a:spcBef>
              <a:spcPct val="0"/>
            </a:spcBef>
            <a:spcAft>
              <a:spcPct val="35000"/>
            </a:spcAft>
            <a:buNone/>
          </a:pPr>
          <a:r>
            <a:rPr lang="en-US" sz="2600" kern="1200"/>
            <a:t>Perform</a:t>
          </a:r>
        </a:p>
      </dsp:txBody>
      <dsp:txXfrm>
        <a:off x="0" y="1229502"/>
        <a:ext cx="2011680" cy="1158840"/>
      </dsp:txXfrm>
    </dsp:sp>
    <dsp:sp modelId="{6FC590DE-D683-9B4C-8005-B1517C74AC14}">
      <dsp:nvSpPr>
        <dsp:cNvPr id="0" name=""/>
        <dsp:cNvSpPr/>
      </dsp:nvSpPr>
      <dsp:spPr>
        <a:xfrm>
          <a:off x="2011680" y="2457873"/>
          <a:ext cx="8046720" cy="1158840"/>
        </a:xfrm>
        <a:prstGeom prst="rect">
          <a:avLst/>
        </a:prstGeom>
        <a:solidFill>
          <a:schemeClr val="accent2">
            <a:tint val="40000"/>
            <a:alpha val="90000"/>
            <a:hueOff val="1974564"/>
            <a:satOff val="-5173"/>
            <a:lumOff val="1852"/>
            <a:alphaOff val="0"/>
          </a:schemeClr>
        </a:solidFill>
        <a:ln w="12700" cap="flat" cmpd="sng" algn="ctr">
          <a:solidFill>
            <a:schemeClr val="accent2">
              <a:tint val="40000"/>
              <a:alpha val="90000"/>
              <a:hueOff val="1974564"/>
              <a:satOff val="-5173"/>
              <a:lumOff val="18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129" tIns="294346" rIns="156129" bIns="294346" numCol="1" spcCol="1270" anchor="ctr" anchorCtr="0">
          <a:noAutofit/>
        </a:bodyPr>
        <a:lstStyle/>
        <a:p>
          <a:pPr marL="0" lvl="0" indent="0" algn="l" defTabSz="933450">
            <a:lnSpc>
              <a:spcPct val="90000"/>
            </a:lnSpc>
            <a:spcBef>
              <a:spcPct val="0"/>
            </a:spcBef>
            <a:spcAft>
              <a:spcPct val="35000"/>
            </a:spcAft>
            <a:buNone/>
          </a:pPr>
          <a:r>
            <a:rPr lang="en-US" sz="2100" kern="1200"/>
            <a:t>Gather additional historical data for strong future analysis</a:t>
          </a:r>
        </a:p>
      </dsp:txBody>
      <dsp:txXfrm>
        <a:off x="2011680" y="2457873"/>
        <a:ext cx="8046720" cy="1158840"/>
      </dsp:txXfrm>
    </dsp:sp>
    <dsp:sp modelId="{056898FB-E52D-4042-A4DE-D922A703CAE8}">
      <dsp:nvSpPr>
        <dsp:cNvPr id="0" name=""/>
        <dsp:cNvSpPr/>
      </dsp:nvSpPr>
      <dsp:spPr>
        <a:xfrm>
          <a:off x="0" y="2457873"/>
          <a:ext cx="2011680" cy="1158840"/>
        </a:xfrm>
        <a:prstGeom prst="rect">
          <a:avLst/>
        </a:prstGeom>
        <a:solidFill>
          <a:schemeClr val="accent2">
            <a:hueOff val="1907789"/>
            <a:satOff val="-43528"/>
            <a:lumOff val="16079"/>
            <a:alphaOff val="0"/>
          </a:schemeClr>
        </a:solidFill>
        <a:ln w="12700" cap="flat" cmpd="sng" algn="ctr">
          <a:solidFill>
            <a:schemeClr val="accent2">
              <a:hueOff val="1907789"/>
              <a:satOff val="-43528"/>
              <a:lumOff val="1607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451" tIns="114468" rIns="106451" bIns="114468" numCol="1" spcCol="1270" anchor="ctr" anchorCtr="0">
          <a:noAutofit/>
        </a:bodyPr>
        <a:lstStyle/>
        <a:p>
          <a:pPr marL="0" lvl="0" indent="0" algn="ctr" defTabSz="1155700">
            <a:lnSpc>
              <a:spcPct val="90000"/>
            </a:lnSpc>
            <a:spcBef>
              <a:spcPct val="0"/>
            </a:spcBef>
            <a:spcAft>
              <a:spcPct val="35000"/>
            </a:spcAft>
            <a:buNone/>
          </a:pPr>
          <a:r>
            <a:rPr lang="en-US" sz="2600" kern="1200"/>
            <a:t>Gather</a:t>
          </a:r>
        </a:p>
      </dsp:txBody>
      <dsp:txXfrm>
        <a:off x="0" y="2457873"/>
        <a:ext cx="2011680" cy="11588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02E8CE-E8DA-0A45-B3DF-A8B96CE005CE}" type="datetimeFigureOut">
              <a:rPr lang="en-US" smtClean="0"/>
              <a:t>12/11/22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0C1558-2E4F-EF42-AE21-0A8E949C7F99}" type="slidenum">
              <a:rPr lang="en-US" smtClean="0"/>
              <a:t>‹#›</a:t>
            </a:fld>
            <a:endParaRPr lang="en-US"/>
          </a:p>
        </p:txBody>
      </p:sp>
    </p:spTree>
    <p:extLst>
      <p:ext uri="{BB962C8B-B14F-4D97-AF65-F5344CB8AC3E}">
        <p14:creationId xmlns:p14="http://schemas.microsoft.com/office/powerpoint/2010/main" val="2478853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0C1558-2E4F-EF42-AE21-0A8E949C7F99}" type="slidenum">
              <a:rPr lang="en-US" smtClean="0"/>
              <a:t>8</a:t>
            </a:fld>
            <a:endParaRPr lang="en-US"/>
          </a:p>
        </p:txBody>
      </p:sp>
    </p:spTree>
    <p:extLst>
      <p:ext uri="{BB962C8B-B14F-4D97-AF65-F5344CB8AC3E}">
        <p14:creationId xmlns:p14="http://schemas.microsoft.com/office/powerpoint/2010/main" val="3190203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0C1558-2E4F-EF42-AE21-0A8E949C7F99}" type="slidenum">
              <a:rPr lang="en-US" smtClean="0"/>
              <a:t>10</a:t>
            </a:fld>
            <a:endParaRPr lang="en-US"/>
          </a:p>
        </p:txBody>
      </p:sp>
    </p:spTree>
    <p:extLst>
      <p:ext uri="{BB962C8B-B14F-4D97-AF65-F5344CB8AC3E}">
        <p14:creationId xmlns:p14="http://schemas.microsoft.com/office/powerpoint/2010/main" val="11571620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32CF3F-9F99-44A6-8D64-C51DD4C7D061}" type="datetimeFigureOut">
              <a:rPr lang="en-US" smtClean="0"/>
              <a:t>12/11/22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B813A35-DD1B-4DAC-BF4F-B11FDF39300F}" type="slidenum">
              <a:rPr lang="en-US" smtClean="0"/>
              <a:t>‹#›</a:t>
            </a:fld>
            <a:endParaRPr lang="en-US"/>
          </a:p>
        </p:txBody>
      </p:sp>
    </p:spTree>
    <p:extLst>
      <p:ext uri="{BB962C8B-B14F-4D97-AF65-F5344CB8AC3E}">
        <p14:creationId xmlns:p14="http://schemas.microsoft.com/office/powerpoint/2010/main" val="958860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32CF3F-9F99-44A6-8D64-C51DD4C7D061}" type="datetimeFigureOut">
              <a:rPr lang="en-US" smtClean="0"/>
              <a:t>12/11/22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13A35-DD1B-4DAC-BF4F-B11FDF39300F}" type="slidenum">
              <a:rPr lang="en-US" smtClean="0"/>
              <a:t>‹#›</a:t>
            </a:fld>
            <a:endParaRPr lang="en-US"/>
          </a:p>
        </p:txBody>
      </p:sp>
    </p:spTree>
    <p:extLst>
      <p:ext uri="{BB962C8B-B14F-4D97-AF65-F5344CB8AC3E}">
        <p14:creationId xmlns:p14="http://schemas.microsoft.com/office/powerpoint/2010/main" val="1787237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32CF3F-9F99-44A6-8D64-C51DD4C7D061}" type="datetimeFigureOut">
              <a:rPr lang="en-US" smtClean="0"/>
              <a:t>12/11/22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13A35-DD1B-4DAC-BF4F-B11FDF39300F}" type="slidenum">
              <a:rPr lang="en-US" smtClean="0"/>
              <a:t>‹#›</a:t>
            </a:fld>
            <a:endParaRPr lang="en-US"/>
          </a:p>
        </p:txBody>
      </p:sp>
    </p:spTree>
    <p:extLst>
      <p:ext uri="{BB962C8B-B14F-4D97-AF65-F5344CB8AC3E}">
        <p14:creationId xmlns:p14="http://schemas.microsoft.com/office/powerpoint/2010/main" val="3548246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32CF3F-9F99-44A6-8D64-C51DD4C7D061}" type="datetimeFigureOut">
              <a:rPr lang="en-US" smtClean="0"/>
              <a:t>12/11/22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13A35-DD1B-4DAC-BF4F-B11FDF39300F}" type="slidenum">
              <a:rPr lang="en-US" smtClean="0"/>
              <a:t>‹#›</a:t>
            </a:fld>
            <a:endParaRPr lang="en-US"/>
          </a:p>
        </p:txBody>
      </p:sp>
    </p:spTree>
    <p:extLst>
      <p:ext uri="{BB962C8B-B14F-4D97-AF65-F5344CB8AC3E}">
        <p14:creationId xmlns:p14="http://schemas.microsoft.com/office/powerpoint/2010/main" val="188131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DB32CF3F-9F99-44A6-8D64-C51DD4C7D061}" type="datetimeFigureOut">
              <a:rPr lang="en-US" smtClean="0"/>
              <a:t>12/11/22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B813A35-DD1B-4DAC-BF4F-B11FDF39300F}" type="slidenum">
              <a:rPr lang="en-US" smtClean="0"/>
              <a:t>‹#›</a:t>
            </a:fld>
            <a:endParaRPr lang="en-US"/>
          </a:p>
        </p:txBody>
      </p:sp>
    </p:spTree>
    <p:extLst>
      <p:ext uri="{BB962C8B-B14F-4D97-AF65-F5344CB8AC3E}">
        <p14:creationId xmlns:p14="http://schemas.microsoft.com/office/powerpoint/2010/main" val="129920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32CF3F-9F99-44A6-8D64-C51DD4C7D061}" type="datetimeFigureOut">
              <a:rPr lang="en-US" smtClean="0"/>
              <a:t>12/11/22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13A35-DD1B-4DAC-BF4F-B11FDF39300F}" type="slidenum">
              <a:rPr lang="en-US" smtClean="0"/>
              <a:t>‹#›</a:t>
            </a:fld>
            <a:endParaRPr lang="en-US"/>
          </a:p>
        </p:txBody>
      </p:sp>
    </p:spTree>
    <p:extLst>
      <p:ext uri="{BB962C8B-B14F-4D97-AF65-F5344CB8AC3E}">
        <p14:creationId xmlns:p14="http://schemas.microsoft.com/office/powerpoint/2010/main" val="2973873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32CF3F-9F99-44A6-8D64-C51DD4C7D061}" type="datetimeFigureOut">
              <a:rPr lang="en-US" smtClean="0"/>
              <a:t>12/11/22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813A35-DD1B-4DAC-BF4F-B11FDF39300F}" type="slidenum">
              <a:rPr lang="en-US" smtClean="0"/>
              <a:t>‹#›</a:t>
            </a:fld>
            <a:endParaRPr lang="en-US"/>
          </a:p>
        </p:txBody>
      </p:sp>
    </p:spTree>
    <p:extLst>
      <p:ext uri="{BB962C8B-B14F-4D97-AF65-F5344CB8AC3E}">
        <p14:creationId xmlns:p14="http://schemas.microsoft.com/office/powerpoint/2010/main" val="1280452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32CF3F-9F99-44A6-8D64-C51DD4C7D061}" type="datetimeFigureOut">
              <a:rPr lang="en-US" smtClean="0"/>
              <a:t>12/11/22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813A35-DD1B-4DAC-BF4F-B11FDF39300F}" type="slidenum">
              <a:rPr lang="en-US" smtClean="0"/>
              <a:t>‹#›</a:t>
            </a:fld>
            <a:endParaRPr lang="en-US"/>
          </a:p>
        </p:txBody>
      </p:sp>
    </p:spTree>
    <p:extLst>
      <p:ext uri="{BB962C8B-B14F-4D97-AF65-F5344CB8AC3E}">
        <p14:creationId xmlns:p14="http://schemas.microsoft.com/office/powerpoint/2010/main" val="131144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32CF3F-9F99-44A6-8D64-C51DD4C7D061}" type="datetimeFigureOut">
              <a:rPr lang="en-US" smtClean="0"/>
              <a:t>12/11/22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813A35-DD1B-4DAC-BF4F-B11FDF39300F}" type="slidenum">
              <a:rPr lang="en-US" smtClean="0"/>
              <a:t>‹#›</a:t>
            </a:fld>
            <a:endParaRPr lang="en-US"/>
          </a:p>
        </p:txBody>
      </p:sp>
    </p:spTree>
    <p:extLst>
      <p:ext uri="{BB962C8B-B14F-4D97-AF65-F5344CB8AC3E}">
        <p14:creationId xmlns:p14="http://schemas.microsoft.com/office/powerpoint/2010/main" val="3705507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B32CF3F-9F99-44A6-8D64-C51DD4C7D061}" type="datetimeFigureOut">
              <a:rPr lang="en-US" smtClean="0"/>
              <a:t>12/11/22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B813A35-DD1B-4DAC-BF4F-B11FDF39300F}" type="slidenum">
              <a:rPr lang="en-US" smtClean="0"/>
              <a:t>‹#›</a:t>
            </a:fld>
            <a:endParaRPr lang="en-US"/>
          </a:p>
        </p:txBody>
      </p:sp>
    </p:spTree>
    <p:extLst>
      <p:ext uri="{BB962C8B-B14F-4D97-AF65-F5344CB8AC3E}">
        <p14:creationId xmlns:p14="http://schemas.microsoft.com/office/powerpoint/2010/main" val="1070945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B32CF3F-9F99-44A6-8D64-C51DD4C7D061}" type="datetimeFigureOut">
              <a:rPr lang="en-US" smtClean="0"/>
              <a:t>12/11/22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B813A35-DD1B-4DAC-BF4F-B11FDF39300F}" type="slidenum">
              <a:rPr lang="en-US" smtClean="0"/>
              <a:t>‹#›</a:t>
            </a:fld>
            <a:endParaRPr lang="en-US"/>
          </a:p>
        </p:txBody>
      </p:sp>
    </p:spTree>
    <p:extLst>
      <p:ext uri="{BB962C8B-B14F-4D97-AF65-F5344CB8AC3E}">
        <p14:creationId xmlns:p14="http://schemas.microsoft.com/office/powerpoint/2010/main" val="200277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B32CF3F-9F99-44A6-8D64-C51DD4C7D061}" type="datetimeFigureOut">
              <a:rPr lang="en-US" smtClean="0"/>
              <a:t>12/11/22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B813A35-DD1B-4DAC-BF4F-B11FDF39300F}" type="slidenum">
              <a:rPr lang="en-US" smtClean="0"/>
              <a:t>‹#›</a:t>
            </a:fld>
            <a:endParaRPr lang="en-US"/>
          </a:p>
        </p:txBody>
      </p:sp>
    </p:spTree>
    <p:extLst>
      <p:ext uri="{BB962C8B-B14F-4D97-AF65-F5344CB8AC3E}">
        <p14:creationId xmlns:p14="http://schemas.microsoft.com/office/powerpoint/2010/main" val="2005858793"/>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4.png"/><Relationship Id="rId7" Type="http://schemas.openxmlformats.org/officeDocument/2006/relationships/diagramLayout" Target="../diagrams/layout3.xml"/><Relationship Id="rId12"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3.xml"/><Relationship Id="rId11" Type="http://schemas.openxmlformats.org/officeDocument/2006/relationships/image" Target="../media/image23.png"/><Relationship Id="rId5" Type="http://schemas.openxmlformats.org/officeDocument/2006/relationships/image" Target="../media/image2.png"/><Relationship Id="rId10" Type="http://schemas.microsoft.com/office/2007/relationships/diagramDrawing" Target="../diagrams/drawing3.xml"/><Relationship Id="rId4" Type="http://schemas.microsoft.com/office/2007/relationships/hdphoto" Target="../media/hdphoto2.wdp"/><Relationship Id="rId9" Type="http://schemas.openxmlformats.org/officeDocument/2006/relationships/diagramColors" Target="../diagrams/colors3.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microsoft.com/office/2007/relationships/hdphoto" Target="../media/hdphoto2.wdp"/><Relationship Id="rId7" Type="http://schemas.openxmlformats.org/officeDocument/2006/relationships/diagramColors" Target="../diagrams/colors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27.sv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26.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microsoft.com/office/2007/relationships/hdphoto" Target="../media/hdphoto2.wdp"/><Relationship Id="rId7" Type="http://schemas.openxmlformats.org/officeDocument/2006/relationships/diagramQuickStyle" Target="../diagrams/quickStyle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ata.lacity.org/Public-Safety/Crime-Data-from-2010-to-2019/63jg-8b9z"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Crime Data Analysis</a:t>
            </a:r>
          </a:p>
        </p:txBody>
      </p:sp>
      <p:sp>
        <p:nvSpPr>
          <p:cNvPr id="3" name="Subtitle 2"/>
          <p:cNvSpPr>
            <a:spLocks noGrp="1"/>
          </p:cNvSpPr>
          <p:nvPr>
            <p:ph type="subTitle" idx="1"/>
          </p:nvPr>
        </p:nvSpPr>
        <p:spPr>
          <a:xfrm>
            <a:off x="1069848" y="4389119"/>
            <a:ext cx="8590346" cy="1746209"/>
          </a:xfrm>
        </p:spPr>
        <p:txBody>
          <a:bodyPr>
            <a:noAutofit/>
          </a:bodyPr>
          <a:lstStyle/>
          <a:p>
            <a:r>
              <a:rPr lang="en-US" sz="1400" dirty="0"/>
              <a:t>Sangita  Lamichhane </a:t>
            </a:r>
          </a:p>
          <a:p>
            <a:r>
              <a:rPr lang="en-US" sz="1400" dirty="0"/>
              <a:t>MSDS 696_X70_ Data Science Practicum II</a:t>
            </a:r>
          </a:p>
          <a:p>
            <a:r>
              <a:rPr lang="en-US" sz="1400" dirty="0"/>
              <a:t>Professor John Koenig </a:t>
            </a:r>
          </a:p>
          <a:p>
            <a:r>
              <a:rPr lang="en-US" sz="1400" dirty="0"/>
              <a:t>2022</a:t>
            </a:r>
          </a:p>
        </p:txBody>
      </p:sp>
    </p:spTree>
    <p:extLst>
      <p:ext uri="{BB962C8B-B14F-4D97-AF65-F5344CB8AC3E}">
        <p14:creationId xmlns:p14="http://schemas.microsoft.com/office/powerpoint/2010/main" val="1006799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31" name="Rectangle 1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2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85456" y="4162031"/>
            <a:ext cx="4543683" cy="1767141"/>
          </a:xfrm>
        </p:spPr>
        <p:txBody>
          <a:bodyPr>
            <a:normAutofit/>
          </a:bodyPr>
          <a:lstStyle/>
          <a:p>
            <a:pPr algn="r"/>
            <a:r>
              <a:rPr lang="en-US" dirty="0"/>
              <a:t>Methodology</a:t>
            </a:r>
          </a:p>
        </p:txBody>
      </p:sp>
      <p:sp>
        <p:nvSpPr>
          <p:cNvPr id="33" name="Rectangle 2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Oval 2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5" name="Oval 2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aphicFrame>
        <p:nvGraphicFramePr>
          <p:cNvPr id="5" name="Content Placeholder 2">
            <a:extLst>
              <a:ext uri="{FF2B5EF4-FFF2-40B4-BE49-F238E27FC236}">
                <a16:creationId xmlns:a16="http://schemas.microsoft.com/office/drawing/2014/main" id="{D2B331FC-EDDB-1419-5EED-202B79024545}"/>
              </a:ext>
            </a:extLst>
          </p:cNvPr>
          <p:cNvGraphicFramePr>
            <a:graphicFrameLocks noGrp="1"/>
          </p:cNvGraphicFramePr>
          <p:nvPr>
            <p:ph idx="1"/>
            <p:extLst>
              <p:ext uri="{D42A27DB-BD31-4B8C-83A1-F6EECF244321}">
                <p14:modId xmlns:p14="http://schemas.microsoft.com/office/powerpoint/2010/main" val="2217915819"/>
              </p:ext>
            </p:extLst>
          </p:nvPr>
        </p:nvGraphicFramePr>
        <p:xfrm>
          <a:off x="6217920" y="4170410"/>
          <a:ext cx="4699221" cy="176714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6" name="Picture 5" descr="Graphical user interface, histogram&#10;&#10;Description automatically generated">
            <a:extLst>
              <a:ext uri="{FF2B5EF4-FFF2-40B4-BE49-F238E27FC236}">
                <a16:creationId xmlns:a16="http://schemas.microsoft.com/office/drawing/2014/main" id="{A933B743-A048-92F7-4063-26EC83B755C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0720" y="264846"/>
            <a:ext cx="5189221" cy="3594369"/>
          </a:xfrm>
          <a:prstGeom prst="rect">
            <a:avLst/>
          </a:prstGeom>
        </p:spPr>
      </p:pic>
      <p:pic>
        <p:nvPicPr>
          <p:cNvPr id="8" name="Picture 7" descr="Chart, histogram&#10;&#10;Description automatically generated">
            <a:extLst>
              <a:ext uri="{FF2B5EF4-FFF2-40B4-BE49-F238E27FC236}">
                <a16:creationId xmlns:a16="http://schemas.microsoft.com/office/drawing/2014/main" id="{167C3AF3-CC35-28A4-2EE0-13BA63A381A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22060" y="249492"/>
            <a:ext cx="5170828" cy="3416847"/>
          </a:xfrm>
          <a:prstGeom prst="rect">
            <a:avLst/>
          </a:prstGeom>
        </p:spPr>
      </p:pic>
    </p:spTree>
    <p:extLst>
      <p:ext uri="{BB962C8B-B14F-4D97-AF65-F5344CB8AC3E}">
        <p14:creationId xmlns:p14="http://schemas.microsoft.com/office/powerpoint/2010/main" val="3225427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37F38-2219-A839-5EBD-680F8061268D}"/>
              </a:ext>
            </a:extLst>
          </p:cNvPr>
          <p:cNvSpPr>
            <a:spLocks noGrp="1"/>
          </p:cNvSpPr>
          <p:nvPr>
            <p:ph type="title"/>
          </p:nvPr>
        </p:nvSpPr>
        <p:spPr/>
        <p:txBody>
          <a:bodyPr/>
          <a:lstStyle/>
          <a:p>
            <a:r>
              <a:rPr lang="en-US"/>
              <a:t>Model Performance</a:t>
            </a:r>
          </a:p>
        </p:txBody>
      </p:sp>
      <p:graphicFrame>
        <p:nvGraphicFramePr>
          <p:cNvPr id="4" name="Table 4">
            <a:extLst>
              <a:ext uri="{FF2B5EF4-FFF2-40B4-BE49-F238E27FC236}">
                <a16:creationId xmlns:a16="http://schemas.microsoft.com/office/drawing/2014/main" id="{2DE894CB-215E-FA3E-6930-44095004328A}"/>
              </a:ext>
            </a:extLst>
          </p:cNvPr>
          <p:cNvGraphicFramePr>
            <a:graphicFrameLocks noGrp="1"/>
          </p:cNvGraphicFramePr>
          <p:nvPr>
            <p:ph idx="1"/>
            <p:extLst>
              <p:ext uri="{D42A27DB-BD31-4B8C-83A1-F6EECF244321}">
                <p14:modId xmlns:p14="http://schemas.microsoft.com/office/powerpoint/2010/main" val="1585524720"/>
              </p:ext>
            </p:extLst>
          </p:nvPr>
        </p:nvGraphicFramePr>
        <p:xfrm>
          <a:off x="7224267" y="1752599"/>
          <a:ext cx="4588792" cy="3011428"/>
        </p:xfrm>
        <a:graphic>
          <a:graphicData uri="http://schemas.openxmlformats.org/drawingml/2006/table">
            <a:tbl>
              <a:tblPr firstRow="1" bandRow="1">
                <a:tableStyleId>{5C22544A-7EE6-4342-B048-85BDC9FD1C3A}</a:tableStyleId>
              </a:tblPr>
              <a:tblGrid>
                <a:gridCol w="2747031">
                  <a:extLst>
                    <a:ext uri="{9D8B030D-6E8A-4147-A177-3AD203B41FA5}">
                      <a16:colId xmlns:a16="http://schemas.microsoft.com/office/drawing/2014/main" val="601374596"/>
                    </a:ext>
                  </a:extLst>
                </a:gridCol>
                <a:gridCol w="1841761">
                  <a:extLst>
                    <a:ext uri="{9D8B030D-6E8A-4147-A177-3AD203B41FA5}">
                      <a16:colId xmlns:a16="http://schemas.microsoft.com/office/drawing/2014/main" val="316294270"/>
                    </a:ext>
                  </a:extLst>
                </a:gridCol>
              </a:tblGrid>
              <a:tr h="430204">
                <a:tc>
                  <a:txBody>
                    <a:bodyPr/>
                    <a:lstStyle/>
                    <a:p>
                      <a:r>
                        <a:rPr lang="en-US" dirty="0"/>
                        <a:t>Model</a:t>
                      </a:r>
                    </a:p>
                  </a:txBody>
                  <a:tcPr/>
                </a:tc>
                <a:tc>
                  <a:txBody>
                    <a:bodyPr/>
                    <a:lstStyle/>
                    <a:p>
                      <a:r>
                        <a:rPr lang="en-US"/>
                        <a:t>AIC</a:t>
                      </a:r>
                    </a:p>
                  </a:txBody>
                  <a:tcPr/>
                </a:tc>
                <a:extLst>
                  <a:ext uri="{0D108BD9-81ED-4DB2-BD59-A6C34878D82A}">
                    <a16:rowId xmlns:a16="http://schemas.microsoft.com/office/drawing/2014/main" val="4130786759"/>
                  </a:ext>
                </a:extLst>
              </a:tr>
              <a:tr h="430204">
                <a:tc>
                  <a:txBody>
                    <a:bodyPr/>
                    <a:lstStyle/>
                    <a:p>
                      <a:r>
                        <a:rPr lang="en-US" dirty="0"/>
                        <a:t>AR-1</a:t>
                      </a:r>
                    </a:p>
                  </a:txBody>
                  <a:tcPr/>
                </a:tc>
                <a:tc>
                  <a:txBody>
                    <a:bodyPr/>
                    <a:lstStyle/>
                    <a:p>
                      <a:r>
                        <a:rPr lang="en-US"/>
                        <a:t>951.28</a:t>
                      </a:r>
                    </a:p>
                  </a:txBody>
                  <a:tcPr/>
                </a:tc>
                <a:extLst>
                  <a:ext uri="{0D108BD9-81ED-4DB2-BD59-A6C34878D82A}">
                    <a16:rowId xmlns:a16="http://schemas.microsoft.com/office/drawing/2014/main" val="614127141"/>
                  </a:ext>
                </a:extLst>
              </a:tr>
              <a:tr h="430204">
                <a:tc>
                  <a:txBody>
                    <a:bodyPr/>
                    <a:lstStyle/>
                    <a:p>
                      <a:r>
                        <a:rPr lang="en-US"/>
                        <a:t>MA-1</a:t>
                      </a:r>
                    </a:p>
                  </a:txBody>
                  <a:tcPr/>
                </a:tc>
                <a:tc>
                  <a:txBody>
                    <a:bodyPr/>
                    <a:lstStyle/>
                    <a:p>
                      <a:r>
                        <a:rPr lang="en-US"/>
                        <a:t>1038.10</a:t>
                      </a:r>
                    </a:p>
                  </a:txBody>
                  <a:tcPr/>
                </a:tc>
                <a:extLst>
                  <a:ext uri="{0D108BD9-81ED-4DB2-BD59-A6C34878D82A}">
                    <a16:rowId xmlns:a16="http://schemas.microsoft.com/office/drawing/2014/main" val="2340112374"/>
                  </a:ext>
                </a:extLst>
              </a:tr>
              <a:tr h="430204">
                <a:tc>
                  <a:txBody>
                    <a:bodyPr/>
                    <a:lstStyle/>
                    <a:p>
                      <a:r>
                        <a:rPr lang="en-US"/>
                        <a:t>AR-1-diff</a:t>
                      </a:r>
                    </a:p>
                  </a:txBody>
                  <a:tcPr/>
                </a:tc>
                <a:tc>
                  <a:txBody>
                    <a:bodyPr/>
                    <a:lstStyle/>
                    <a:p>
                      <a:r>
                        <a:rPr lang="en-US" dirty="0"/>
                        <a:t>937.06</a:t>
                      </a:r>
                    </a:p>
                  </a:txBody>
                  <a:tcPr/>
                </a:tc>
                <a:extLst>
                  <a:ext uri="{0D108BD9-81ED-4DB2-BD59-A6C34878D82A}">
                    <a16:rowId xmlns:a16="http://schemas.microsoft.com/office/drawing/2014/main" val="3925876483"/>
                  </a:ext>
                </a:extLst>
              </a:tr>
              <a:tr h="430204">
                <a:tc>
                  <a:txBody>
                    <a:bodyPr/>
                    <a:lstStyle/>
                    <a:p>
                      <a:r>
                        <a:rPr lang="en-US"/>
                        <a:t>MA-1-diff</a:t>
                      </a:r>
                    </a:p>
                  </a:txBody>
                  <a:tcPr/>
                </a:tc>
                <a:tc>
                  <a:txBody>
                    <a:bodyPr/>
                    <a:lstStyle/>
                    <a:p>
                      <a:r>
                        <a:rPr lang="en-US"/>
                        <a:t>941.61</a:t>
                      </a:r>
                    </a:p>
                  </a:txBody>
                  <a:tcPr/>
                </a:tc>
                <a:extLst>
                  <a:ext uri="{0D108BD9-81ED-4DB2-BD59-A6C34878D82A}">
                    <a16:rowId xmlns:a16="http://schemas.microsoft.com/office/drawing/2014/main" val="619932756"/>
                  </a:ext>
                </a:extLst>
              </a:tr>
              <a:tr h="430204">
                <a:tc>
                  <a:txBody>
                    <a:bodyPr/>
                    <a:lstStyle/>
                    <a:p>
                      <a:r>
                        <a:rPr lang="en-US"/>
                        <a:t>ARMA-3,0,5-diff</a:t>
                      </a:r>
                    </a:p>
                  </a:txBody>
                  <a:tcPr/>
                </a:tc>
                <a:tc>
                  <a:txBody>
                    <a:bodyPr/>
                    <a:lstStyle/>
                    <a:p>
                      <a:r>
                        <a:rPr lang="en-US" dirty="0"/>
                        <a:t>900.13</a:t>
                      </a:r>
                    </a:p>
                  </a:txBody>
                  <a:tcPr/>
                </a:tc>
                <a:extLst>
                  <a:ext uri="{0D108BD9-81ED-4DB2-BD59-A6C34878D82A}">
                    <a16:rowId xmlns:a16="http://schemas.microsoft.com/office/drawing/2014/main" val="783434833"/>
                  </a:ext>
                </a:extLst>
              </a:tr>
              <a:tr h="430204">
                <a:tc>
                  <a:txBody>
                    <a:bodyPr/>
                    <a:lstStyle/>
                    <a:p>
                      <a:r>
                        <a:rPr lang="en-US"/>
                        <a:t>SARIMA</a:t>
                      </a:r>
                    </a:p>
                  </a:txBody>
                  <a:tcPr/>
                </a:tc>
                <a:tc>
                  <a:txBody>
                    <a:bodyPr/>
                    <a:lstStyle/>
                    <a:p>
                      <a:r>
                        <a:rPr lang="en-US" dirty="0"/>
                        <a:t>722.89</a:t>
                      </a:r>
                    </a:p>
                  </a:txBody>
                  <a:tcPr/>
                </a:tc>
                <a:extLst>
                  <a:ext uri="{0D108BD9-81ED-4DB2-BD59-A6C34878D82A}">
                    <a16:rowId xmlns:a16="http://schemas.microsoft.com/office/drawing/2014/main" val="503925120"/>
                  </a:ext>
                </a:extLst>
              </a:tr>
            </a:tbl>
          </a:graphicData>
        </a:graphic>
      </p:graphicFrame>
      <p:sp>
        <p:nvSpPr>
          <p:cNvPr id="7" name="TextBox 6">
            <a:extLst>
              <a:ext uri="{FF2B5EF4-FFF2-40B4-BE49-F238E27FC236}">
                <a16:creationId xmlns:a16="http://schemas.microsoft.com/office/drawing/2014/main" id="{01E11359-BE62-544A-15B5-18C117230027}"/>
              </a:ext>
            </a:extLst>
          </p:cNvPr>
          <p:cNvSpPr txBox="1"/>
          <p:nvPr/>
        </p:nvSpPr>
        <p:spPr>
          <a:xfrm>
            <a:off x="658368" y="5102942"/>
            <a:ext cx="1092848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Analyzed the time series data for stationarity as well as stationarity in the residuals of the time series. </a:t>
            </a:r>
          </a:p>
          <a:p>
            <a:pPr marL="285750" indent="-285750">
              <a:buFont typeface="Arial" panose="020B0604020202020204" pitchFamily="34" charset="0"/>
              <a:buChar char="•"/>
            </a:pPr>
            <a:r>
              <a:rPr lang="en-US" dirty="0"/>
              <a:t>We also identified trend and seasonality in the data by performing a seasonal decomposition of the time series.</a:t>
            </a:r>
          </a:p>
          <a:p>
            <a:pPr marL="285750" indent="-285750">
              <a:buFont typeface="Arial" panose="020B0604020202020204" pitchFamily="34" charset="0"/>
              <a:buChar char="•"/>
            </a:pPr>
            <a:r>
              <a:rPr lang="en-US" dirty="0"/>
              <a:t>Model iterations included AR, ARMA and SARIMA algorithms. We compared the models against each other using the AIC score</a:t>
            </a:r>
            <a:r>
              <a:rPr lang="en-US" b="0" i="0" dirty="0">
                <a:solidFill>
                  <a:srgbClr val="24292F"/>
                </a:solidFill>
                <a:effectLst/>
                <a:latin typeface="-apple-system"/>
              </a:rPr>
              <a:t>.</a:t>
            </a:r>
            <a:endParaRPr lang="en-US" dirty="0"/>
          </a:p>
        </p:txBody>
      </p:sp>
      <p:pic>
        <p:nvPicPr>
          <p:cNvPr id="9" name="Picture 8" descr="Chart&#10;&#10;Description automatically generated">
            <a:extLst>
              <a:ext uri="{FF2B5EF4-FFF2-40B4-BE49-F238E27FC236}">
                <a16:creationId xmlns:a16="http://schemas.microsoft.com/office/drawing/2014/main" id="{61F07F5F-4653-5410-3505-289F8474C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68" y="1609624"/>
            <a:ext cx="5880100" cy="3213100"/>
          </a:xfrm>
          <a:prstGeom prst="rect">
            <a:avLst/>
          </a:prstGeom>
        </p:spPr>
      </p:pic>
    </p:spTree>
    <p:extLst>
      <p:ext uri="{BB962C8B-B14F-4D97-AF65-F5344CB8AC3E}">
        <p14:creationId xmlns:p14="http://schemas.microsoft.com/office/powerpoint/2010/main" val="858115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71FCA-F58E-E5A1-0864-AF36110A282D}"/>
              </a:ext>
            </a:extLst>
          </p:cNvPr>
          <p:cNvSpPr>
            <a:spLocks noGrp="1"/>
          </p:cNvSpPr>
          <p:nvPr>
            <p:ph type="title"/>
          </p:nvPr>
        </p:nvSpPr>
        <p:spPr>
          <a:xfrm>
            <a:off x="1069848" y="484632"/>
            <a:ext cx="10058400" cy="1609344"/>
          </a:xfrm>
        </p:spPr>
        <p:txBody>
          <a:bodyPr>
            <a:normAutofit/>
          </a:bodyPr>
          <a:lstStyle/>
          <a:p>
            <a:r>
              <a:rPr lang="en-US"/>
              <a:t>Future Considerations</a:t>
            </a:r>
          </a:p>
        </p:txBody>
      </p:sp>
      <p:sp>
        <p:nvSpPr>
          <p:cNvPr id="23" name="Rectangle 22">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2">
            <a:extLst>
              <a:ext uri="{FF2B5EF4-FFF2-40B4-BE49-F238E27FC236}">
                <a16:creationId xmlns:a16="http://schemas.microsoft.com/office/drawing/2014/main" id="{D7E75D10-CB19-5A38-A36D-8CA1C17788EA}"/>
              </a:ext>
            </a:extLst>
          </p:cNvPr>
          <p:cNvGraphicFramePr/>
          <p:nvPr>
            <p:extLst>
              <p:ext uri="{D42A27DB-BD31-4B8C-83A1-F6EECF244321}">
                <p14:modId xmlns:p14="http://schemas.microsoft.com/office/powerpoint/2010/main" val="4219083690"/>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36845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1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5" name="Oval 1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6" name="Oval 1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37" name="Rectangle 18">
            <a:extLst>
              <a:ext uri="{FF2B5EF4-FFF2-40B4-BE49-F238E27FC236}">
                <a16:creationId xmlns:a16="http://schemas.microsoft.com/office/drawing/2014/main" id="{F4664CB4-B2D2-4732-AB2C-939321E99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Rectangle 20">
            <a:extLst>
              <a:ext uri="{FF2B5EF4-FFF2-40B4-BE49-F238E27FC236}">
                <a16:creationId xmlns:a16="http://schemas.microsoft.com/office/drawing/2014/main" id="{D03168EC-D910-4109-8158-A433124BB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2">
            <a:extLst>
              <a:ext uri="{FF2B5EF4-FFF2-40B4-BE49-F238E27FC236}">
                <a16:creationId xmlns:a16="http://schemas.microsoft.com/office/drawing/2014/main" id="{52EB50A5-ED88-4DB9-A0A0-1370FEEE6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3" y="1110053"/>
            <a:ext cx="663143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48156" y="1432223"/>
            <a:ext cx="5965470" cy="3357976"/>
          </a:xfrm>
        </p:spPr>
        <p:txBody>
          <a:bodyPr vert="horz" lIns="91440" tIns="45720" rIns="91440" bIns="45720" rtlCol="0" anchor="ctr">
            <a:normAutofit/>
          </a:bodyPr>
          <a:lstStyle/>
          <a:p>
            <a:r>
              <a:rPr lang="en-US">
                <a:blipFill dpi="0" rotWithShape="1">
                  <a:blip r:embed="rId4"/>
                  <a:srcRect/>
                  <a:tile tx="6350" ty="-127000" sx="65000" sy="64000" flip="none" algn="tl"/>
                </a:blipFill>
              </a:rPr>
              <a:t>Thank you!</a:t>
            </a:r>
          </a:p>
        </p:txBody>
      </p:sp>
      <p:pic>
        <p:nvPicPr>
          <p:cNvPr id="40" name="Graphic 5" descr="Smiling Face with No Fill">
            <a:extLst>
              <a:ext uri="{FF2B5EF4-FFF2-40B4-BE49-F238E27FC236}">
                <a16:creationId xmlns:a16="http://schemas.microsoft.com/office/drawing/2014/main" id="{1CCE196C-5894-0B23-187E-471514785CE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55117" y="1702032"/>
            <a:ext cx="3416725" cy="3416725"/>
          </a:xfrm>
          <a:prstGeom prst="rect">
            <a:avLst/>
          </a:prstGeom>
        </p:spPr>
      </p:pic>
      <p:sp>
        <p:nvSpPr>
          <p:cNvPr id="41" name="Rectangle 24">
            <a:extLst>
              <a:ext uri="{FF2B5EF4-FFF2-40B4-BE49-F238E27FC236}">
                <a16:creationId xmlns:a16="http://schemas.microsoft.com/office/drawing/2014/main" id="{0AA47C27-8894-42A7-8D01-C902DA9B7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26">
            <a:extLst>
              <a:ext uri="{FF2B5EF4-FFF2-40B4-BE49-F238E27FC236}">
                <a16:creationId xmlns:a16="http://schemas.microsoft.com/office/drawing/2014/main" id="{8B4BD81D-EAC7-4C48-A5FD-A1156EC849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43" name="Oval 27">
              <a:extLst>
                <a:ext uri="{FF2B5EF4-FFF2-40B4-BE49-F238E27FC236}">
                  <a16:creationId xmlns:a16="http://schemas.microsoft.com/office/drawing/2014/main" id="{9CAF43F4-8892-4C5D-A8ED-C423F5175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4" name="Oval 28">
              <a:extLst>
                <a:ext uri="{FF2B5EF4-FFF2-40B4-BE49-F238E27FC236}">
                  <a16:creationId xmlns:a16="http://schemas.microsoft.com/office/drawing/2014/main" id="{2D028E2F-5F35-49A4-86F5-81814931E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76151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t>The year of 2020 had a historic rise of demonstrations across the United States calling to 'Defund the Police.' The funding trend of increasing police spending was reversed for the first time in years by reducing the Los Angeles Police Department (LAPD) budget by $150 million.</a:t>
            </a:r>
          </a:p>
          <a:p>
            <a:pPr marL="0" indent="0">
              <a:buNone/>
            </a:pPr>
            <a:endParaRPr lang="en-US" dirty="0"/>
          </a:p>
          <a:p>
            <a:pPr>
              <a:buFont typeface="Wingdings" panose="05000000000000000000" pitchFamily="2" charset="2"/>
              <a:buChar char="v"/>
            </a:pPr>
            <a:r>
              <a:rPr lang="en-US" dirty="0"/>
              <a:t> This project will analyze the available crime data with simple exploratory data analysis and using Machine learning to predict the crimes that can occur in Los Angeles.</a:t>
            </a:r>
          </a:p>
          <a:p>
            <a:endParaRPr lang="en-US" dirty="0"/>
          </a:p>
        </p:txBody>
      </p:sp>
    </p:spTree>
    <p:extLst>
      <p:ext uri="{BB962C8B-B14F-4D97-AF65-F5344CB8AC3E}">
        <p14:creationId xmlns:p14="http://schemas.microsoft.com/office/powerpoint/2010/main" val="3135404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609344"/>
          </a:xfrm>
        </p:spPr>
        <p:txBody>
          <a:bodyPr>
            <a:normAutofit/>
          </a:bodyPr>
          <a:lstStyle/>
          <a:p>
            <a:r>
              <a:rPr lang="en-US" dirty="0"/>
              <a:t>Research Problem </a:t>
            </a:r>
          </a:p>
        </p:txBody>
      </p:sp>
      <p:sp>
        <p:nvSpPr>
          <p:cNvPr id="3" name="Content Placeholder 2"/>
          <p:cNvSpPr>
            <a:spLocks noGrp="1"/>
          </p:cNvSpPr>
          <p:nvPr>
            <p:ph idx="1"/>
          </p:nvPr>
        </p:nvSpPr>
        <p:spPr>
          <a:xfrm>
            <a:off x="1069848" y="2121408"/>
            <a:ext cx="4773168" cy="4050792"/>
          </a:xfrm>
        </p:spPr>
        <p:txBody>
          <a:bodyPr>
            <a:noAutofit/>
          </a:bodyPr>
          <a:lstStyle/>
          <a:p>
            <a:pPr>
              <a:buFont typeface="Wingdings" panose="05000000000000000000" pitchFamily="2" charset="2"/>
              <a:buChar char="v"/>
            </a:pPr>
            <a:r>
              <a:rPr lang="en-US" dirty="0"/>
              <a:t>Los Angeles police department is one of the largest in the country, with jurisdiction of around 4 million people. Through this project analysis we aim to do time series analysis and exploratory data analysis to This project studies the following business problem from the data:</a:t>
            </a:r>
          </a:p>
          <a:p>
            <a:r>
              <a:rPr lang="en-US" dirty="0"/>
              <a:t>Areas in LA with highest reported crime.</a:t>
            </a:r>
          </a:p>
          <a:p>
            <a:r>
              <a:rPr lang="en-US" dirty="0"/>
              <a:t>Top impacted demographics in LA.</a:t>
            </a:r>
          </a:p>
          <a:p>
            <a:r>
              <a:rPr lang="en-US" dirty="0"/>
              <a:t>Crime trend during the time period of study.</a:t>
            </a:r>
          </a:p>
        </p:txBody>
      </p:sp>
      <p:pic>
        <p:nvPicPr>
          <p:cNvPr id="4" name="Picture 3" descr="Graphical user interface, chart&#10;&#10;Description automatically generated">
            <a:extLst>
              <a:ext uri="{FF2B5EF4-FFF2-40B4-BE49-F238E27FC236}">
                <a16:creationId xmlns:a16="http://schemas.microsoft.com/office/drawing/2014/main" id="{4AA1188C-C7C7-3266-1965-754EBEDD38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5079" y="2269067"/>
            <a:ext cx="5091853" cy="3465592"/>
          </a:xfrm>
          <a:prstGeom prst="rect">
            <a:avLst/>
          </a:prstGeom>
        </p:spPr>
      </p:pic>
    </p:spTree>
    <p:extLst>
      <p:ext uri="{BB962C8B-B14F-4D97-AF65-F5344CB8AC3E}">
        <p14:creationId xmlns:p14="http://schemas.microsoft.com/office/powerpoint/2010/main" val="4006745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8BCD89-35B1-6474-BE4B-92CE48704810}"/>
              </a:ext>
            </a:extLst>
          </p:cNvPr>
          <p:cNvSpPr>
            <a:spLocks noGrp="1"/>
          </p:cNvSpPr>
          <p:nvPr>
            <p:ph type="title"/>
          </p:nvPr>
        </p:nvSpPr>
        <p:spPr>
          <a:xfrm>
            <a:off x="8479777" y="639763"/>
            <a:ext cx="3046073" cy="5177377"/>
          </a:xfrm>
          <a:ln>
            <a:noFill/>
          </a:ln>
        </p:spPr>
        <p:txBody>
          <a:bodyPr>
            <a:normAutofit/>
          </a:bodyPr>
          <a:lstStyle/>
          <a:p>
            <a:r>
              <a:rPr lang="en-US" sz="4000" dirty="0"/>
              <a:t>Research Process</a:t>
            </a:r>
          </a:p>
        </p:txBody>
      </p:sp>
      <p:grpSp>
        <p:nvGrpSpPr>
          <p:cNvPr id="11" name="Group 10">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17" name="Content Placeholder 2">
            <a:extLst>
              <a:ext uri="{FF2B5EF4-FFF2-40B4-BE49-F238E27FC236}">
                <a16:creationId xmlns:a16="http://schemas.microsoft.com/office/drawing/2014/main" id="{06B4AD3E-96F1-2D59-019F-74AE64341A9C}"/>
              </a:ext>
            </a:extLst>
          </p:cNvPr>
          <p:cNvGraphicFramePr>
            <a:graphicFrameLocks noGrp="1"/>
          </p:cNvGraphicFramePr>
          <p:nvPr>
            <p:ph idx="1"/>
            <p:extLst>
              <p:ext uri="{D42A27DB-BD31-4B8C-83A1-F6EECF244321}">
                <p14:modId xmlns:p14="http://schemas.microsoft.com/office/powerpoint/2010/main" val="1423037911"/>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991614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609344"/>
          </a:xfrm>
        </p:spPr>
        <p:txBody>
          <a:bodyPr>
            <a:normAutofit/>
          </a:bodyPr>
          <a:lstStyle/>
          <a:p>
            <a:r>
              <a:rPr lang="en-US" dirty="0"/>
              <a:t>Data Description and Understanding</a:t>
            </a:r>
          </a:p>
        </p:txBody>
      </p:sp>
      <p:sp>
        <p:nvSpPr>
          <p:cNvPr id="3" name="Content Placeholder 2"/>
          <p:cNvSpPr>
            <a:spLocks noGrp="1"/>
          </p:cNvSpPr>
          <p:nvPr>
            <p:ph idx="1"/>
          </p:nvPr>
        </p:nvSpPr>
        <p:spPr>
          <a:xfrm>
            <a:off x="1069848" y="2121408"/>
            <a:ext cx="4773168" cy="4050792"/>
          </a:xfrm>
        </p:spPr>
        <p:txBody>
          <a:bodyPr>
            <a:normAutofit/>
          </a:bodyPr>
          <a:lstStyle/>
          <a:p>
            <a:pPr>
              <a:buFont typeface="Wingdings" panose="05000000000000000000" pitchFamily="2" charset="2"/>
              <a:buChar char="v"/>
            </a:pPr>
            <a:r>
              <a:rPr lang="en-US" sz="1700" dirty="0"/>
              <a:t>The data is  </a:t>
            </a:r>
            <a:r>
              <a:rPr lang="en-US" sz="1700" dirty="0">
                <a:hlinkClick r:id="rId2">
                  <a:extLst>
                    <a:ext uri="{A12FA001-AC4F-418D-AE19-62706E023703}">
                      <ahyp:hlinkClr xmlns:ahyp="http://schemas.microsoft.com/office/drawing/2018/hyperlinkcolor" val="tx"/>
                    </a:ext>
                  </a:extLst>
                </a:hlinkClick>
              </a:rPr>
              <a:t>Los Angles Crime data</a:t>
            </a:r>
            <a:r>
              <a:rPr lang="en-US" sz="1700" dirty="0"/>
              <a:t>  for this project taken from the city of Los Angeles website.</a:t>
            </a:r>
          </a:p>
          <a:p>
            <a:pPr>
              <a:buFont typeface="Wingdings" panose="05000000000000000000" pitchFamily="2" charset="2"/>
              <a:buChar char="v"/>
            </a:pPr>
            <a:r>
              <a:rPr lang="en-US" sz="1700" dirty="0"/>
              <a:t>The data reflects incidents of crimes in the City of Los Angeles</a:t>
            </a:r>
          </a:p>
          <a:p>
            <a:pPr>
              <a:buFont typeface="Wingdings" panose="05000000000000000000" pitchFamily="2" charset="2"/>
              <a:buChar char="v"/>
            </a:pPr>
            <a:r>
              <a:rPr lang="en-US" sz="1700" dirty="0"/>
              <a:t>The datasets consists of crime data from 2010 to 2019 and 2020 to 2022. </a:t>
            </a:r>
          </a:p>
          <a:p>
            <a:pPr>
              <a:buFont typeface="Wingdings" panose="05000000000000000000" pitchFamily="2" charset="2"/>
              <a:buChar char="v"/>
            </a:pPr>
            <a:r>
              <a:rPr lang="en-US" sz="1700" dirty="0"/>
              <a:t>The datasets consists of 2,714,774 observations over 28 variables. </a:t>
            </a:r>
          </a:p>
          <a:p>
            <a:pPr>
              <a:buFont typeface="Wingdings" panose="05000000000000000000" pitchFamily="2" charset="2"/>
              <a:buChar char="v"/>
            </a:pPr>
            <a:r>
              <a:rPr lang="en-US" sz="1700" dirty="0"/>
              <a:t>Each row provides a record of information on crime that was reported, location it occurred, time it occurred, crime type, and information on the victims of the crime. </a:t>
            </a:r>
          </a:p>
          <a:p>
            <a:pPr>
              <a:buFont typeface="Wingdings" panose="05000000000000000000" pitchFamily="2" charset="2"/>
              <a:buChar char="v"/>
            </a:pPr>
            <a:endParaRPr lang="en-US" sz="1700" dirty="0"/>
          </a:p>
          <a:p>
            <a:endParaRPr lang="en-US" sz="1700" dirty="0"/>
          </a:p>
        </p:txBody>
      </p:sp>
      <p:pic>
        <p:nvPicPr>
          <p:cNvPr id="7" name="Picture 6" descr="Graphical user interface, application&#10;&#10;Description automatically generated">
            <a:extLst>
              <a:ext uri="{FF2B5EF4-FFF2-40B4-BE49-F238E27FC236}">
                <a16:creationId xmlns:a16="http://schemas.microsoft.com/office/drawing/2014/main" id="{A4AB0AF8-E471-5D6A-6671-7DAAAA3093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2064" y="2193036"/>
            <a:ext cx="4179200" cy="3980688"/>
          </a:xfrm>
          <a:prstGeom prst="rect">
            <a:avLst/>
          </a:prstGeom>
        </p:spPr>
      </p:pic>
    </p:spTree>
    <p:extLst>
      <p:ext uri="{BB962C8B-B14F-4D97-AF65-F5344CB8AC3E}">
        <p14:creationId xmlns:p14="http://schemas.microsoft.com/office/powerpoint/2010/main" val="382782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609344"/>
          </a:xfrm>
        </p:spPr>
        <p:txBody>
          <a:bodyPr>
            <a:normAutofit/>
          </a:bodyPr>
          <a:lstStyle/>
          <a:p>
            <a:r>
              <a:rPr lang="en-US" dirty="0"/>
              <a:t>Methodology</a:t>
            </a:r>
          </a:p>
        </p:txBody>
      </p:sp>
      <p:sp>
        <p:nvSpPr>
          <p:cNvPr id="3" name="Content Placeholder 2"/>
          <p:cNvSpPr>
            <a:spLocks noGrp="1"/>
          </p:cNvSpPr>
          <p:nvPr>
            <p:ph idx="1"/>
          </p:nvPr>
        </p:nvSpPr>
        <p:spPr>
          <a:xfrm>
            <a:off x="1069848" y="2121408"/>
            <a:ext cx="4773168" cy="4050792"/>
          </a:xfrm>
        </p:spPr>
        <p:txBody>
          <a:bodyPr>
            <a:normAutofit/>
          </a:bodyPr>
          <a:lstStyle/>
          <a:p>
            <a:pPr>
              <a:buFont typeface="Wingdings" panose="05000000000000000000" pitchFamily="2" charset="2"/>
              <a:buChar char="v"/>
            </a:pPr>
            <a:r>
              <a:rPr lang="en-US" sz="1800" dirty="0"/>
              <a:t> </a:t>
            </a:r>
            <a:r>
              <a:rPr lang="en-US" sz="1800" b="1" dirty="0"/>
              <a:t>Exploratory Data Analysis</a:t>
            </a:r>
          </a:p>
          <a:p>
            <a:pPr lvl="1"/>
            <a:r>
              <a:rPr lang="en-US" b="1" dirty="0"/>
              <a:t>Data loading and data preparation</a:t>
            </a:r>
          </a:p>
          <a:p>
            <a:pPr lvl="2"/>
            <a:r>
              <a:rPr lang="en-US" sz="1800" dirty="0"/>
              <a:t>Preliminary Data Analysis</a:t>
            </a:r>
          </a:p>
          <a:p>
            <a:pPr lvl="2"/>
            <a:r>
              <a:rPr lang="en-US" sz="1800" dirty="0"/>
              <a:t>Loading two different dataset</a:t>
            </a:r>
          </a:p>
          <a:p>
            <a:pPr lvl="1"/>
            <a:r>
              <a:rPr lang="en-US" b="1" dirty="0"/>
              <a:t>Data Cleaning</a:t>
            </a:r>
          </a:p>
          <a:p>
            <a:pPr lvl="2"/>
            <a:r>
              <a:rPr lang="en-US" sz="1800" dirty="0"/>
              <a:t>Removing all NANs </a:t>
            </a:r>
          </a:p>
          <a:p>
            <a:pPr lvl="2"/>
            <a:r>
              <a:rPr lang="en-US" sz="1800" dirty="0"/>
              <a:t>Converting date to time series Index</a:t>
            </a:r>
          </a:p>
          <a:p>
            <a:pPr lvl="2"/>
            <a:r>
              <a:rPr lang="en-US" sz="1800" dirty="0"/>
              <a:t>Dropping columns irrelevant to the modeling</a:t>
            </a:r>
          </a:p>
          <a:p>
            <a:pPr lvl="2"/>
            <a:r>
              <a:rPr lang="en-US" sz="1800" dirty="0"/>
              <a:t>Saving cleaned dataset from analysis</a:t>
            </a:r>
          </a:p>
          <a:p>
            <a:pPr lvl="2"/>
            <a:r>
              <a:rPr lang="en-US" sz="1800" dirty="0"/>
              <a:t>Visualizations</a:t>
            </a:r>
          </a:p>
          <a:p>
            <a:pPr marL="0" indent="0">
              <a:buNone/>
            </a:pPr>
            <a:endParaRPr lang="en-US" dirty="0"/>
          </a:p>
          <a:p>
            <a:pPr marL="0" indent="0">
              <a:buNone/>
            </a:pPr>
            <a:endParaRPr lang="en-US" dirty="0"/>
          </a:p>
        </p:txBody>
      </p:sp>
      <p:pic>
        <p:nvPicPr>
          <p:cNvPr id="5" name="Picture 4" descr="Text, table&#10;&#10;Description automatically generated">
            <a:extLst>
              <a:ext uri="{FF2B5EF4-FFF2-40B4-BE49-F238E27FC236}">
                <a16:creationId xmlns:a16="http://schemas.microsoft.com/office/drawing/2014/main" id="{48E4A5DA-8114-2669-8FDC-D82229168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3016" y="2438400"/>
            <a:ext cx="6143256" cy="2641600"/>
          </a:xfrm>
          <a:prstGeom prst="rect">
            <a:avLst/>
          </a:prstGeom>
        </p:spPr>
      </p:pic>
    </p:spTree>
    <p:extLst>
      <p:ext uri="{BB962C8B-B14F-4D97-AF65-F5344CB8AC3E}">
        <p14:creationId xmlns:p14="http://schemas.microsoft.com/office/powerpoint/2010/main" val="51016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F27FCE7-F732-763C-8B9F-E90FE907B88F}"/>
              </a:ext>
            </a:extLst>
          </p:cNvPr>
          <p:cNvSpPr>
            <a:spLocks noGrp="1"/>
          </p:cNvSpPr>
          <p:nvPr>
            <p:ph type="title"/>
          </p:nvPr>
        </p:nvSpPr>
        <p:spPr>
          <a:xfrm>
            <a:off x="1069848" y="484632"/>
            <a:ext cx="10058400" cy="1609344"/>
          </a:xfrm>
        </p:spPr>
        <p:txBody>
          <a:bodyPr>
            <a:normAutofit/>
          </a:bodyPr>
          <a:lstStyle/>
          <a:p>
            <a:pPr algn="ctr"/>
            <a:r>
              <a:rPr lang="en-US"/>
              <a:t>Areas in LA with highest reported crime</a:t>
            </a:r>
          </a:p>
        </p:txBody>
      </p:sp>
      <p:pic>
        <p:nvPicPr>
          <p:cNvPr id="4" name="Picture 3" descr="Chart, bar chart&#10;&#10;Description automatically generated">
            <a:extLst>
              <a:ext uri="{FF2B5EF4-FFF2-40B4-BE49-F238E27FC236}">
                <a16:creationId xmlns:a16="http://schemas.microsoft.com/office/drawing/2014/main" id="{CA9925BB-03D1-CE9B-6DA7-E59407531055}"/>
              </a:ext>
            </a:extLst>
          </p:cNvPr>
          <p:cNvPicPr>
            <a:picLocks noChangeAspect="1"/>
          </p:cNvPicPr>
          <p:nvPr/>
        </p:nvPicPr>
        <p:blipFill rotWithShape="1">
          <a:blip r:embed="rId4">
            <a:extLst>
              <a:ext uri="{28A0092B-C50C-407E-A947-70E740481C1C}">
                <a14:useLocalDpi xmlns:a14="http://schemas.microsoft.com/office/drawing/2010/main" val="0"/>
              </a:ext>
            </a:extLst>
          </a:blip>
          <a:srcRect l="4430" r="21333" b="2"/>
          <a:stretch/>
        </p:blipFill>
        <p:spPr>
          <a:xfrm>
            <a:off x="1007196" y="2265037"/>
            <a:ext cx="5088800" cy="3907158"/>
          </a:xfrm>
          <a:prstGeom prst="rect">
            <a:avLst/>
          </a:prstGeom>
        </p:spPr>
      </p:pic>
      <p:sp>
        <p:nvSpPr>
          <p:cNvPr id="3" name="Content Placeholder 2">
            <a:extLst>
              <a:ext uri="{FF2B5EF4-FFF2-40B4-BE49-F238E27FC236}">
                <a16:creationId xmlns:a16="http://schemas.microsoft.com/office/drawing/2014/main" id="{DB6AB9B5-1A7E-AE41-D961-5108CDBC7445}"/>
              </a:ext>
            </a:extLst>
          </p:cNvPr>
          <p:cNvSpPr>
            <a:spLocks noGrp="1"/>
          </p:cNvSpPr>
          <p:nvPr>
            <p:ph idx="1"/>
          </p:nvPr>
        </p:nvSpPr>
        <p:spPr>
          <a:xfrm>
            <a:off x="6496216" y="2320412"/>
            <a:ext cx="4632031" cy="3851787"/>
          </a:xfrm>
        </p:spPr>
        <p:txBody>
          <a:bodyPr anchor="ctr">
            <a:normAutofit/>
          </a:bodyPr>
          <a:lstStyle/>
          <a:p>
            <a:r>
              <a:rPr lang="en-US"/>
              <a:t>The highest crime areas are 77th Street, Southwest, and Pacific.</a:t>
            </a:r>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436330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0C97-1D56-65CE-0F34-0313BC8C85E3}"/>
              </a:ext>
            </a:extLst>
          </p:cNvPr>
          <p:cNvSpPr>
            <a:spLocks noGrp="1"/>
          </p:cNvSpPr>
          <p:nvPr>
            <p:ph type="title"/>
          </p:nvPr>
        </p:nvSpPr>
        <p:spPr>
          <a:xfrm>
            <a:off x="1066800" y="4511898"/>
            <a:ext cx="10058400" cy="1609344"/>
          </a:xfrm>
        </p:spPr>
        <p:txBody>
          <a:bodyPr>
            <a:normAutofit/>
          </a:bodyPr>
          <a:lstStyle/>
          <a:p>
            <a:r>
              <a:rPr lang="en-US"/>
              <a:t>Top impacted demographics in LA.</a:t>
            </a:r>
            <a:br>
              <a:rPr lang="en-US"/>
            </a:br>
            <a:endParaRPr lang="en-US"/>
          </a:p>
        </p:txBody>
      </p:sp>
      <p:pic>
        <p:nvPicPr>
          <p:cNvPr id="4" name="Content Placeholder 3">
            <a:extLst>
              <a:ext uri="{FF2B5EF4-FFF2-40B4-BE49-F238E27FC236}">
                <a16:creationId xmlns:a16="http://schemas.microsoft.com/office/drawing/2014/main" id="{54F8C129-42FB-3ED0-994D-AD228F4B23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753" y="736758"/>
            <a:ext cx="8152254" cy="3648133"/>
          </a:xfrm>
          <a:prstGeom prst="rect">
            <a:avLst/>
          </a:prstGeom>
        </p:spPr>
      </p:pic>
      <p:sp>
        <p:nvSpPr>
          <p:cNvPr id="8" name="Content Placeholder 7">
            <a:extLst>
              <a:ext uri="{FF2B5EF4-FFF2-40B4-BE49-F238E27FC236}">
                <a16:creationId xmlns:a16="http://schemas.microsoft.com/office/drawing/2014/main" id="{B4388199-D2C5-9DC4-4C78-B9540E8822AE}"/>
              </a:ext>
            </a:extLst>
          </p:cNvPr>
          <p:cNvSpPr>
            <a:spLocks noGrp="1"/>
          </p:cNvSpPr>
          <p:nvPr>
            <p:ph idx="1"/>
          </p:nvPr>
        </p:nvSpPr>
        <p:spPr>
          <a:xfrm>
            <a:off x="8003822" y="715021"/>
            <a:ext cx="3860800" cy="3385638"/>
          </a:xfrm>
        </p:spPr>
        <p:txBody>
          <a:bodyPr>
            <a:normAutofit/>
          </a:bodyPr>
          <a:lstStyle/>
          <a:p>
            <a:endParaRPr lang="en-US" sz="1400" dirty="0"/>
          </a:p>
          <a:p>
            <a:endParaRPr lang="en-US" sz="1400" dirty="0"/>
          </a:p>
          <a:p>
            <a:endParaRPr lang="en-US" sz="1400" dirty="0"/>
          </a:p>
          <a:p>
            <a:endParaRPr lang="en-US" sz="1400" dirty="0"/>
          </a:p>
          <a:p>
            <a:r>
              <a:rPr lang="en-US" dirty="0"/>
              <a:t>The top vulnerable communities in LA is Latina and Black communities</a:t>
            </a:r>
            <a:r>
              <a:rPr lang="en-US"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
        <p:nvSpPr>
          <p:cNvPr id="20" name="Rectangle 17">
            <a:extLst>
              <a:ext uri="{FF2B5EF4-FFF2-40B4-BE49-F238E27FC236}">
                <a16:creationId xmlns:a16="http://schemas.microsoft.com/office/drawing/2014/main" id="{CAC6F186-990E-4A9E-9C75-88580953E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4431215"/>
            <a:ext cx="100584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594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6ECB-EE06-A47F-4268-70F85C61F13A}"/>
              </a:ext>
            </a:extLst>
          </p:cNvPr>
          <p:cNvSpPr>
            <a:spLocks noGrp="1"/>
          </p:cNvSpPr>
          <p:nvPr>
            <p:ph type="title"/>
          </p:nvPr>
        </p:nvSpPr>
        <p:spPr>
          <a:xfrm>
            <a:off x="1069848" y="484632"/>
            <a:ext cx="10058400" cy="1609344"/>
          </a:xfrm>
        </p:spPr>
        <p:txBody>
          <a:bodyPr>
            <a:normAutofit/>
          </a:bodyPr>
          <a:lstStyle/>
          <a:p>
            <a:r>
              <a:rPr lang="en-US" sz="4200" dirty="0"/>
              <a:t>Crime Trend during the time period of study.</a:t>
            </a:r>
            <a:br>
              <a:rPr lang="en-US" sz="4200" dirty="0"/>
            </a:br>
            <a:endParaRPr lang="en-US" sz="4200" dirty="0"/>
          </a:p>
        </p:txBody>
      </p:sp>
      <p:graphicFrame>
        <p:nvGraphicFramePr>
          <p:cNvPr id="21" name="Content Placeholder 8">
            <a:extLst>
              <a:ext uri="{FF2B5EF4-FFF2-40B4-BE49-F238E27FC236}">
                <a16:creationId xmlns:a16="http://schemas.microsoft.com/office/drawing/2014/main" id="{A1A370B6-5043-7795-2F2D-86C5F41915C8}"/>
              </a:ext>
            </a:extLst>
          </p:cNvPr>
          <p:cNvGraphicFramePr>
            <a:graphicFrameLocks noGrp="1"/>
          </p:cNvGraphicFramePr>
          <p:nvPr>
            <p:ph idx="1"/>
          </p:nvPr>
        </p:nvGraphicFramePr>
        <p:xfrm>
          <a:off x="1069848" y="2121408"/>
          <a:ext cx="4773168"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descr="Chart, box and whisker chart&#10;&#10;Description automatically generated">
            <a:extLst>
              <a:ext uri="{FF2B5EF4-FFF2-40B4-BE49-F238E27FC236}">
                <a16:creationId xmlns:a16="http://schemas.microsoft.com/office/drawing/2014/main" id="{4F1CB1A7-5C8B-B3C4-53F7-6E46053E12E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2242647"/>
            <a:ext cx="5743448" cy="3388633"/>
          </a:xfrm>
          <a:prstGeom prst="rect">
            <a:avLst/>
          </a:prstGeom>
        </p:spPr>
      </p:pic>
    </p:spTree>
    <p:extLst>
      <p:ext uri="{BB962C8B-B14F-4D97-AF65-F5344CB8AC3E}">
        <p14:creationId xmlns:p14="http://schemas.microsoft.com/office/powerpoint/2010/main" val="1757914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1717</TotalTime>
  <Words>605</Words>
  <Application>Microsoft Macintosh PowerPoint</Application>
  <PresentationFormat>Widescreen</PresentationFormat>
  <Paragraphs>88</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-apple-system</vt:lpstr>
      <vt:lpstr>Arial</vt:lpstr>
      <vt:lpstr>Calibri</vt:lpstr>
      <vt:lpstr>Rockwell</vt:lpstr>
      <vt:lpstr>Rockwell Condensed</vt:lpstr>
      <vt:lpstr>Rockwell Extra Bold</vt:lpstr>
      <vt:lpstr>Wingdings</vt:lpstr>
      <vt:lpstr>Wood Type</vt:lpstr>
      <vt:lpstr>Crime Data Analysis</vt:lpstr>
      <vt:lpstr>Project Overview</vt:lpstr>
      <vt:lpstr>Research Problem </vt:lpstr>
      <vt:lpstr>Research Process</vt:lpstr>
      <vt:lpstr>Data Description and Understanding</vt:lpstr>
      <vt:lpstr>Methodology</vt:lpstr>
      <vt:lpstr>Areas in LA with highest reported crime</vt:lpstr>
      <vt:lpstr>Top impacted demographics in LA. </vt:lpstr>
      <vt:lpstr>Crime Trend during the time period of study. </vt:lpstr>
      <vt:lpstr>Methodology</vt:lpstr>
      <vt:lpstr>Model Performance</vt:lpstr>
      <vt:lpstr>Future Considerations</vt:lpstr>
      <vt:lpstr>Thank you!</vt:lpstr>
    </vt:vector>
  </TitlesOfParts>
  <Company>Charter Communications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Lamichhane, Sangita L</dc:creator>
  <cp:lastModifiedBy>Lamichhane, Sangita L</cp:lastModifiedBy>
  <cp:revision>51</cp:revision>
  <dcterms:created xsi:type="dcterms:W3CDTF">2022-10-24T14:48:01Z</dcterms:created>
  <dcterms:modified xsi:type="dcterms:W3CDTF">2022-12-11T19:47:50Z</dcterms:modified>
</cp:coreProperties>
</file>