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63" r:id="rId3"/>
    <p:sldId id="258" r:id="rId4"/>
    <p:sldId id="259" r:id="rId5"/>
    <p:sldId id="260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4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594F4-1556-4802-905C-B7AFA04EAE91}" type="doc">
      <dgm:prSet loTypeId="urn:microsoft.com/office/officeart/2005/8/layout/h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73B9E-F9F8-4DC6-BF1A-A0DC11B06D6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Step 2</a:t>
          </a:r>
        </a:p>
      </dgm:t>
    </dgm:pt>
    <dgm:pt modelId="{7E68E354-446E-45E8-9934-4DB09280AB0B}" type="parTrans" cxnId="{20AF161C-1B35-486F-9D44-612365555FFC}">
      <dgm:prSet/>
      <dgm:spPr/>
      <dgm:t>
        <a:bodyPr/>
        <a:lstStyle/>
        <a:p>
          <a:endParaRPr lang="en-US"/>
        </a:p>
      </dgm:t>
    </dgm:pt>
    <dgm:pt modelId="{E3D5D3A4-7207-4BE5-BC67-95F55269E196}" type="sibTrans" cxnId="{20AF161C-1B35-486F-9D44-612365555FFC}">
      <dgm:prSet/>
      <dgm:spPr/>
      <dgm:t>
        <a:bodyPr/>
        <a:lstStyle/>
        <a:p>
          <a:endParaRPr lang="en-US"/>
        </a:p>
      </dgm:t>
    </dgm:pt>
    <dgm:pt modelId="{72586598-F46E-4A9B-93E6-AC3DFDB1DF1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 extraction using Google Trend</a:t>
          </a:r>
        </a:p>
      </dgm:t>
    </dgm:pt>
    <dgm:pt modelId="{96B11C07-DE5F-4B37-88E5-45E2F35A483A}" type="parTrans" cxnId="{6025EF59-181C-4B12-9753-CD2140DB58E8}">
      <dgm:prSet/>
      <dgm:spPr/>
      <dgm:t>
        <a:bodyPr/>
        <a:lstStyle/>
        <a:p>
          <a:endParaRPr lang="en-US"/>
        </a:p>
      </dgm:t>
    </dgm:pt>
    <dgm:pt modelId="{440E7654-3386-4BAB-8230-026A3751593E}" type="sibTrans" cxnId="{6025EF59-181C-4B12-9753-CD2140DB58E8}">
      <dgm:prSet/>
      <dgm:spPr/>
      <dgm:t>
        <a:bodyPr/>
        <a:lstStyle/>
        <a:p>
          <a:endParaRPr lang="en-US"/>
        </a:p>
      </dgm:t>
    </dgm:pt>
    <dgm:pt modelId="{33AC6469-F321-4702-BE68-7831F5E87F3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Step 3</a:t>
          </a:r>
        </a:p>
      </dgm:t>
    </dgm:pt>
    <dgm:pt modelId="{43FE7DA9-FDFF-4D85-9F47-BD1BC8B1A23E}" type="parTrans" cxnId="{5F14EB2F-FD46-4F1A-9FFB-E05D913EA182}">
      <dgm:prSet/>
      <dgm:spPr/>
      <dgm:t>
        <a:bodyPr/>
        <a:lstStyle/>
        <a:p>
          <a:endParaRPr lang="en-US"/>
        </a:p>
      </dgm:t>
    </dgm:pt>
    <dgm:pt modelId="{350B9CB4-C891-4B70-9EC2-CE93550D3FFB}" type="sibTrans" cxnId="{5F14EB2F-FD46-4F1A-9FFB-E05D913EA182}">
      <dgm:prSet/>
      <dgm:spPr/>
      <dgm:t>
        <a:bodyPr/>
        <a:lstStyle/>
        <a:p>
          <a:endParaRPr lang="en-US"/>
        </a:p>
      </dgm:t>
    </dgm:pt>
    <dgm:pt modelId="{126B2B89-FF0F-4709-8075-C061865C4DE6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chemeClr val="tx1"/>
              </a:solidFill>
            </a:rPr>
            <a:t>Step 4</a:t>
          </a:r>
        </a:p>
      </dgm:t>
    </dgm:pt>
    <dgm:pt modelId="{AAE6130A-CF7A-4BC5-9D70-5C4C74339E71}" type="parTrans" cxnId="{956091D6-4219-4FED-A85E-3EA243103237}">
      <dgm:prSet/>
      <dgm:spPr/>
      <dgm:t>
        <a:bodyPr/>
        <a:lstStyle/>
        <a:p>
          <a:endParaRPr lang="en-US"/>
        </a:p>
      </dgm:t>
    </dgm:pt>
    <dgm:pt modelId="{A6098D66-93E3-499F-A068-169D22B0AA77}" type="sibTrans" cxnId="{956091D6-4219-4FED-A85E-3EA243103237}">
      <dgm:prSet/>
      <dgm:spPr/>
      <dgm:t>
        <a:bodyPr/>
        <a:lstStyle/>
        <a:p>
          <a:endParaRPr lang="en-US"/>
        </a:p>
      </dgm:t>
    </dgm:pt>
    <dgm:pt modelId="{2086B12F-4017-485D-806E-8E727E7EC255}">
      <dgm:prSet phldrT="[Text]" custT="1"/>
      <dgm:spPr/>
      <dgm:t>
        <a:bodyPr/>
        <a:lstStyle/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u="none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Country wise Analysis</a:t>
          </a:r>
          <a:endParaRPr lang="en-US" sz="2100" u="none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94DF05C8-F160-40AA-B080-984D4EB85406}" type="parTrans" cxnId="{B7CA65D2-29EC-437A-97A3-F924448D432F}">
      <dgm:prSet/>
      <dgm:spPr/>
      <dgm:t>
        <a:bodyPr/>
        <a:lstStyle/>
        <a:p>
          <a:endParaRPr lang="en-US"/>
        </a:p>
      </dgm:t>
    </dgm:pt>
    <dgm:pt modelId="{F36BBAEF-8DBC-4C90-8E3D-BBB1D56CBAC8}" type="sibTrans" cxnId="{B7CA65D2-29EC-437A-97A3-F924448D432F}">
      <dgm:prSet/>
      <dgm:spPr/>
      <dgm:t>
        <a:bodyPr/>
        <a:lstStyle/>
        <a:p>
          <a:endParaRPr lang="en-US"/>
        </a:p>
      </dgm:t>
    </dgm:pt>
    <dgm:pt modelId="{8C8B3B35-BBE2-4145-BFB3-65D978CA3E36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US" dirty="0">
              <a:solidFill>
                <a:schemeClr val="tx1"/>
              </a:solidFill>
            </a:rPr>
            <a:t> Last 7-days keyword performance</a:t>
          </a:r>
        </a:p>
      </dgm:t>
    </dgm:pt>
    <dgm:pt modelId="{FC595803-4307-4D63-AD5D-EA53C1B9B217}" type="parTrans" cxnId="{1176C839-E830-45D8-968F-5ED3F0AEA3EF}">
      <dgm:prSet/>
      <dgm:spPr/>
      <dgm:t>
        <a:bodyPr/>
        <a:lstStyle/>
        <a:p>
          <a:endParaRPr lang="en-US"/>
        </a:p>
      </dgm:t>
    </dgm:pt>
    <dgm:pt modelId="{73B3EB80-8341-47A9-9E54-C7EAB7588D76}" type="sibTrans" cxnId="{1176C839-E830-45D8-968F-5ED3F0AEA3EF}">
      <dgm:prSet/>
      <dgm:spPr/>
      <dgm:t>
        <a:bodyPr/>
        <a:lstStyle/>
        <a:p>
          <a:endParaRPr lang="en-US"/>
        </a:p>
      </dgm:t>
    </dgm:pt>
    <dgm:pt modelId="{83A162E5-462D-40BC-8BDB-F33433745D24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US" dirty="0">
              <a:solidFill>
                <a:schemeClr val="tx1"/>
              </a:solidFill>
            </a:rPr>
            <a:t>Related keywords</a:t>
          </a:r>
        </a:p>
      </dgm:t>
    </dgm:pt>
    <dgm:pt modelId="{0F00BB7E-2E3C-43A3-BD23-BB1B62412A27}" type="parTrans" cxnId="{D41FA8D9-48B7-4129-A355-E8A05AD7938F}">
      <dgm:prSet/>
      <dgm:spPr/>
      <dgm:t>
        <a:bodyPr/>
        <a:lstStyle/>
        <a:p>
          <a:endParaRPr lang="en-US"/>
        </a:p>
      </dgm:t>
    </dgm:pt>
    <dgm:pt modelId="{031472FB-E156-49C3-BCFC-5744CAFA6598}" type="sibTrans" cxnId="{D41FA8D9-48B7-4129-A355-E8A05AD7938F}">
      <dgm:prSet/>
      <dgm:spPr/>
      <dgm:t>
        <a:bodyPr/>
        <a:lstStyle/>
        <a:p>
          <a:endParaRPr lang="en-US"/>
        </a:p>
      </dgm:t>
    </dgm:pt>
    <dgm:pt modelId="{FA904199-DE88-485F-AF99-9B85777F5170}">
      <dgm:prSet/>
      <dgm:spPr/>
      <dgm:t>
        <a:bodyPr/>
        <a:lstStyle/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1900" kern="1200" dirty="0">
            <a:solidFill>
              <a:schemeClr val="tx1"/>
            </a:solidFill>
          </a:endParaRPr>
        </a:p>
      </dgm:t>
    </dgm:pt>
    <dgm:pt modelId="{51DEDE0C-19D9-49AD-9968-E0AF18799438}" type="parTrans" cxnId="{2E211059-51A0-491A-A3D5-C1A5D3322A2C}">
      <dgm:prSet/>
      <dgm:spPr/>
      <dgm:t>
        <a:bodyPr/>
        <a:lstStyle/>
        <a:p>
          <a:endParaRPr lang="en-US"/>
        </a:p>
      </dgm:t>
    </dgm:pt>
    <dgm:pt modelId="{6A46A932-5EB4-444B-B9BD-AB3147DE7E2F}" type="sibTrans" cxnId="{2E211059-51A0-491A-A3D5-C1A5D3322A2C}">
      <dgm:prSet/>
      <dgm:spPr/>
      <dgm:t>
        <a:bodyPr/>
        <a:lstStyle/>
        <a:p>
          <a:endParaRPr lang="en-US"/>
        </a:p>
      </dgm:t>
    </dgm:pt>
    <dgm:pt modelId="{31B0E5ED-A7BF-41A1-876B-52D24C7D3714}">
      <dgm:prSet phldrT="[Text]"/>
      <dgm:spPr/>
      <dgm:t>
        <a:bodyPr/>
        <a:lstStyle/>
        <a:p>
          <a:pPr>
            <a:buFont typeface="+mj-lt"/>
            <a:buAutoNum type="romanLcPeriod"/>
          </a:pPr>
          <a:r>
            <a:rPr lang="en-US" dirty="0">
              <a:solidFill>
                <a:schemeClr val="tx1"/>
              </a:solidFill>
            </a:rPr>
            <a:t>Geographical breakdown</a:t>
          </a:r>
        </a:p>
      </dgm:t>
    </dgm:pt>
    <dgm:pt modelId="{AA59B755-AC8E-4E77-9CA7-A5D207D59BAF}" type="parTrans" cxnId="{5E37349F-4839-4CD4-B19C-A484D7EF3FE6}">
      <dgm:prSet/>
      <dgm:spPr/>
      <dgm:t>
        <a:bodyPr/>
        <a:lstStyle/>
        <a:p>
          <a:endParaRPr lang="en-US"/>
        </a:p>
      </dgm:t>
    </dgm:pt>
    <dgm:pt modelId="{B8A714DA-3D22-41B7-BDD4-6C07051C92F4}" type="sibTrans" cxnId="{5E37349F-4839-4CD4-B19C-A484D7EF3FE6}">
      <dgm:prSet/>
      <dgm:spPr/>
      <dgm:t>
        <a:bodyPr/>
        <a:lstStyle/>
        <a:p>
          <a:endParaRPr lang="en-US"/>
        </a:p>
      </dgm:t>
    </dgm:pt>
    <dgm:pt modelId="{91C5A9F3-8028-4155-AED4-87AFD4635370}">
      <dgm:prSet phldrT="[Text]"/>
      <dgm:spPr/>
      <dgm:t>
        <a:bodyPr/>
        <a:lstStyle/>
        <a:p>
          <a:pPr>
            <a:buFont typeface="+mj-lt"/>
            <a:buAutoNum type="romanLcPeriod"/>
          </a:pPr>
          <a:r>
            <a:rPr lang="en-US" dirty="0">
              <a:solidFill>
                <a:schemeClr val="tx1"/>
              </a:solidFill>
            </a:rPr>
            <a:t>Time-series data (2013-2024)</a:t>
          </a:r>
        </a:p>
      </dgm:t>
    </dgm:pt>
    <dgm:pt modelId="{7BC413E5-2C51-4EE4-9D82-843750ADC24F}" type="parTrans" cxnId="{72C3A890-2510-4FE9-9722-D75E00DBC167}">
      <dgm:prSet/>
      <dgm:spPr/>
      <dgm:t>
        <a:bodyPr/>
        <a:lstStyle/>
        <a:p>
          <a:endParaRPr lang="en-US"/>
        </a:p>
      </dgm:t>
    </dgm:pt>
    <dgm:pt modelId="{217E4FEA-F70F-459D-BA7A-1392B552E397}" type="sibTrans" cxnId="{72C3A890-2510-4FE9-9722-D75E00DBC167}">
      <dgm:prSet/>
      <dgm:spPr/>
      <dgm:t>
        <a:bodyPr/>
        <a:lstStyle/>
        <a:p>
          <a:endParaRPr lang="en-US"/>
        </a:p>
      </dgm:t>
    </dgm:pt>
    <dgm:pt modelId="{6F5415DF-13D4-406A-8D64-E497E44E80F1}">
      <dgm:prSet phldrT="[Text]" custT="1"/>
      <dgm:spPr/>
      <dgm:t>
        <a:bodyPr/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Preprocessing using DAX</a:t>
          </a:r>
        </a:p>
      </dgm:t>
    </dgm:pt>
    <dgm:pt modelId="{6DA733FA-8836-4D86-B179-DFBF4E98F3D8}" type="parTrans" cxnId="{94E38CE3-7C71-44F9-8FDF-5C1CCDBE45AC}">
      <dgm:prSet/>
      <dgm:spPr/>
      <dgm:t>
        <a:bodyPr/>
        <a:lstStyle/>
        <a:p>
          <a:endParaRPr lang="en-US"/>
        </a:p>
      </dgm:t>
    </dgm:pt>
    <dgm:pt modelId="{D0D86A70-FB04-4C80-AA0C-3193CB2025D5}" type="sibTrans" cxnId="{94E38CE3-7C71-44F9-8FDF-5C1CCDBE45AC}">
      <dgm:prSet/>
      <dgm:spPr/>
      <dgm:t>
        <a:bodyPr/>
        <a:lstStyle/>
        <a:p>
          <a:endParaRPr lang="en-US"/>
        </a:p>
      </dgm:t>
    </dgm:pt>
    <dgm:pt modelId="{A656BE5A-7DD9-4CDD-ACCB-9D16997545C4}">
      <dgm:prSet phldrT="[Text]" custT="1"/>
      <dgm:spPr/>
      <dgm:t>
        <a:bodyPr/>
        <a:lstStyle/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extraction</a:t>
          </a:r>
        </a:p>
      </dgm:t>
    </dgm:pt>
    <dgm:pt modelId="{719026DC-3E12-49A8-BDC6-4B0AD721C995}" type="parTrans" cxnId="{408BF69D-6CC7-494C-B243-E4B433CA111C}">
      <dgm:prSet/>
      <dgm:spPr/>
      <dgm:t>
        <a:bodyPr/>
        <a:lstStyle/>
        <a:p>
          <a:endParaRPr lang="en-US"/>
        </a:p>
      </dgm:t>
    </dgm:pt>
    <dgm:pt modelId="{1C7D83AB-25AC-4A4B-AFB3-883228BE7EE8}" type="sibTrans" cxnId="{408BF69D-6CC7-494C-B243-E4B433CA111C}">
      <dgm:prSet/>
      <dgm:spPr/>
      <dgm:t>
        <a:bodyPr/>
        <a:lstStyle/>
        <a:p>
          <a:endParaRPr lang="en-US"/>
        </a:p>
      </dgm:t>
    </dgm:pt>
    <dgm:pt modelId="{0B424986-C19F-4730-A3CB-F5F3DAAA13F1}">
      <dgm:prSet phldrT="[Text]" custT="1"/>
      <dgm:spPr/>
      <dgm:t>
        <a:bodyPr/>
        <a:lstStyle/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Error handling</a:t>
          </a:r>
        </a:p>
      </dgm:t>
    </dgm:pt>
    <dgm:pt modelId="{C73C3FE0-860D-4433-8264-B13A2735FB40}" type="parTrans" cxnId="{779A5758-88EB-4645-9EB0-8E85496C2930}">
      <dgm:prSet/>
      <dgm:spPr/>
      <dgm:t>
        <a:bodyPr/>
        <a:lstStyle/>
        <a:p>
          <a:endParaRPr lang="en-US"/>
        </a:p>
      </dgm:t>
    </dgm:pt>
    <dgm:pt modelId="{23DF4E01-966C-43C4-96F3-A5F2E118E491}" type="sibTrans" cxnId="{779A5758-88EB-4645-9EB0-8E85496C2930}">
      <dgm:prSet/>
      <dgm:spPr/>
      <dgm:t>
        <a:bodyPr/>
        <a:lstStyle/>
        <a:p>
          <a:endParaRPr lang="en-US"/>
        </a:p>
      </dgm:t>
    </dgm:pt>
    <dgm:pt modelId="{79A04885-1F41-45E4-953A-D4713E96761B}">
      <dgm:prSet phldrT="[Text]" custT="1"/>
      <dgm:spPr/>
      <dgm:t>
        <a:bodyPr/>
        <a:lstStyle/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Null handling</a:t>
          </a:r>
        </a:p>
      </dgm:t>
    </dgm:pt>
    <dgm:pt modelId="{218E6934-9426-4F46-95E5-331D9465CF10}" type="parTrans" cxnId="{6F4FB33B-143E-4A07-AB31-40D9975479BA}">
      <dgm:prSet/>
      <dgm:spPr/>
      <dgm:t>
        <a:bodyPr/>
        <a:lstStyle/>
        <a:p>
          <a:endParaRPr lang="en-US"/>
        </a:p>
      </dgm:t>
    </dgm:pt>
    <dgm:pt modelId="{436361E3-3688-4F6E-8B48-019EDFC26104}" type="sibTrans" cxnId="{6F4FB33B-143E-4A07-AB31-40D9975479BA}">
      <dgm:prSet/>
      <dgm:spPr/>
      <dgm:t>
        <a:bodyPr/>
        <a:lstStyle/>
        <a:p>
          <a:endParaRPr lang="en-US"/>
        </a:p>
      </dgm:t>
    </dgm:pt>
    <dgm:pt modelId="{6C45155C-1156-4969-942A-C2304BBD2646}">
      <dgm:prSet phldrT="[Text]" custT="1"/>
      <dgm:spPr/>
      <dgm:t>
        <a:bodyPr/>
        <a:lstStyle/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Columns naming</a:t>
          </a:r>
        </a:p>
      </dgm:t>
    </dgm:pt>
    <dgm:pt modelId="{3DE9E035-1A07-4FBF-B9E2-6C2D742768F1}" type="parTrans" cxnId="{B46ED985-3198-47AD-8019-208ADC1AE2BB}">
      <dgm:prSet/>
      <dgm:spPr/>
      <dgm:t>
        <a:bodyPr/>
        <a:lstStyle/>
        <a:p>
          <a:endParaRPr lang="en-US"/>
        </a:p>
      </dgm:t>
    </dgm:pt>
    <dgm:pt modelId="{14701B66-4ADD-431C-A504-8707E2642577}" type="sibTrans" cxnId="{B46ED985-3198-47AD-8019-208ADC1AE2BB}">
      <dgm:prSet/>
      <dgm:spPr/>
      <dgm:t>
        <a:bodyPr/>
        <a:lstStyle/>
        <a:p>
          <a:endParaRPr lang="en-US"/>
        </a:p>
      </dgm:t>
    </dgm:pt>
    <dgm:pt modelId="{979C8894-DC0C-4F73-A47C-C3D9ACD34AEE}">
      <dgm:prSet phldrT="[Text]" custT="1"/>
      <dgm:spPr/>
      <dgm:t>
        <a:bodyPr/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1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02E4D614-6A9A-49A2-AFD7-B2C81D285D6B}" type="parTrans" cxnId="{69EFBA3C-4F53-4C9D-8BA5-948D441DA033}">
      <dgm:prSet/>
      <dgm:spPr/>
      <dgm:t>
        <a:bodyPr/>
        <a:lstStyle/>
        <a:p>
          <a:endParaRPr lang="en-US"/>
        </a:p>
      </dgm:t>
    </dgm:pt>
    <dgm:pt modelId="{A33A62C3-BAAD-469C-BE74-FF1A7E26DE20}" type="sibTrans" cxnId="{69EFBA3C-4F53-4C9D-8BA5-948D441DA033}">
      <dgm:prSet/>
      <dgm:spPr/>
      <dgm:t>
        <a:bodyPr/>
        <a:lstStyle/>
        <a:p>
          <a:endParaRPr lang="en-US"/>
        </a:p>
      </dgm:t>
    </dgm:pt>
    <dgm:pt modelId="{6C5594A3-6B0D-4A66-8DBC-A8B78A703075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74950FC2-81A5-4E59-AD45-19D19746C982}" type="parTrans" cxnId="{DAA3E4BB-49EC-4DA1-80AC-1B5FBDF7BE92}">
      <dgm:prSet/>
      <dgm:spPr/>
      <dgm:t>
        <a:bodyPr/>
        <a:lstStyle/>
        <a:p>
          <a:endParaRPr lang="en-US"/>
        </a:p>
      </dgm:t>
    </dgm:pt>
    <dgm:pt modelId="{F786A096-633F-48AE-9CF5-3E3B3CF9ED87}" type="sibTrans" cxnId="{DAA3E4BB-49EC-4DA1-80AC-1B5FBDF7BE92}">
      <dgm:prSet/>
      <dgm:spPr/>
      <dgm:t>
        <a:bodyPr/>
        <a:lstStyle/>
        <a:p>
          <a:endParaRPr lang="en-US"/>
        </a:p>
      </dgm:t>
    </dgm:pt>
    <dgm:pt modelId="{655B1597-8F1A-4FDD-B19A-01A08B1371DC}">
      <dgm:prSet custT="1"/>
      <dgm:spPr/>
      <dgm:t>
        <a:bodyPr/>
        <a:lstStyle/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u="none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Time Dependent Analysis</a:t>
          </a:r>
          <a:endParaRPr lang="en-US" sz="2100" u="none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10D9C5CC-DAD9-4CFF-B30D-9E6EB559A151}" type="sibTrans" cxnId="{942A82EF-916E-43FB-A749-8498DBD9CC94}">
      <dgm:prSet/>
      <dgm:spPr/>
      <dgm:t>
        <a:bodyPr/>
        <a:lstStyle/>
        <a:p>
          <a:endParaRPr lang="en-US"/>
        </a:p>
      </dgm:t>
    </dgm:pt>
    <dgm:pt modelId="{87F9AC78-0A81-4D73-BFC9-80DECF1B2E31}" type="parTrans" cxnId="{942A82EF-916E-43FB-A749-8498DBD9CC94}">
      <dgm:prSet/>
      <dgm:spPr/>
      <dgm:t>
        <a:bodyPr/>
        <a:lstStyle/>
        <a:p>
          <a:endParaRPr lang="en-US"/>
        </a:p>
      </dgm:t>
    </dgm:pt>
    <dgm:pt modelId="{F46E349F-25B6-4F29-A24D-F05E06ADDF37}">
      <dgm:prSet custT="1"/>
      <dgm:spPr/>
      <dgm:t>
        <a:bodyPr/>
        <a:lstStyle/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u="none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Keyword Analysis</a:t>
          </a:r>
          <a:endParaRPr lang="en-US" sz="2100" u="none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32D53933-4BC7-4560-93CC-3093291CC97D}" type="sibTrans" cxnId="{439F36EB-7BC7-4193-B3A9-242AAE21C3A5}">
      <dgm:prSet/>
      <dgm:spPr/>
      <dgm:t>
        <a:bodyPr/>
        <a:lstStyle/>
        <a:p>
          <a:endParaRPr lang="en-US"/>
        </a:p>
      </dgm:t>
    </dgm:pt>
    <dgm:pt modelId="{3BB4AD40-CE86-4A9B-AC54-79FDE69593F3}" type="parTrans" cxnId="{439F36EB-7BC7-4193-B3A9-242AAE21C3A5}">
      <dgm:prSet/>
      <dgm:spPr/>
      <dgm:t>
        <a:bodyPr/>
        <a:lstStyle/>
        <a:p>
          <a:endParaRPr lang="en-US"/>
        </a:p>
      </dgm:t>
    </dgm:pt>
    <dgm:pt modelId="{FB89319E-9540-4C25-9FAE-4609924AD5A0}">
      <dgm:prSet custT="1"/>
      <dgm:spPr/>
      <dgm:t>
        <a:bodyPr/>
        <a:lstStyle/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u="none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Real Time Analysis</a:t>
          </a:r>
          <a:endParaRPr lang="en-US" sz="2100" u="none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7F262AAD-4199-42A0-B154-1819885AD24A}" type="sibTrans" cxnId="{DD311819-27DB-4A71-A451-D8E81DC1A8B0}">
      <dgm:prSet/>
      <dgm:spPr/>
      <dgm:t>
        <a:bodyPr/>
        <a:lstStyle/>
        <a:p>
          <a:endParaRPr lang="en-US"/>
        </a:p>
      </dgm:t>
    </dgm:pt>
    <dgm:pt modelId="{0D50FE3E-728B-492A-99D4-080889FA4390}" type="parTrans" cxnId="{DD311819-27DB-4A71-A451-D8E81DC1A8B0}">
      <dgm:prSet/>
      <dgm:spPr/>
      <dgm:t>
        <a:bodyPr/>
        <a:lstStyle/>
        <a:p>
          <a:endParaRPr lang="en-US"/>
        </a:p>
      </dgm:t>
    </dgm:pt>
    <dgm:pt modelId="{638B67A1-02DA-4ACD-B74A-4D2FE4460D6D}">
      <dgm:prSet phldrT="[Text]"/>
      <dgm:spPr/>
      <dgm:t>
        <a:bodyPr/>
        <a:lstStyle/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tx1"/>
              </a:solidFill>
            </a:rPr>
            <a:t>Power BI desktop  to create dashboard</a:t>
          </a:r>
        </a:p>
      </dgm:t>
    </dgm:pt>
    <dgm:pt modelId="{DD7069DE-0FD4-4D61-9E7C-676F283E9C6B}" type="parTrans" cxnId="{23C31B63-FA01-40CC-910A-3327559E0FC5}">
      <dgm:prSet/>
      <dgm:spPr/>
      <dgm:t>
        <a:bodyPr/>
        <a:lstStyle/>
        <a:p>
          <a:endParaRPr lang="en-US"/>
        </a:p>
      </dgm:t>
    </dgm:pt>
    <dgm:pt modelId="{C2CD4F3C-EF5C-4B0B-806B-52B714B42485}" type="sibTrans" cxnId="{23C31B63-FA01-40CC-910A-3327559E0FC5}">
      <dgm:prSet/>
      <dgm:spPr/>
      <dgm:t>
        <a:bodyPr/>
        <a:lstStyle/>
        <a:p>
          <a:endParaRPr lang="en-US"/>
        </a:p>
      </dgm:t>
    </dgm:pt>
    <dgm:pt modelId="{1600E69D-4205-4B4F-BEF9-6E96DE0A2975}">
      <dgm:prSet phldrT="[Text]"/>
      <dgm:spPr/>
      <dgm:t>
        <a:bodyPr/>
        <a:lstStyle/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900" kern="1200" dirty="0">
            <a:solidFill>
              <a:schemeClr val="tx1"/>
            </a:solidFill>
          </a:endParaRPr>
        </a:p>
      </dgm:t>
    </dgm:pt>
    <dgm:pt modelId="{7A6A039D-7368-432B-9276-D52FF4E087BC}" type="parTrans" cxnId="{96FBCB46-54C3-4DB3-B592-F00576B03C1B}">
      <dgm:prSet/>
      <dgm:spPr/>
      <dgm:t>
        <a:bodyPr/>
        <a:lstStyle/>
        <a:p>
          <a:endParaRPr lang="en-US"/>
        </a:p>
      </dgm:t>
    </dgm:pt>
    <dgm:pt modelId="{13250628-56EB-40C9-995F-31CB7FC2033E}" type="sibTrans" cxnId="{96FBCB46-54C3-4DB3-B592-F00576B03C1B}">
      <dgm:prSet/>
      <dgm:spPr/>
      <dgm:t>
        <a:bodyPr/>
        <a:lstStyle/>
        <a:p>
          <a:endParaRPr lang="en-US"/>
        </a:p>
      </dgm:t>
    </dgm:pt>
    <dgm:pt modelId="{75B7FB13-B5E9-4956-B563-AB8661595079}">
      <dgm:prSet phldrT="[Text]" custT="1"/>
      <dgm:spPr/>
      <dgm:t>
        <a:bodyPr/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Power query interface</a:t>
          </a:r>
        </a:p>
      </dgm:t>
    </dgm:pt>
    <dgm:pt modelId="{279E72DC-6B50-4143-9D3C-37CF42994973}" type="parTrans" cxnId="{50E5237E-8D73-4AE0-894E-3D1A0480B719}">
      <dgm:prSet/>
      <dgm:spPr/>
      <dgm:t>
        <a:bodyPr/>
        <a:lstStyle/>
        <a:p>
          <a:endParaRPr lang="en-US"/>
        </a:p>
      </dgm:t>
    </dgm:pt>
    <dgm:pt modelId="{3385AE48-7042-456C-9B53-6173A3256F7B}" type="sibTrans" cxnId="{50E5237E-8D73-4AE0-894E-3D1A0480B719}">
      <dgm:prSet/>
      <dgm:spPr/>
      <dgm:t>
        <a:bodyPr/>
        <a:lstStyle/>
        <a:p>
          <a:endParaRPr lang="en-US"/>
        </a:p>
      </dgm:t>
    </dgm:pt>
    <dgm:pt modelId="{9817E49E-FEDC-4AB5-AF55-A5A140452A3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Advance power query for parameter creation</a:t>
          </a:r>
        </a:p>
      </dgm:t>
    </dgm:pt>
    <dgm:pt modelId="{1FE407AE-E50E-4BBD-8F14-325DD4ECD315}" type="parTrans" cxnId="{280FEAA5-F146-432B-81E0-A0584675C171}">
      <dgm:prSet/>
      <dgm:spPr/>
      <dgm:t>
        <a:bodyPr/>
        <a:lstStyle/>
        <a:p>
          <a:endParaRPr lang="en-US"/>
        </a:p>
      </dgm:t>
    </dgm:pt>
    <dgm:pt modelId="{43647E74-483D-4FEF-BC25-08A4D83C340F}" type="sibTrans" cxnId="{280FEAA5-F146-432B-81E0-A0584675C171}">
      <dgm:prSet/>
      <dgm:spPr/>
      <dgm:t>
        <a:bodyPr/>
        <a:lstStyle/>
        <a:p>
          <a:endParaRPr lang="en-US"/>
        </a:p>
      </dgm:t>
    </dgm:pt>
    <dgm:pt modelId="{AD14BAC7-FAC1-4F83-88F4-580D568269FD}">
      <dgm:prSet phldrT="[Text]" custT="1"/>
      <dgm:spPr/>
      <dgm:t>
        <a:bodyPr/>
        <a:lstStyle/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Table operation</a:t>
          </a:r>
        </a:p>
      </dgm:t>
    </dgm:pt>
    <dgm:pt modelId="{B35EDACB-F416-4A4A-A208-0E0B1DAA9526}" type="parTrans" cxnId="{342BCB52-A82E-4D05-A35A-09D99C67B801}">
      <dgm:prSet/>
      <dgm:spPr/>
      <dgm:t>
        <a:bodyPr/>
        <a:lstStyle/>
        <a:p>
          <a:endParaRPr lang="en-US"/>
        </a:p>
      </dgm:t>
    </dgm:pt>
    <dgm:pt modelId="{2F954162-8FDA-435B-974B-2D385BA4BFB3}" type="sibTrans" cxnId="{342BCB52-A82E-4D05-A35A-09D99C67B801}">
      <dgm:prSet/>
      <dgm:spPr/>
      <dgm:t>
        <a:bodyPr/>
        <a:lstStyle/>
        <a:p>
          <a:endParaRPr lang="en-US"/>
        </a:p>
      </dgm:t>
    </dgm:pt>
    <dgm:pt modelId="{8AD0D59C-D5B8-4AA9-823F-959E8833A0CF}">
      <dgm:prSet phldrT="[Text]" custT="1"/>
      <dgm:spPr/>
      <dgm:t>
        <a:bodyPr/>
        <a:lstStyle/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Filtering</a:t>
          </a:r>
        </a:p>
      </dgm:t>
    </dgm:pt>
    <dgm:pt modelId="{7B193806-17BB-48AC-A2FD-BC05CB991E6E}" type="parTrans" cxnId="{CEB104C8-CAEE-4C1C-9469-307C86E9F80A}">
      <dgm:prSet/>
      <dgm:spPr/>
      <dgm:t>
        <a:bodyPr/>
        <a:lstStyle/>
        <a:p>
          <a:endParaRPr lang="en-US"/>
        </a:p>
      </dgm:t>
    </dgm:pt>
    <dgm:pt modelId="{6E521B19-B218-40E3-B7B7-9CC3F62261BB}" type="sibTrans" cxnId="{CEB104C8-CAEE-4C1C-9469-307C86E9F80A}">
      <dgm:prSet/>
      <dgm:spPr/>
      <dgm:t>
        <a:bodyPr/>
        <a:lstStyle/>
        <a:p>
          <a:endParaRPr lang="en-US"/>
        </a:p>
      </dgm:t>
    </dgm:pt>
    <dgm:pt modelId="{AA3A68D7-64BD-4C78-87AA-2EFBE94FD63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Step 1</a:t>
          </a:r>
        </a:p>
      </dgm:t>
    </dgm:pt>
    <dgm:pt modelId="{D4B6A796-B93B-4297-9F69-E22DB1CDCF92}" type="sibTrans" cxnId="{D31B73B1-D21D-445C-B8C2-4676F9CB35C8}">
      <dgm:prSet/>
      <dgm:spPr/>
      <dgm:t>
        <a:bodyPr/>
        <a:lstStyle/>
        <a:p>
          <a:endParaRPr lang="en-US"/>
        </a:p>
      </dgm:t>
    </dgm:pt>
    <dgm:pt modelId="{7269BD6E-7EC2-4BDD-8A16-B6D16441D685}" type="parTrans" cxnId="{D31B73B1-D21D-445C-B8C2-4676F9CB35C8}">
      <dgm:prSet/>
      <dgm:spPr/>
      <dgm:t>
        <a:bodyPr/>
        <a:lstStyle/>
        <a:p>
          <a:endParaRPr lang="en-US"/>
        </a:p>
      </dgm:t>
    </dgm:pt>
    <dgm:pt modelId="{DF08FA8F-A7DE-49F9-AA19-51FBF9E41EAF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>
              <a:solidFill>
                <a:schemeClr val="tx1"/>
              </a:solidFill>
            </a:rPr>
            <a:t>SERP API to  generate API key</a:t>
          </a:r>
        </a:p>
      </dgm:t>
    </dgm:pt>
    <dgm:pt modelId="{016F347C-6890-452D-96A8-E4AAA24D658D}" type="sibTrans" cxnId="{E5A1E7CD-6690-4FF8-8235-ED69BF27B280}">
      <dgm:prSet/>
      <dgm:spPr/>
      <dgm:t>
        <a:bodyPr/>
        <a:lstStyle/>
        <a:p>
          <a:endParaRPr lang="en-US"/>
        </a:p>
      </dgm:t>
    </dgm:pt>
    <dgm:pt modelId="{87CAD9B8-55BB-4DE4-981E-38565A365EC8}" type="parTrans" cxnId="{E5A1E7CD-6690-4FF8-8235-ED69BF27B280}">
      <dgm:prSet/>
      <dgm:spPr/>
      <dgm:t>
        <a:bodyPr/>
        <a:lstStyle/>
        <a:p>
          <a:endParaRPr lang="en-US"/>
        </a:p>
      </dgm:t>
    </dgm:pt>
    <dgm:pt modelId="{F93F4098-77A7-40F7-94EF-46D68A2B7A82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>
              <a:solidFill>
                <a:schemeClr val="tx1"/>
              </a:solidFill>
            </a:rPr>
            <a:t>Extracted  data using API key</a:t>
          </a:r>
        </a:p>
      </dgm:t>
    </dgm:pt>
    <dgm:pt modelId="{783DCA31-6FA1-4EB9-BE77-9A71BA892E61}" type="sibTrans" cxnId="{138DDB04-CAC4-481D-A1FF-E2AB1CC0B54A}">
      <dgm:prSet/>
      <dgm:spPr/>
      <dgm:t>
        <a:bodyPr/>
        <a:lstStyle/>
        <a:p>
          <a:endParaRPr lang="en-US"/>
        </a:p>
      </dgm:t>
    </dgm:pt>
    <dgm:pt modelId="{B20608F6-0417-47DD-BF92-4E89F8B6F455}" type="parTrans" cxnId="{138DDB04-CAC4-481D-A1FF-E2AB1CC0B54A}">
      <dgm:prSet/>
      <dgm:spPr/>
      <dgm:t>
        <a:bodyPr/>
        <a:lstStyle/>
        <a:p>
          <a:endParaRPr lang="en-US"/>
        </a:p>
      </dgm:t>
    </dgm:pt>
    <dgm:pt modelId="{2E3D36ED-AE0A-4E5A-A114-BC8992D3607A}" type="pres">
      <dgm:prSet presAssocID="{A32594F4-1556-4802-905C-B7AFA04EAE91}" presName="Name0" presStyleCnt="0">
        <dgm:presLayoutVars>
          <dgm:dir/>
          <dgm:animLvl val="lvl"/>
          <dgm:resizeHandles val="exact"/>
        </dgm:presLayoutVars>
      </dgm:prSet>
      <dgm:spPr/>
    </dgm:pt>
    <dgm:pt modelId="{5EC9E44F-373C-456B-87B4-AF38D1167A6C}" type="pres">
      <dgm:prSet presAssocID="{AA3A68D7-64BD-4C78-87AA-2EFBE94FD632}" presName="composite" presStyleCnt="0"/>
      <dgm:spPr/>
    </dgm:pt>
    <dgm:pt modelId="{C04703A8-AACD-4C75-B6B6-6C829F092586}" type="pres">
      <dgm:prSet presAssocID="{AA3A68D7-64BD-4C78-87AA-2EFBE94FD632}" presName="parTx" presStyleLbl="alignNode1" presStyleIdx="0" presStyleCnt="4" custLinFactNeighborX="-166" custLinFactNeighborY="9456">
        <dgm:presLayoutVars>
          <dgm:chMax val="0"/>
          <dgm:chPref val="0"/>
          <dgm:bulletEnabled val="1"/>
        </dgm:presLayoutVars>
      </dgm:prSet>
      <dgm:spPr/>
    </dgm:pt>
    <dgm:pt modelId="{179A1480-AE01-4E7F-B9DE-27D2BF136AC9}" type="pres">
      <dgm:prSet presAssocID="{AA3A68D7-64BD-4C78-87AA-2EFBE94FD632}" presName="desTx" presStyleLbl="alignAccFollowNode1" presStyleIdx="0" presStyleCnt="4" custLinFactNeighborX="-166" custLinFactNeighborY="42">
        <dgm:presLayoutVars>
          <dgm:bulletEnabled val="1"/>
        </dgm:presLayoutVars>
      </dgm:prSet>
      <dgm:spPr/>
    </dgm:pt>
    <dgm:pt modelId="{9D8915FE-34E3-4904-A779-3A82FDC6D9C4}" type="pres">
      <dgm:prSet presAssocID="{D4B6A796-B93B-4297-9F69-E22DB1CDCF92}" presName="space" presStyleCnt="0"/>
      <dgm:spPr/>
    </dgm:pt>
    <dgm:pt modelId="{A86FB98F-5ABF-4DBE-85E0-7210CF8D055E}" type="pres">
      <dgm:prSet presAssocID="{B9973B9E-F9F8-4DC6-BF1A-A0DC11B06D6B}" presName="composite" presStyleCnt="0"/>
      <dgm:spPr/>
    </dgm:pt>
    <dgm:pt modelId="{2859F778-C822-4875-BC3E-C2A3C833267A}" type="pres">
      <dgm:prSet presAssocID="{B9973B9E-F9F8-4DC6-BF1A-A0DC11B06D6B}" presName="parTx" presStyleLbl="alignNode1" presStyleIdx="1" presStyleCnt="4" custLinFactNeighborX="-166">
        <dgm:presLayoutVars>
          <dgm:chMax val="0"/>
          <dgm:chPref val="0"/>
          <dgm:bulletEnabled val="1"/>
        </dgm:presLayoutVars>
      </dgm:prSet>
      <dgm:spPr/>
    </dgm:pt>
    <dgm:pt modelId="{99B2B38E-3F83-43BA-9EF0-35D0C5DA0FD1}" type="pres">
      <dgm:prSet presAssocID="{B9973B9E-F9F8-4DC6-BF1A-A0DC11B06D6B}" presName="desTx" presStyleLbl="alignAccFollowNode1" presStyleIdx="1" presStyleCnt="4" custLinFactNeighborX="-166">
        <dgm:presLayoutVars>
          <dgm:bulletEnabled val="1"/>
        </dgm:presLayoutVars>
      </dgm:prSet>
      <dgm:spPr/>
    </dgm:pt>
    <dgm:pt modelId="{37A33C3B-0DC8-4E7A-96C8-009080503978}" type="pres">
      <dgm:prSet presAssocID="{E3D5D3A4-7207-4BE5-BC67-95F55269E196}" presName="space" presStyleCnt="0"/>
      <dgm:spPr/>
    </dgm:pt>
    <dgm:pt modelId="{437CA841-5B62-4FBF-B7AF-A9C5AD80B743}" type="pres">
      <dgm:prSet presAssocID="{33AC6469-F321-4702-BE68-7831F5E87F3B}" presName="composite" presStyleCnt="0"/>
      <dgm:spPr/>
    </dgm:pt>
    <dgm:pt modelId="{B935F990-6DAE-4555-BD4D-B75A83E8CEB2}" type="pres">
      <dgm:prSet presAssocID="{33AC6469-F321-4702-BE68-7831F5E87F3B}" presName="parTx" presStyleLbl="alignNode1" presStyleIdx="2" presStyleCnt="4" custLinFactNeighborX="2205" custLinFactNeighborY="1372">
        <dgm:presLayoutVars>
          <dgm:chMax val="0"/>
          <dgm:chPref val="0"/>
          <dgm:bulletEnabled val="1"/>
        </dgm:presLayoutVars>
      </dgm:prSet>
      <dgm:spPr/>
    </dgm:pt>
    <dgm:pt modelId="{01F4EB94-D590-4AD8-B4DD-1DC5E14A253B}" type="pres">
      <dgm:prSet presAssocID="{33AC6469-F321-4702-BE68-7831F5E87F3B}" presName="desTx" presStyleLbl="alignAccFollowNode1" presStyleIdx="2" presStyleCnt="4" custLinFactNeighborX="2205" custLinFactNeighborY="231">
        <dgm:presLayoutVars>
          <dgm:bulletEnabled val="1"/>
        </dgm:presLayoutVars>
      </dgm:prSet>
      <dgm:spPr/>
    </dgm:pt>
    <dgm:pt modelId="{8CB21907-6F02-4390-B8B4-3E153F26FD8E}" type="pres">
      <dgm:prSet presAssocID="{350B9CB4-C891-4B70-9EC2-CE93550D3FFB}" presName="space" presStyleCnt="0"/>
      <dgm:spPr/>
    </dgm:pt>
    <dgm:pt modelId="{985AF6F9-5942-4F35-9A60-49514920E187}" type="pres">
      <dgm:prSet presAssocID="{126B2B89-FF0F-4709-8075-C061865C4DE6}" presName="composite" presStyleCnt="0"/>
      <dgm:spPr/>
    </dgm:pt>
    <dgm:pt modelId="{4440C5A1-E48C-413D-94DB-2B206FBA484B}" type="pres">
      <dgm:prSet presAssocID="{126B2B89-FF0F-4709-8075-C061865C4DE6}" presName="parTx" presStyleLbl="alignNode1" presStyleIdx="3" presStyleCnt="4" custLinFactNeighborX="-166">
        <dgm:presLayoutVars>
          <dgm:chMax val="0"/>
          <dgm:chPref val="0"/>
          <dgm:bulletEnabled val="1"/>
        </dgm:presLayoutVars>
      </dgm:prSet>
      <dgm:spPr/>
    </dgm:pt>
    <dgm:pt modelId="{92C964E6-7CEA-40B7-B298-041B906D03BD}" type="pres">
      <dgm:prSet presAssocID="{126B2B89-FF0F-4709-8075-C061865C4DE6}" presName="desTx" presStyleLbl="alignAccFollowNode1" presStyleIdx="3" presStyleCnt="4" custLinFactNeighborX="-166">
        <dgm:presLayoutVars>
          <dgm:bulletEnabled val="1"/>
        </dgm:presLayoutVars>
      </dgm:prSet>
      <dgm:spPr/>
    </dgm:pt>
  </dgm:ptLst>
  <dgm:cxnLst>
    <dgm:cxn modelId="{138DDB04-CAC4-481D-A1FF-E2AB1CC0B54A}" srcId="{AA3A68D7-64BD-4C78-87AA-2EFBE94FD632}" destId="{F93F4098-77A7-40F7-94EF-46D68A2B7A82}" srcOrd="1" destOrd="0" parTransId="{B20608F6-0417-47DD-BF92-4E89F8B6F455}" sibTransId="{783DCA31-6FA1-4EB9-BE77-9A71BA892E61}"/>
    <dgm:cxn modelId="{66C79D05-9352-4E55-843D-21110CDCEE15}" type="presOf" srcId="{FB89319E-9540-4C25-9FAE-4609924AD5A0}" destId="{92C964E6-7CEA-40B7-B298-041B906D03BD}" srcOrd="0" destOrd="5" presId="urn:microsoft.com/office/officeart/2005/8/layout/hList1"/>
    <dgm:cxn modelId="{B2D23B06-FB7A-45E3-A233-3F2499E05A4F}" type="presOf" srcId="{0B424986-C19F-4730-A3CB-F5F3DAAA13F1}" destId="{01F4EB94-D590-4AD8-B4DD-1DC5E14A253B}" srcOrd="0" destOrd="4" presId="urn:microsoft.com/office/officeart/2005/8/layout/hList1"/>
    <dgm:cxn modelId="{DD311819-27DB-4A71-A451-D8E81DC1A8B0}" srcId="{126B2B89-FF0F-4709-8075-C061865C4DE6}" destId="{FB89319E-9540-4C25-9FAE-4609924AD5A0}" srcOrd="5" destOrd="0" parTransId="{0D50FE3E-728B-492A-99D4-080889FA4390}" sibTransId="{7F262AAD-4199-42A0-B154-1819885AD24A}"/>
    <dgm:cxn modelId="{F53BD71B-CB7A-4F7E-A133-F268447F6809}" type="presOf" srcId="{A32594F4-1556-4802-905C-B7AFA04EAE91}" destId="{2E3D36ED-AE0A-4E5A-A114-BC8992D3607A}" srcOrd="0" destOrd="0" presId="urn:microsoft.com/office/officeart/2005/8/layout/hList1"/>
    <dgm:cxn modelId="{20AF161C-1B35-486F-9D44-612365555FFC}" srcId="{A32594F4-1556-4802-905C-B7AFA04EAE91}" destId="{B9973B9E-F9F8-4DC6-BF1A-A0DC11B06D6B}" srcOrd="1" destOrd="0" parTransId="{7E68E354-446E-45E8-9934-4DB09280AB0B}" sibTransId="{E3D5D3A4-7207-4BE5-BC67-95F55269E196}"/>
    <dgm:cxn modelId="{4C61071F-5FAA-4D3A-87A3-8F3CEBCE333C}" type="presOf" srcId="{75B7FB13-B5E9-4956-B563-AB8661595079}" destId="{01F4EB94-D590-4AD8-B4DD-1DC5E14A253B}" srcOrd="0" destOrd="0" presId="urn:microsoft.com/office/officeart/2005/8/layout/hList1"/>
    <dgm:cxn modelId="{5F14EB2F-FD46-4F1A-9FFB-E05D913EA182}" srcId="{A32594F4-1556-4802-905C-B7AFA04EAE91}" destId="{33AC6469-F321-4702-BE68-7831F5E87F3B}" srcOrd="2" destOrd="0" parTransId="{43FE7DA9-FDFF-4D85-9F47-BD1BC8B1A23E}" sibTransId="{350B9CB4-C891-4B70-9EC2-CE93550D3FFB}"/>
    <dgm:cxn modelId="{3CA0A234-C27D-401A-A41C-7C5158519E4C}" type="presOf" srcId="{79A04885-1F41-45E4-953A-D4713E96761B}" destId="{01F4EB94-D590-4AD8-B4DD-1DC5E14A253B}" srcOrd="0" destOrd="5" presId="urn:microsoft.com/office/officeart/2005/8/layout/hList1"/>
    <dgm:cxn modelId="{08410B37-217A-4EC1-9F33-C1058C09356B}" type="presOf" srcId="{8C8B3B35-BBE2-4145-BFB3-65D978CA3E36}" destId="{99B2B38E-3F83-43BA-9EF0-35D0C5DA0FD1}" srcOrd="0" destOrd="5" presId="urn:microsoft.com/office/officeart/2005/8/layout/hList1"/>
    <dgm:cxn modelId="{1176C839-E830-45D8-968F-5ED3F0AEA3EF}" srcId="{6C5594A3-6B0D-4A66-8DBC-A8B78A703075}" destId="{8C8B3B35-BBE2-4145-BFB3-65D978CA3E36}" srcOrd="2" destOrd="0" parTransId="{FC595803-4307-4D63-AD5D-EA53C1B9B217}" sibTransId="{73B3EB80-8341-47A9-9E54-C7EAB7588D76}"/>
    <dgm:cxn modelId="{6F4FB33B-143E-4A07-AB31-40D9975479BA}" srcId="{979C8894-DC0C-4F73-A47C-C3D9ACD34AEE}" destId="{79A04885-1F41-45E4-953A-D4713E96761B}" srcOrd="2" destOrd="0" parTransId="{218E6934-9426-4F46-95E5-331D9465CF10}" sibTransId="{436361E3-3688-4F6E-8B48-019EDFC26104}"/>
    <dgm:cxn modelId="{69EFBA3C-4F53-4C9D-8BA5-948D441DA033}" srcId="{33AC6469-F321-4702-BE68-7831F5E87F3B}" destId="{979C8894-DC0C-4F73-A47C-C3D9ACD34AEE}" srcOrd="2" destOrd="0" parTransId="{02E4D614-6A9A-49A2-AFD7-B2C81D285D6B}" sibTransId="{A33A62C3-BAAD-469C-BE74-FF1A7E26DE20}"/>
    <dgm:cxn modelId="{A024013D-38C8-4C7C-9EDE-E2D159A4E463}" type="presOf" srcId="{F46E349F-25B6-4F29-A24D-F05E06ADDF37}" destId="{92C964E6-7CEA-40B7-B298-041B906D03BD}" srcOrd="0" destOrd="4" presId="urn:microsoft.com/office/officeart/2005/8/layout/hList1"/>
    <dgm:cxn modelId="{22C5433E-8D47-4EDD-90B8-6EA52DAC7073}" type="presOf" srcId="{979C8894-DC0C-4F73-A47C-C3D9ACD34AEE}" destId="{01F4EB94-D590-4AD8-B4DD-1DC5E14A253B}" srcOrd="0" destOrd="2" presId="urn:microsoft.com/office/officeart/2005/8/layout/hList1"/>
    <dgm:cxn modelId="{31D8CE60-32C2-4DB2-AFB4-7E730F40EA29}" type="presOf" srcId="{72586598-F46E-4A9B-93E6-AC3DFDB1DF15}" destId="{99B2B38E-3F83-43BA-9EF0-35D0C5DA0FD1}" srcOrd="0" destOrd="0" presId="urn:microsoft.com/office/officeart/2005/8/layout/hList1"/>
    <dgm:cxn modelId="{23C31B63-FA01-40CC-910A-3327559E0FC5}" srcId="{126B2B89-FF0F-4709-8075-C061865C4DE6}" destId="{638B67A1-02DA-4ACD-B74A-4D2FE4460D6D}" srcOrd="0" destOrd="0" parTransId="{DD7069DE-0FD4-4D61-9E7C-676F283E9C6B}" sibTransId="{C2CD4F3C-EF5C-4B0B-806B-52B714B42485}"/>
    <dgm:cxn modelId="{96FBCB46-54C3-4DB3-B592-F00576B03C1B}" srcId="{126B2B89-FF0F-4709-8075-C061865C4DE6}" destId="{1600E69D-4205-4B4F-BEF9-6E96DE0A2975}" srcOrd="1" destOrd="0" parTransId="{7A6A039D-7368-432B-9276-D52FF4E087BC}" sibTransId="{13250628-56EB-40C9-995F-31CB7FC2033E}"/>
    <dgm:cxn modelId="{87613E6E-CC66-4814-AFF7-252D0B58D1F3}" type="presOf" srcId="{F93F4098-77A7-40F7-94EF-46D68A2B7A82}" destId="{179A1480-AE01-4E7F-B9DE-27D2BF136AC9}" srcOrd="0" destOrd="1" presId="urn:microsoft.com/office/officeart/2005/8/layout/hList1"/>
    <dgm:cxn modelId="{5D838F4E-8BB1-4174-8EB8-046CDBBFD5F8}" type="presOf" srcId="{83A162E5-462D-40BC-8BDB-F33433745D24}" destId="{99B2B38E-3F83-43BA-9EF0-35D0C5DA0FD1}" srcOrd="0" destOrd="6" presId="urn:microsoft.com/office/officeart/2005/8/layout/hList1"/>
    <dgm:cxn modelId="{342BCB52-A82E-4D05-A35A-09D99C67B801}" srcId="{979C8894-DC0C-4F73-A47C-C3D9ACD34AEE}" destId="{AD14BAC7-FAC1-4F83-88F4-580D568269FD}" srcOrd="4" destOrd="0" parTransId="{B35EDACB-F416-4A4A-A208-0E0B1DAA9526}" sibTransId="{2F954162-8FDA-435B-974B-2D385BA4BFB3}"/>
    <dgm:cxn modelId="{874A7E76-DC45-4E95-8C86-A4ADF920214B}" type="presOf" srcId="{1600E69D-4205-4B4F-BEF9-6E96DE0A2975}" destId="{92C964E6-7CEA-40B7-B298-041B906D03BD}" srcOrd="0" destOrd="1" presId="urn:microsoft.com/office/officeart/2005/8/layout/hList1"/>
    <dgm:cxn modelId="{779A5758-88EB-4645-9EB0-8E85496C2930}" srcId="{979C8894-DC0C-4F73-A47C-C3D9ACD34AEE}" destId="{0B424986-C19F-4730-A3CB-F5F3DAAA13F1}" srcOrd="1" destOrd="0" parTransId="{C73C3FE0-860D-4433-8264-B13A2735FB40}" sibTransId="{23DF4E01-966C-43C4-96F3-A5F2E118E491}"/>
    <dgm:cxn modelId="{2E211059-51A0-491A-A3D5-C1A5D3322A2C}" srcId="{126B2B89-FF0F-4709-8075-C061865C4DE6}" destId="{FA904199-DE88-485F-AF99-9B85777F5170}" srcOrd="6" destOrd="0" parTransId="{51DEDE0C-19D9-49AD-9968-E0AF18799438}" sibTransId="{6A46A932-5EB4-444B-B9BD-AB3147DE7E2F}"/>
    <dgm:cxn modelId="{23AB3479-65B7-44AC-A9F4-404AA19FB6AF}" type="presOf" srcId="{91C5A9F3-8028-4155-AED4-87AFD4635370}" destId="{99B2B38E-3F83-43BA-9EF0-35D0C5DA0FD1}" srcOrd="0" destOrd="4" presId="urn:microsoft.com/office/officeart/2005/8/layout/hList1"/>
    <dgm:cxn modelId="{5E246459-ECD1-4D30-A572-A6CDB647EFED}" type="presOf" srcId="{9817E49E-FEDC-4AB5-AF55-A5A140452A34}" destId="{99B2B38E-3F83-43BA-9EF0-35D0C5DA0FD1}" srcOrd="0" destOrd="1" presId="urn:microsoft.com/office/officeart/2005/8/layout/hList1"/>
    <dgm:cxn modelId="{6025EF59-181C-4B12-9753-CD2140DB58E8}" srcId="{B9973B9E-F9F8-4DC6-BF1A-A0DC11B06D6B}" destId="{72586598-F46E-4A9B-93E6-AC3DFDB1DF15}" srcOrd="0" destOrd="0" parTransId="{96B11C07-DE5F-4B37-88E5-45E2F35A483A}" sibTransId="{440E7654-3386-4BAB-8230-026A3751593E}"/>
    <dgm:cxn modelId="{50E5237E-8D73-4AE0-894E-3D1A0480B719}" srcId="{33AC6469-F321-4702-BE68-7831F5E87F3B}" destId="{75B7FB13-B5E9-4956-B563-AB8661595079}" srcOrd="0" destOrd="0" parTransId="{279E72DC-6B50-4143-9D3C-37CF42994973}" sibTransId="{3385AE48-7042-456C-9B53-6173A3256F7B}"/>
    <dgm:cxn modelId="{47055482-8438-48C7-B7B1-5A4699301448}" type="presOf" srcId="{126B2B89-FF0F-4709-8075-C061865C4DE6}" destId="{4440C5A1-E48C-413D-94DB-2B206FBA484B}" srcOrd="0" destOrd="0" presId="urn:microsoft.com/office/officeart/2005/8/layout/hList1"/>
    <dgm:cxn modelId="{B46ED985-3198-47AD-8019-208ADC1AE2BB}" srcId="{979C8894-DC0C-4F73-A47C-C3D9ACD34AEE}" destId="{6C45155C-1156-4969-942A-C2304BBD2646}" srcOrd="3" destOrd="0" parTransId="{3DE9E035-1A07-4FBF-B9E2-6C2D742768F1}" sibTransId="{14701B66-4ADD-431C-A504-8707E2642577}"/>
    <dgm:cxn modelId="{D6C64C88-73AB-415F-A0DF-14B289548577}" type="presOf" srcId="{33AC6469-F321-4702-BE68-7831F5E87F3B}" destId="{B935F990-6DAE-4555-BD4D-B75A83E8CEB2}" srcOrd="0" destOrd="0" presId="urn:microsoft.com/office/officeart/2005/8/layout/hList1"/>
    <dgm:cxn modelId="{31EBED88-01A0-4897-8EB4-3BFFCFC49A84}" type="presOf" srcId="{638B67A1-02DA-4ACD-B74A-4D2FE4460D6D}" destId="{92C964E6-7CEA-40B7-B298-041B906D03BD}" srcOrd="0" destOrd="0" presId="urn:microsoft.com/office/officeart/2005/8/layout/hList1"/>
    <dgm:cxn modelId="{CE2C698F-650D-48B6-B1A9-E46D4EAFDAB0}" type="presOf" srcId="{8AD0D59C-D5B8-4AA9-823F-959E8833A0CF}" destId="{01F4EB94-D590-4AD8-B4DD-1DC5E14A253B}" srcOrd="0" destOrd="8" presId="urn:microsoft.com/office/officeart/2005/8/layout/hList1"/>
    <dgm:cxn modelId="{72C3A890-2510-4FE9-9722-D75E00DBC167}" srcId="{6C5594A3-6B0D-4A66-8DBC-A8B78A703075}" destId="{91C5A9F3-8028-4155-AED4-87AFD4635370}" srcOrd="1" destOrd="0" parTransId="{7BC413E5-2C51-4EE4-9D82-843750ADC24F}" sibTransId="{217E4FEA-F70F-459D-BA7A-1392B552E397}"/>
    <dgm:cxn modelId="{3DB5F391-AFF7-43DC-8BCB-27F8AA84252A}" type="presOf" srcId="{AD14BAC7-FAC1-4F83-88F4-580D568269FD}" destId="{01F4EB94-D590-4AD8-B4DD-1DC5E14A253B}" srcOrd="0" destOrd="7" presId="urn:microsoft.com/office/officeart/2005/8/layout/hList1"/>
    <dgm:cxn modelId="{47726E9A-F937-414A-BB78-E152E3E5992C}" type="presOf" srcId="{6C45155C-1156-4969-942A-C2304BBD2646}" destId="{01F4EB94-D590-4AD8-B4DD-1DC5E14A253B}" srcOrd="0" destOrd="6" presId="urn:microsoft.com/office/officeart/2005/8/layout/hList1"/>
    <dgm:cxn modelId="{408BF69D-6CC7-494C-B243-E4B433CA111C}" srcId="{979C8894-DC0C-4F73-A47C-C3D9ACD34AEE}" destId="{A656BE5A-7DD9-4CDD-ACCB-9D16997545C4}" srcOrd="0" destOrd="0" parTransId="{719026DC-3E12-49A8-BDC6-4B0AD721C995}" sibTransId="{1C7D83AB-25AC-4A4B-AFB3-883228BE7EE8}"/>
    <dgm:cxn modelId="{5E37349F-4839-4CD4-B19C-A484D7EF3FE6}" srcId="{6C5594A3-6B0D-4A66-8DBC-A8B78A703075}" destId="{31B0E5ED-A7BF-41A1-876B-52D24C7D3714}" srcOrd="0" destOrd="0" parTransId="{AA59B755-AC8E-4E77-9CA7-A5D207D59BAF}" sibTransId="{B8A714DA-3D22-41B7-BDD4-6C07051C92F4}"/>
    <dgm:cxn modelId="{280FEAA5-F146-432B-81E0-A0584675C171}" srcId="{B9973B9E-F9F8-4DC6-BF1A-A0DC11B06D6B}" destId="{9817E49E-FEDC-4AB5-AF55-A5A140452A34}" srcOrd="1" destOrd="0" parTransId="{1FE407AE-E50E-4BBD-8F14-325DD4ECD315}" sibTransId="{43647E74-483D-4FEF-BC25-08A4D83C340F}"/>
    <dgm:cxn modelId="{1F788CA7-4831-4692-A5E5-3E6F34E11515}" type="presOf" srcId="{31B0E5ED-A7BF-41A1-876B-52D24C7D3714}" destId="{99B2B38E-3F83-43BA-9EF0-35D0C5DA0FD1}" srcOrd="0" destOrd="3" presId="urn:microsoft.com/office/officeart/2005/8/layout/hList1"/>
    <dgm:cxn modelId="{F41856A8-B13F-4EC3-A2F3-303B78084C2A}" type="presOf" srcId="{A656BE5A-7DD9-4CDD-ACCB-9D16997545C4}" destId="{01F4EB94-D590-4AD8-B4DD-1DC5E14A253B}" srcOrd="0" destOrd="3" presId="urn:microsoft.com/office/officeart/2005/8/layout/hList1"/>
    <dgm:cxn modelId="{D31B73B1-D21D-445C-B8C2-4676F9CB35C8}" srcId="{A32594F4-1556-4802-905C-B7AFA04EAE91}" destId="{AA3A68D7-64BD-4C78-87AA-2EFBE94FD632}" srcOrd="0" destOrd="0" parTransId="{7269BD6E-7EC2-4BDD-8A16-B6D16441D685}" sibTransId="{D4B6A796-B93B-4297-9F69-E22DB1CDCF92}"/>
    <dgm:cxn modelId="{D3FB6FB5-CB64-4B24-9149-9831F92F479E}" type="presOf" srcId="{AA3A68D7-64BD-4C78-87AA-2EFBE94FD632}" destId="{C04703A8-AACD-4C75-B6B6-6C829F092586}" srcOrd="0" destOrd="0" presId="urn:microsoft.com/office/officeart/2005/8/layout/hList1"/>
    <dgm:cxn modelId="{DAA3E4BB-49EC-4DA1-80AC-1B5FBDF7BE92}" srcId="{B9973B9E-F9F8-4DC6-BF1A-A0DC11B06D6B}" destId="{6C5594A3-6B0D-4A66-8DBC-A8B78A703075}" srcOrd="2" destOrd="0" parTransId="{74950FC2-81A5-4E59-AD45-19D19746C982}" sibTransId="{F786A096-633F-48AE-9CF5-3E3B3CF9ED87}"/>
    <dgm:cxn modelId="{5C06C0C6-0D45-4846-8993-67922B177D7D}" type="presOf" srcId="{DF08FA8F-A7DE-49F9-AA19-51FBF9E41EAF}" destId="{179A1480-AE01-4E7F-B9DE-27D2BF136AC9}" srcOrd="0" destOrd="0" presId="urn:microsoft.com/office/officeart/2005/8/layout/hList1"/>
    <dgm:cxn modelId="{CEB104C8-CAEE-4C1C-9469-307C86E9F80A}" srcId="{979C8894-DC0C-4F73-A47C-C3D9ACD34AEE}" destId="{8AD0D59C-D5B8-4AA9-823F-959E8833A0CF}" srcOrd="5" destOrd="0" parTransId="{7B193806-17BB-48AC-A2FD-BC05CB991E6E}" sibTransId="{6E521B19-B218-40E3-B7B7-9CC3F62261BB}"/>
    <dgm:cxn modelId="{CFA3FEC9-5F69-4CA6-80ED-68D347032FBE}" type="presOf" srcId="{FA904199-DE88-485F-AF99-9B85777F5170}" destId="{92C964E6-7CEA-40B7-B298-041B906D03BD}" srcOrd="0" destOrd="6" presId="urn:microsoft.com/office/officeart/2005/8/layout/hList1"/>
    <dgm:cxn modelId="{E5A1E7CD-6690-4FF8-8235-ED69BF27B280}" srcId="{AA3A68D7-64BD-4C78-87AA-2EFBE94FD632}" destId="{DF08FA8F-A7DE-49F9-AA19-51FBF9E41EAF}" srcOrd="0" destOrd="0" parTransId="{87CAD9B8-55BB-4DE4-981E-38565A365EC8}" sibTransId="{016F347C-6890-452D-96A8-E4AAA24D658D}"/>
    <dgm:cxn modelId="{B7CA65D2-29EC-437A-97A3-F924448D432F}" srcId="{126B2B89-FF0F-4709-8075-C061865C4DE6}" destId="{2086B12F-4017-485D-806E-8E727E7EC255}" srcOrd="2" destOrd="0" parTransId="{94DF05C8-F160-40AA-B080-984D4EB85406}" sibTransId="{F36BBAEF-8DBC-4C90-8E3D-BBB1D56CBAC8}"/>
    <dgm:cxn modelId="{956091D6-4219-4FED-A85E-3EA243103237}" srcId="{A32594F4-1556-4802-905C-B7AFA04EAE91}" destId="{126B2B89-FF0F-4709-8075-C061865C4DE6}" srcOrd="3" destOrd="0" parTransId="{AAE6130A-CF7A-4BC5-9D70-5C4C74339E71}" sibTransId="{A6098D66-93E3-499F-A068-169D22B0AA77}"/>
    <dgm:cxn modelId="{D41FA8D9-48B7-4129-A355-E8A05AD7938F}" srcId="{6C5594A3-6B0D-4A66-8DBC-A8B78A703075}" destId="{83A162E5-462D-40BC-8BDB-F33433745D24}" srcOrd="3" destOrd="0" parTransId="{0F00BB7E-2E3C-43A3-BD23-BB1B62412A27}" sibTransId="{031472FB-E156-49C3-BCFC-5744CAFA6598}"/>
    <dgm:cxn modelId="{6AB2F9D9-4856-4FDC-BB35-B06917B3EFCA}" type="presOf" srcId="{6C5594A3-6B0D-4A66-8DBC-A8B78A703075}" destId="{99B2B38E-3F83-43BA-9EF0-35D0C5DA0FD1}" srcOrd="0" destOrd="2" presId="urn:microsoft.com/office/officeart/2005/8/layout/hList1"/>
    <dgm:cxn modelId="{94E38CE3-7C71-44F9-8FDF-5C1CCDBE45AC}" srcId="{33AC6469-F321-4702-BE68-7831F5E87F3B}" destId="{6F5415DF-13D4-406A-8D64-E497E44E80F1}" srcOrd="1" destOrd="0" parTransId="{6DA733FA-8836-4D86-B179-DFBF4E98F3D8}" sibTransId="{D0D86A70-FB04-4C80-AA0C-3193CB2025D5}"/>
    <dgm:cxn modelId="{FDE287E4-05E2-4C2E-A53D-313C4EA82769}" type="presOf" srcId="{655B1597-8F1A-4FDD-B19A-01A08B1371DC}" destId="{92C964E6-7CEA-40B7-B298-041B906D03BD}" srcOrd="0" destOrd="3" presId="urn:microsoft.com/office/officeart/2005/8/layout/hList1"/>
    <dgm:cxn modelId="{439F36EB-7BC7-4193-B3A9-242AAE21C3A5}" srcId="{126B2B89-FF0F-4709-8075-C061865C4DE6}" destId="{F46E349F-25B6-4F29-A24D-F05E06ADDF37}" srcOrd="4" destOrd="0" parTransId="{3BB4AD40-CE86-4A9B-AC54-79FDE69593F3}" sibTransId="{32D53933-4BC7-4560-93CC-3093291CC97D}"/>
    <dgm:cxn modelId="{5CE058EC-0C96-4DE3-993E-B0E2343B8333}" type="presOf" srcId="{B9973B9E-F9F8-4DC6-BF1A-A0DC11B06D6B}" destId="{2859F778-C822-4875-BC3E-C2A3C833267A}" srcOrd="0" destOrd="0" presId="urn:microsoft.com/office/officeart/2005/8/layout/hList1"/>
    <dgm:cxn modelId="{942A82EF-916E-43FB-A749-8498DBD9CC94}" srcId="{126B2B89-FF0F-4709-8075-C061865C4DE6}" destId="{655B1597-8F1A-4FDD-B19A-01A08B1371DC}" srcOrd="3" destOrd="0" parTransId="{87F9AC78-0A81-4D73-BFC9-80DECF1B2E31}" sibTransId="{10D9C5CC-DAD9-4CFF-B30D-9E6EB559A151}"/>
    <dgm:cxn modelId="{CD28E2F3-A7F1-4440-B905-F094F091BB02}" type="presOf" srcId="{6F5415DF-13D4-406A-8D64-E497E44E80F1}" destId="{01F4EB94-D590-4AD8-B4DD-1DC5E14A253B}" srcOrd="0" destOrd="1" presId="urn:microsoft.com/office/officeart/2005/8/layout/hList1"/>
    <dgm:cxn modelId="{99A90EF6-C346-45C5-AC8D-7B373C09AA04}" type="presOf" srcId="{2086B12F-4017-485D-806E-8E727E7EC255}" destId="{92C964E6-7CEA-40B7-B298-041B906D03BD}" srcOrd="0" destOrd="2" presId="urn:microsoft.com/office/officeart/2005/8/layout/hList1"/>
    <dgm:cxn modelId="{4F36439F-EE74-4972-9BB7-264DE634ABF7}" type="presParOf" srcId="{2E3D36ED-AE0A-4E5A-A114-BC8992D3607A}" destId="{5EC9E44F-373C-456B-87B4-AF38D1167A6C}" srcOrd="0" destOrd="0" presId="urn:microsoft.com/office/officeart/2005/8/layout/hList1"/>
    <dgm:cxn modelId="{D47E9404-D052-49BD-8886-67A5C4C68977}" type="presParOf" srcId="{5EC9E44F-373C-456B-87B4-AF38D1167A6C}" destId="{C04703A8-AACD-4C75-B6B6-6C829F092586}" srcOrd="0" destOrd="0" presId="urn:microsoft.com/office/officeart/2005/8/layout/hList1"/>
    <dgm:cxn modelId="{BFC8ACFB-AE49-4785-9271-EFF3D9DA0B38}" type="presParOf" srcId="{5EC9E44F-373C-456B-87B4-AF38D1167A6C}" destId="{179A1480-AE01-4E7F-B9DE-27D2BF136AC9}" srcOrd="1" destOrd="0" presId="urn:microsoft.com/office/officeart/2005/8/layout/hList1"/>
    <dgm:cxn modelId="{C53525BC-3A0A-4149-BD8E-BBF85AD01AC5}" type="presParOf" srcId="{2E3D36ED-AE0A-4E5A-A114-BC8992D3607A}" destId="{9D8915FE-34E3-4904-A779-3A82FDC6D9C4}" srcOrd="1" destOrd="0" presId="urn:microsoft.com/office/officeart/2005/8/layout/hList1"/>
    <dgm:cxn modelId="{E7CCD199-BA85-4797-BBDA-006C0B91438E}" type="presParOf" srcId="{2E3D36ED-AE0A-4E5A-A114-BC8992D3607A}" destId="{A86FB98F-5ABF-4DBE-85E0-7210CF8D055E}" srcOrd="2" destOrd="0" presId="urn:microsoft.com/office/officeart/2005/8/layout/hList1"/>
    <dgm:cxn modelId="{E2E3E45C-702A-48DD-8EE1-9497B32C3A4B}" type="presParOf" srcId="{A86FB98F-5ABF-4DBE-85E0-7210CF8D055E}" destId="{2859F778-C822-4875-BC3E-C2A3C833267A}" srcOrd="0" destOrd="0" presId="urn:microsoft.com/office/officeart/2005/8/layout/hList1"/>
    <dgm:cxn modelId="{6DAC72A7-57A3-42C5-8DB3-D50B8154276E}" type="presParOf" srcId="{A86FB98F-5ABF-4DBE-85E0-7210CF8D055E}" destId="{99B2B38E-3F83-43BA-9EF0-35D0C5DA0FD1}" srcOrd="1" destOrd="0" presId="urn:microsoft.com/office/officeart/2005/8/layout/hList1"/>
    <dgm:cxn modelId="{3F3D8357-D589-4212-ABA5-827DF3E68403}" type="presParOf" srcId="{2E3D36ED-AE0A-4E5A-A114-BC8992D3607A}" destId="{37A33C3B-0DC8-4E7A-96C8-009080503978}" srcOrd="3" destOrd="0" presId="urn:microsoft.com/office/officeart/2005/8/layout/hList1"/>
    <dgm:cxn modelId="{EBA9FCFC-959F-4E96-8ED0-423062EFC68A}" type="presParOf" srcId="{2E3D36ED-AE0A-4E5A-A114-BC8992D3607A}" destId="{437CA841-5B62-4FBF-B7AF-A9C5AD80B743}" srcOrd="4" destOrd="0" presId="urn:microsoft.com/office/officeart/2005/8/layout/hList1"/>
    <dgm:cxn modelId="{9E82340C-0610-4CF5-B100-A8F0EC0F8A34}" type="presParOf" srcId="{437CA841-5B62-4FBF-B7AF-A9C5AD80B743}" destId="{B935F990-6DAE-4555-BD4D-B75A83E8CEB2}" srcOrd="0" destOrd="0" presId="urn:microsoft.com/office/officeart/2005/8/layout/hList1"/>
    <dgm:cxn modelId="{C1267056-B46F-4EC3-AEC4-DC30CC3CAB9C}" type="presParOf" srcId="{437CA841-5B62-4FBF-B7AF-A9C5AD80B743}" destId="{01F4EB94-D590-4AD8-B4DD-1DC5E14A253B}" srcOrd="1" destOrd="0" presId="urn:microsoft.com/office/officeart/2005/8/layout/hList1"/>
    <dgm:cxn modelId="{1F53D0CD-D13E-41E1-A0EE-8D85780B08B4}" type="presParOf" srcId="{2E3D36ED-AE0A-4E5A-A114-BC8992D3607A}" destId="{8CB21907-6F02-4390-B8B4-3E153F26FD8E}" srcOrd="5" destOrd="0" presId="urn:microsoft.com/office/officeart/2005/8/layout/hList1"/>
    <dgm:cxn modelId="{68BABAB1-E196-4A33-B058-4121D0BE4082}" type="presParOf" srcId="{2E3D36ED-AE0A-4E5A-A114-BC8992D3607A}" destId="{985AF6F9-5942-4F35-9A60-49514920E187}" srcOrd="6" destOrd="0" presId="urn:microsoft.com/office/officeart/2005/8/layout/hList1"/>
    <dgm:cxn modelId="{75FECE8E-D193-496C-89EE-05FDECC3673A}" type="presParOf" srcId="{985AF6F9-5942-4F35-9A60-49514920E187}" destId="{4440C5A1-E48C-413D-94DB-2B206FBA484B}" srcOrd="0" destOrd="0" presId="urn:microsoft.com/office/officeart/2005/8/layout/hList1"/>
    <dgm:cxn modelId="{CEF5A29D-88F0-4642-A0D8-5CB9A59421FA}" type="presParOf" srcId="{985AF6F9-5942-4F35-9A60-49514920E187}" destId="{92C964E6-7CEA-40B7-B298-041B906D03B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703A8-AACD-4C75-B6B6-6C829F092586}">
      <dsp:nvSpPr>
        <dsp:cNvPr id="0" name=""/>
        <dsp:cNvSpPr/>
      </dsp:nvSpPr>
      <dsp:spPr>
        <a:xfrm>
          <a:off x="7" y="261023"/>
          <a:ext cx="257646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Step 1</a:t>
          </a:r>
        </a:p>
      </dsp:txBody>
      <dsp:txXfrm>
        <a:off x="7" y="261023"/>
        <a:ext cx="2576469" cy="576000"/>
      </dsp:txXfrm>
    </dsp:sp>
    <dsp:sp modelId="{179A1480-AE01-4E7F-B9DE-27D2BF136AC9}">
      <dsp:nvSpPr>
        <dsp:cNvPr id="0" name=""/>
        <dsp:cNvSpPr/>
      </dsp:nvSpPr>
      <dsp:spPr>
        <a:xfrm>
          <a:off x="7" y="784468"/>
          <a:ext cx="2576469" cy="4549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SERP API to  generate API key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Extracted  data using API key</a:t>
          </a:r>
        </a:p>
      </dsp:txBody>
      <dsp:txXfrm>
        <a:off x="7" y="784468"/>
        <a:ext cx="2576469" cy="4549837"/>
      </dsp:txXfrm>
    </dsp:sp>
    <dsp:sp modelId="{2859F778-C822-4875-BC3E-C2A3C833267A}">
      <dsp:nvSpPr>
        <dsp:cNvPr id="0" name=""/>
        <dsp:cNvSpPr/>
      </dsp:nvSpPr>
      <dsp:spPr>
        <a:xfrm>
          <a:off x="2937183" y="206557"/>
          <a:ext cx="257646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Step 2</a:t>
          </a:r>
        </a:p>
      </dsp:txBody>
      <dsp:txXfrm>
        <a:off x="2937183" y="206557"/>
        <a:ext cx="2576469" cy="576000"/>
      </dsp:txXfrm>
    </dsp:sp>
    <dsp:sp modelId="{99B2B38E-3F83-43BA-9EF0-35D0C5DA0FD1}">
      <dsp:nvSpPr>
        <dsp:cNvPr id="0" name=""/>
        <dsp:cNvSpPr/>
      </dsp:nvSpPr>
      <dsp:spPr>
        <a:xfrm>
          <a:off x="2937183" y="782557"/>
          <a:ext cx="2576469" cy="4549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Data extraction using Google Trend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Advance power query for parameter creation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tx1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US" sz="2000" kern="1200" dirty="0">
              <a:solidFill>
                <a:schemeClr val="tx1"/>
              </a:solidFill>
            </a:rPr>
            <a:t>Geographical breakdown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US" sz="2000" kern="1200" dirty="0">
              <a:solidFill>
                <a:schemeClr val="tx1"/>
              </a:solidFill>
            </a:rPr>
            <a:t>Time-series data (2013-2024)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US" sz="2000" kern="1200" dirty="0">
              <a:solidFill>
                <a:schemeClr val="tx1"/>
              </a:solidFill>
            </a:rPr>
            <a:t> Last 7-days keyword performance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US" sz="2000" kern="1200" dirty="0">
              <a:solidFill>
                <a:schemeClr val="tx1"/>
              </a:solidFill>
            </a:rPr>
            <a:t>Related keywords</a:t>
          </a:r>
        </a:p>
      </dsp:txBody>
      <dsp:txXfrm>
        <a:off x="2937183" y="782557"/>
        <a:ext cx="2576469" cy="4549837"/>
      </dsp:txXfrm>
    </dsp:sp>
    <dsp:sp modelId="{B935F990-6DAE-4555-BD4D-B75A83E8CEB2}">
      <dsp:nvSpPr>
        <dsp:cNvPr id="0" name=""/>
        <dsp:cNvSpPr/>
      </dsp:nvSpPr>
      <dsp:spPr>
        <a:xfrm>
          <a:off x="5935447" y="214459"/>
          <a:ext cx="257646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Step 3</a:t>
          </a:r>
        </a:p>
      </dsp:txBody>
      <dsp:txXfrm>
        <a:off x="5935447" y="214459"/>
        <a:ext cx="2576469" cy="576000"/>
      </dsp:txXfrm>
    </dsp:sp>
    <dsp:sp modelId="{01F4EB94-D590-4AD8-B4DD-1DC5E14A253B}">
      <dsp:nvSpPr>
        <dsp:cNvPr id="0" name=""/>
        <dsp:cNvSpPr/>
      </dsp:nvSpPr>
      <dsp:spPr>
        <a:xfrm>
          <a:off x="5935447" y="793067"/>
          <a:ext cx="2576469" cy="4549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Power query interface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Preprocessing using DAX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1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extraction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Error handling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Null handling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Columns naming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Table operation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Filtering</a:t>
          </a:r>
        </a:p>
      </dsp:txBody>
      <dsp:txXfrm>
        <a:off x="5935447" y="793067"/>
        <a:ext cx="2576469" cy="4549837"/>
      </dsp:txXfrm>
    </dsp:sp>
    <dsp:sp modelId="{4440C5A1-E48C-413D-94DB-2B206FBA484B}">
      <dsp:nvSpPr>
        <dsp:cNvPr id="0" name=""/>
        <dsp:cNvSpPr/>
      </dsp:nvSpPr>
      <dsp:spPr>
        <a:xfrm>
          <a:off x="8811534" y="206557"/>
          <a:ext cx="257646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Step 4</a:t>
          </a:r>
        </a:p>
      </dsp:txBody>
      <dsp:txXfrm>
        <a:off x="8811534" y="206557"/>
        <a:ext cx="2576469" cy="576000"/>
      </dsp:txXfrm>
    </dsp:sp>
    <dsp:sp modelId="{92C964E6-7CEA-40B7-B298-041B906D03BD}">
      <dsp:nvSpPr>
        <dsp:cNvPr id="0" name=""/>
        <dsp:cNvSpPr/>
      </dsp:nvSpPr>
      <dsp:spPr>
        <a:xfrm>
          <a:off x="8811534" y="782557"/>
          <a:ext cx="2576469" cy="4549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tx1"/>
              </a:solidFill>
            </a:rPr>
            <a:t>Power BI desktop  to create dashboard</a:t>
          </a:r>
        </a:p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900" kern="1200" dirty="0">
            <a:solidFill>
              <a:schemeClr val="tx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u="none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Country wise Analysis</a:t>
          </a:r>
          <a:endParaRPr lang="en-US" sz="2100" u="none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u="none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Time Dependent Analysis</a:t>
          </a:r>
          <a:endParaRPr lang="en-US" sz="2100" u="none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u="none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Keyword Analysis</a:t>
          </a:r>
          <a:endParaRPr lang="en-US" sz="2100" u="none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romanLcPeriod"/>
          </a:pPr>
          <a:r>
            <a:rPr lang="en-US" sz="2100" u="none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Real Time Analysis</a:t>
          </a:r>
          <a:endParaRPr lang="en-US" sz="2100" u="none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>
            <a:solidFill>
              <a:schemeClr val="tx1"/>
            </a:solidFill>
          </a:endParaRPr>
        </a:p>
      </dsp:txBody>
      <dsp:txXfrm>
        <a:off x="8811534" y="782557"/>
        <a:ext cx="2576469" cy="4549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7B79-BF56-4600-80C3-36F08BFAFE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2A9-D462-4D47-88EB-D0E3EA8A2A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08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7B79-BF56-4600-80C3-36F08BFAFE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2A9-D462-4D47-88EB-D0E3EA8A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6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7B79-BF56-4600-80C3-36F08BFAFE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2A9-D462-4D47-88EB-D0E3EA8A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7B79-BF56-4600-80C3-36F08BFAFE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2A9-D462-4D47-88EB-D0E3EA8A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0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7B79-BF56-4600-80C3-36F08BFAFE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2A9-D462-4D47-88EB-D0E3EA8A2A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02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7B79-BF56-4600-80C3-36F08BFAFE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2A9-D462-4D47-88EB-D0E3EA8A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3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7B79-BF56-4600-80C3-36F08BFAFE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2A9-D462-4D47-88EB-D0E3EA8A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7B79-BF56-4600-80C3-36F08BFAFE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2A9-D462-4D47-88EB-D0E3EA8A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4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7B79-BF56-4600-80C3-36F08BFAFE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2A9-D462-4D47-88EB-D0E3EA8A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1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DF7B79-BF56-4600-80C3-36F08BFAFE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3962A9-D462-4D47-88EB-D0E3EA8A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5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7B79-BF56-4600-80C3-36F08BFAFE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2A9-D462-4D47-88EB-D0E3EA8A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DF7B79-BF56-4600-80C3-36F08BFAFE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3962A9-D462-4D47-88EB-D0E3EA8A2A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en/thank-you-thank-you-very-much-gifts-304008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D17D69-081E-4FF2-8848-0B1C453A8C89}"/>
              </a:ext>
            </a:extLst>
          </p:cNvPr>
          <p:cNvSpPr/>
          <p:nvPr/>
        </p:nvSpPr>
        <p:spPr>
          <a:xfrm>
            <a:off x="0" y="-136634"/>
            <a:ext cx="12192000" cy="6400799"/>
          </a:xfrm>
          <a:prstGeom prst="rect">
            <a:avLst/>
          </a:prstGeom>
          <a:noFill/>
          <a:ln w="381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Group 3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Choki Gyeltshen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Tshenden Wangchuk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Kelzang Wangmo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647C5-5F3B-4A79-9DDF-A1919F215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7201"/>
            <a:ext cx="12118428" cy="131904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br>
              <a:rPr lang="en-US" sz="4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en-US" sz="53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Analysis Using Google Trends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A40B3-BB43-4A85-9421-7996C139FE09}"/>
              </a:ext>
            </a:extLst>
          </p:cNvPr>
          <p:cNvSpPr txBox="1"/>
          <p:nvPr/>
        </p:nvSpPr>
        <p:spPr>
          <a:xfrm>
            <a:off x="2998076" y="4325171"/>
            <a:ext cx="61222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 Supriya Jadhav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enior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cientist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Serviceman</a:t>
            </a:r>
          </a:p>
        </p:txBody>
      </p:sp>
    </p:spTree>
    <p:extLst>
      <p:ext uri="{BB962C8B-B14F-4D97-AF65-F5344CB8AC3E}">
        <p14:creationId xmlns:p14="http://schemas.microsoft.com/office/powerpoint/2010/main" val="22621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3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3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3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724E57-63ED-4BF3-9C3C-FFD57120C5F6}"/>
              </a:ext>
            </a:extLst>
          </p:cNvPr>
          <p:cNvSpPr/>
          <p:nvPr/>
        </p:nvSpPr>
        <p:spPr>
          <a:xfrm>
            <a:off x="0" y="-69768"/>
            <a:ext cx="12192000" cy="6400799"/>
          </a:xfrm>
          <a:prstGeom prst="rect">
            <a:avLst/>
          </a:prstGeom>
          <a:noFill/>
          <a:ln w="381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3ECB523-F49D-4738-A2E2-6E920F9E9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147831"/>
              </p:ext>
            </p:extLst>
          </p:nvPr>
        </p:nvGraphicFramePr>
        <p:xfrm>
          <a:off x="491433" y="659524"/>
          <a:ext cx="11396566" cy="5538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6272ED-C146-4A20-90D5-ABB40870FAAE}"/>
              </a:ext>
            </a:extLst>
          </p:cNvPr>
          <p:cNvSpPr txBox="1"/>
          <p:nvPr/>
        </p:nvSpPr>
        <p:spPr>
          <a:xfrm>
            <a:off x="4838700" y="45506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1449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7E10DC-DF1D-4785-9722-5E27693CC067}"/>
              </a:ext>
            </a:extLst>
          </p:cNvPr>
          <p:cNvSpPr txBox="1"/>
          <p:nvPr/>
        </p:nvSpPr>
        <p:spPr>
          <a:xfrm>
            <a:off x="326164" y="37549"/>
            <a:ext cx="331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D5734-E026-4771-8C59-7ADE953FBEDA}"/>
              </a:ext>
            </a:extLst>
          </p:cNvPr>
          <p:cNvSpPr/>
          <p:nvPr/>
        </p:nvSpPr>
        <p:spPr>
          <a:xfrm>
            <a:off x="0" y="-63064"/>
            <a:ext cx="12192000" cy="6400799"/>
          </a:xfrm>
          <a:prstGeom prst="rect">
            <a:avLst/>
          </a:prstGeom>
          <a:noFill/>
          <a:ln w="381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B9042-1182-4F39-B862-2C183AB78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6" y="745435"/>
            <a:ext cx="11204028" cy="5617237"/>
          </a:xfrm>
          <a:prstGeom prst="rect">
            <a:avLst/>
          </a:prstGeom>
        </p:spPr>
      </p:pic>
      <p:sp>
        <p:nvSpPr>
          <p:cNvPr id="3" name="Oval 2">
            <a:hlinkClick r:id="rId3" action="ppaction://hlinksldjump"/>
            <a:extLst>
              <a:ext uri="{FF2B5EF4-FFF2-40B4-BE49-F238E27FC236}">
                <a16:creationId xmlns:a16="http://schemas.microsoft.com/office/drawing/2014/main" id="{BEA2A852-58AA-47F3-B7B4-11272FB7E775}"/>
              </a:ext>
            </a:extLst>
          </p:cNvPr>
          <p:cNvSpPr/>
          <p:nvPr/>
        </p:nvSpPr>
        <p:spPr>
          <a:xfrm>
            <a:off x="89452" y="6112565"/>
            <a:ext cx="404534" cy="250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96A559-A05B-4278-92FC-5148BE260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4" y="492093"/>
            <a:ext cx="10975532" cy="58738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02CAA-2C01-40FE-8702-9283AC257D73}"/>
              </a:ext>
            </a:extLst>
          </p:cNvPr>
          <p:cNvSpPr txBox="1"/>
          <p:nvPr/>
        </p:nvSpPr>
        <p:spPr>
          <a:xfrm>
            <a:off x="0" y="-130616"/>
            <a:ext cx="331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C8751F-B404-446B-84D7-98A531B2FD02}"/>
              </a:ext>
            </a:extLst>
          </p:cNvPr>
          <p:cNvSpPr/>
          <p:nvPr/>
        </p:nvSpPr>
        <p:spPr>
          <a:xfrm>
            <a:off x="0" y="-21024"/>
            <a:ext cx="12192000" cy="6400799"/>
          </a:xfrm>
          <a:prstGeom prst="rect">
            <a:avLst/>
          </a:prstGeom>
          <a:noFill/>
          <a:ln w="381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6CB5BB33-BE60-4741-A169-F8EC2A6A4839}"/>
              </a:ext>
            </a:extLst>
          </p:cNvPr>
          <p:cNvSpPr/>
          <p:nvPr/>
        </p:nvSpPr>
        <p:spPr>
          <a:xfrm>
            <a:off x="89452" y="6112565"/>
            <a:ext cx="404534" cy="250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6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23EF9C-83A1-4196-9886-FD863815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71" y="745435"/>
            <a:ext cx="10667657" cy="5650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DD330E-60DC-4CE3-BA61-1A605CC04DE5}"/>
              </a:ext>
            </a:extLst>
          </p:cNvPr>
          <p:cNvSpPr txBox="1"/>
          <p:nvPr/>
        </p:nvSpPr>
        <p:spPr>
          <a:xfrm>
            <a:off x="326164" y="37549"/>
            <a:ext cx="331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4134E-AFCF-4B5D-ABE6-AC59858208E1}"/>
              </a:ext>
            </a:extLst>
          </p:cNvPr>
          <p:cNvSpPr/>
          <p:nvPr/>
        </p:nvSpPr>
        <p:spPr>
          <a:xfrm>
            <a:off x="0" y="-21024"/>
            <a:ext cx="12192000" cy="6400799"/>
          </a:xfrm>
          <a:prstGeom prst="rect">
            <a:avLst/>
          </a:prstGeom>
          <a:noFill/>
          <a:ln w="381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351E5003-EE21-4610-A890-8DFFEB7342A8}"/>
              </a:ext>
            </a:extLst>
          </p:cNvPr>
          <p:cNvSpPr/>
          <p:nvPr/>
        </p:nvSpPr>
        <p:spPr>
          <a:xfrm>
            <a:off x="89452" y="6112565"/>
            <a:ext cx="404534" cy="250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0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789507-2FAC-47EB-A0FD-9745EF40A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39" y="668545"/>
            <a:ext cx="9898107" cy="5695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F8085-2095-4FD0-B81D-A9D346D3EE1F}"/>
              </a:ext>
            </a:extLst>
          </p:cNvPr>
          <p:cNvSpPr txBox="1"/>
          <p:nvPr/>
        </p:nvSpPr>
        <p:spPr>
          <a:xfrm>
            <a:off x="326164" y="37549"/>
            <a:ext cx="331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D7AC8-B8D5-4D10-BF95-632E7AC20841}"/>
              </a:ext>
            </a:extLst>
          </p:cNvPr>
          <p:cNvSpPr/>
          <p:nvPr/>
        </p:nvSpPr>
        <p:spPr>
          <a:xfrm>
            <a:off x="0" y="-21024"/>
            <a:ext cx="12192000" cy="6400799"/>
          </a:xfrm>
          <a:prstGeom prst="rect">
            <a:avLst/>
          </a:prstGeom>
          <a:noFill/>
          <a:ln w="381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81CE764A-C850-4200-8FA1-9C367735D8FF}"/>
              </a:ext>
            </a:extLst>
          </p:cNvPr>
          <p:cNvSpPr/>
          <p:nvPr/>
        </p:nvSpPr>
        <p:spPr>
          <a:xfrm>
            <a:off x="89452" y="6112565"/>
            <a:ext cx="404534" cy="250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5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1010-AF95-4132-8A5F-32C6FA66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04" y="402217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694B-3C51-4A7D-8824-1F57AAA8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324" y="1852974"/>
            <a:ext cx="10515600" cy="443960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Creation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Drill Through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Aesthetics for each visuals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Effects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Editor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SERP Google Trends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816BD-E60E-47FE-9403-FB319261F1BA}"/>
              </a:ext>
            </a:extLst>
          </p:cNvPr>
          <p:cNvSpPr/>
          <p:nvPr/>
        </p:nvSpPr>
        <p:spPr>
          <a:xfrm>
            <a:off x="141397" y="402217"/>
            <a:ext cx="10836165" cy="5890360"/>
          </a:xfrm>
          <a:prstGeom prst="rect">
            <a:avLst/>
          </a:prstGeom>
          <a:noFill/>
          <a:ln w="381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8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1C09F6-B6C0-42C4-92C9-F755F712E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9393" y="0"/>
            <a:ext cx="11393214" cy="64086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C9F559-51DC-481F-A959-DDEF2C1E2F4B}"/>
              </a:ext>
            </a:extLst>
          </p:cNvPr>
          <p:cNvSpPr/>
          <p:nvPr/>
        </p:nvSpPr>
        <p:spPr>
          <a:xfrm>
            <a:off x="0" y="-10517"/>
            <a:ext cx="12192000" cy="6400799"/>
          </a:xfrm>
          <a:prstGeom prst="rect">
            <a:avLst/>
          </a:prstGeom>
          <a:noFill/>
          <a:ln w="381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B09DE8-E2C5-432E-8DAE-7BAC8015B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497" y="1331555"/>
            <a:ext cx="8429297" cy="51826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Engravers MT" panose="02090707080505020304" pitchFamily="18" charset="0"/>
              </a:rPr>
              <a:t>WE ARE OPEN FOR QUESTIONS!</a:t>
            </a:r>
          </a:p>
        </p:txBody>
      </p:sp>
    </p:spTree>
    <p:extLst>
      <p:ext uri="{BB962C8B-B14F-4D97-AF65-F5344CB8AC3E}">
        <p14:creationId xmlns:p14="http://schemas.microsoft.com/office/powerpoint/2010/main" val="369390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779</TotalTime>
  <Words>145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Black</vt:lpstr>
      <vt:lpstr>Calibri</vt:lpstr>
      <vt:lpstr>Calibri Light</vt:lpstr>
      <vt:lpstr>Engravers MT</vt:lpstr>
      <vt:lpstr>Times New Roman</vt:lpstr>
      <vt:lpstr>Wingdings</vt:lpstr>
      <vt:lpstr>Retrospect</vt:lpstr>
      <vt:lpstr>Title Keyword Analysis Using Google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Alumni Mech ME 17 Supriya Masaji Jadhav</dc:creator>
  <cp:lastModifiedBy>Alumni Mech ME 17 Supriya Masaji Jadhav</cp:lastModifiedBy>
  <cp:revision>38</cp:revision>
  <dcterms:created xsi:type="dcterms:W3CDTF">2024-10-23T09:37:52Z</dcterms:created>
  <dcterms:modified xsi:type="dcterms:W3CDTF">2024-10-25T06:07:47Z</dcterms:modified>
</cp:coreProperties>
</file>